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"/>
  </p:notesMasterIdLst>
  <p:sldIdLst>
    <p:sldId id="307" r:id="rId2"/>
    <p:sldId id="309" r:id="rId3"/>
    <p:sldId id="312" r:id="rId4"/>
  </p:sldIdLst>
  <p:sldSz cx="9144000" cy="6858000" type="screen4x3"/>
  <p:notesSz cx="6832600" cy="9963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943"/>
    <a:srgbClr val="20C42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9" autoAdjust="0"/>
    <p:restoredTop sz="92138" autoAdjust="0"/>
  </p:normalViewPr>
  <p:slideViewPr>
    <p:cSldViewPr>
      <p:cViewPr varScale="1">
        <p:scale>
          <a:sx n="84" d="100"/>
          <a:sy n="84" d="100"/>
        </p:scale>
        <p:origin x="10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103040027" userId="3f9e91f6-8075-42b8-a82c-73aaf5ffdbcb" providerId="ADAL" clId="{2EF6F81D-CEFB-4B8D-A95F-13B90FB0F614}"/>
    <pc:docChg chg="modSld">
      <pc:chgData name="M103040027" userId="3f9e91f6-8075-42b8-a82c-73aaf5ffdbcb" providerId="ADAL" clId="{2EF6F81D-CEFB-4B8D-A95F-13B90FB0F614}" dt="2023-03-23T03:52:52.334" v="10" actId="20577"/>
      <pc:docMkLst>
        <pc:docMk/>
      </pc:docMkLst>
      <pc:sldChg chg="modSp mod">
        <pc:chgData name="M103040027" userId="3f9e91f6-8075-42b8-a82c-73aaf5ffdbcb" providerId="ADAL" clId="{2EF6F81D-CEFB-4B8D-A95F-13B90FB0F614}" dt="2023-03-23T03:52:52.334" v="10" actId="20577"/>
        <pc:sldMkLst>
          <pc:docMk/>
          <pc:sldMk cId="0" sldId="307"/>
        </pc:sldMkLst>
        <pc:spChg chg="mod">
          <ac:chgData name="M103040027" userId="3f9e91f6-8075-42b8-a82c-73aaf5ffdbcb" providerId="ADAL" clId="{2EF6F81D-CEFB-4B8D-A95F-13B90FB0F614}" dt="2023-03-23T03:52:52.334" v="10" actId="20577"/>
          <ac:spMkLst>
            <pc:docMk/>
            <pc:sldMk cId="0" sldId="307"/>
            <ac:spMk id="3076" creationId="{A7AE805D-078A-44B1-9791-EFD2EC57A9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7366EB4-F41B-474A-A07A-378076858A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543C499-38B7-4E14-9035-0447816D38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B6B1AE-1259-4CF1-9F08-F34F9A9817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7713"/>
            <a:ext cx="4981575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E5F2DEB1-8EA9-45A3-B1BB-04AD49A4CD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32338"/>
            <a:ext cx="50101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4A236D72-B470-475C-9B54-F994C4E3B2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4675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FFC4446D-739F-48A5-ACDC-1B36E0F42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64675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4149C6-61AE-46AB-BFD7-114B7B0084C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7B4AEFA-580E-4E4D-BC3D-0E21CB140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2E0800C-8DD3-47D5-BD70-598360374E1D}" type="slidenum">
              <a:rPr lang="zh-TW" altLang="en-US" sz="1200"/>
              <a:pPr eaLnBrk="1" hangingPunct="1"/>
              <a:t>1</a:t>
            </a:fld>
            <a:endParaRPr lang="en-US" altLang="zh-TW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7D18EDA-303C-4A48-A9B9-B435432E2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6A90279-B2C6-4EA3-AB8F-55C29FB58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2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BD9C21F-1CE7-40BF-8AB5-1873B0D5C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A0BA5F6-5E83-4FD5-ADD4-6CE77E988EFC}" type="slidenum">
              <a:rPr lang="zh-TW" altLang="en-US" sz="1200"/>
              <a:pPr eaLnBrk="1" hangingPunct="1"/>
              <a:t>3</a:t>
            </a:fld>
            <a:endParaRPr lang="en-US" altLang="zh-TW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3A7741F-E48C-474A-9B5C-1A577794D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5F54E0A-1369-4424-9959-E3AF8D78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B035E93-D2D7-4D3C-97AE-4987F621185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76E5940-CD2F-44F1-BC0A-E16C1391E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DC2C47D-419E-428C-9DE3-9F133D825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8EB8803-AFF1-44D0-A058-A1976894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5945846-3132-4FDE-A8B8-7ACD580D4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38AC28C7-D593-42CA-BDCE-81E7C8D2F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E60D9523-7A69-4FB0-9A6A-19E6D0630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D9C02889-CD57-4E63-A485-A64B72C92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E39031C-AD5D-4E47-B011-ED226110F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6C94DA-2653-4A28-B670-00A2330F32D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0AC0211-3C42-44CA-A25C-6150EBFBC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3B69B6-6A7F-44C8-987D-AC2ED335ECD5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66F4F86-70E7-418D-8064-15D680F4B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953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1</a:t>
            </a:r>
            <a:endParaRPr lang="en-US" altLang="zh-TW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64D577A-B904-4B8B-A26E-7AACB812A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BC43EB-01A7-4EA3-991F-58ADF908A2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786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0DBC775-BA4C-456E-8EF8-F38C2F150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AC0D-9BE2-41C9-A056-17B6A0BA1478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FFA2A14-36A9-40A4-AF04-2FDAD09C6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FBB8050-744F-482F-99F1-4C9105C0D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37D37-3BE5-4531-BE4C-A54B34D47B9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90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7175" y="381000"/>
            <a:ext cx="1947863" cy="5791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692775" cy="5791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95E4B58-ED38-477B-AD50-448DE5847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4018C-FAF8-48CA-9277-4111E36ABFDF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D3A827D-B5A4-45BE-BE6C-AD6650313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11E3E8D-1280-4150-9966-D704CEC50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66DC6-0172-44A6-948B-2CCA302BE18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730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1DA4FF0-82A5-4152-B108-887FF642F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E7C6-3C86-4F82-B236-B235DBF8F9F4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AA4E02B-D27B-452A-B50B-6EE5FA00B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94EB919-4E96-443F-ABD0-B34A93B9A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B5471-C1FF-4B8B-A461-8AF6123C81A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4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7A1057E-D213-45AF-B204-73C21C7E8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FE13-429C-44FD-94AB-0283300FCEDC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9511D82-900A-4433-A272-A8B6E3DB5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2A882E-509C-4A06-847D-310C8B611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EE9A9-7C75-474A-96D2-83B54F6F2F4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685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998234D-5E2C-43F0-BDEF-9A3A1CD35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D109-BD8E-4218-877E-FACB9A88959E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DC70D31-BBD0-445D-926D-C2EB80E2F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C35788B-116B-4A99-90E3-DF9F02DC4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AE7E4-04A7-4E8D-8DCC-7D73BD1A5E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00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A033B61-C948-4955-967F-2362B9D27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EFB0-EA9D-42EF-A85D-A43A05DFAFF4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1E7D2AC-A1E0-48EB-9754-52BE9EA96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663F081-94F4-40A0-988E-E7128E7B7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41554-0D9B-4821-A2D8-85F421DBF2D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44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FC178D7-8A2C-4C43-AECC-23932E80A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7029D-76BA-4F03-A039-A4516D1FFCFB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8C166F4-7F35-4C99-BA1C-0C013AD25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4B7FCC9-C9EF-4C04-BAC4-11566C4C6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43104-B157-4666-9AFC-E0BCC7B136C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94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4CCB766-6919-4699-9390-7916DADEB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BE4A-50E2-44EE-8B45-441E502F2206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5ADB4D2-0BC9-4831-9926-05F9A4B19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7F30AC5-8673-451B-81D4-D1414ADFE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96857-00BC-40BA-B495-4E883453E12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8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23274B-F5B6-45A5-979E-B19D92503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0BD7-FFED-4AFB-85B2-03658A5F4AF4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D4DFC51-1B19-430F-8665-AD82EF39B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9BAE61E-4150-4AC3-AF8E-893C0A30D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0930D-EB19-4B70-8CD8-DEA66D03839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9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32EE945-636C-46ED-8385-2E0DD9FB19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F76B-E033-434A-A357-C49AB5C40254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1C329D3-D167-46EA-8D96-5B597C3E0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33D005C-2C0D-4B30-A042-54720756D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D6327-91B7-4672-A3BF-6A19883112E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437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163A0A1D-6781-49F1-817C-EB9C5DC2D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93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7DA0B45B-6A89-4476-9A7F-A24A702E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3779CCB2-071C-4694-B235-7D041EFDB9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F07F4B-4B61-40A0-8F9D-5A536BE70FB6}" type="datetime1">
              <a:rPr lang="zh-TW" altLang="en-US"/>
              <a:pPr>
                <a:defRPr/>
              </a:pPr>
              <a:t>2023/3/23</a:t>
            </a:fld>
            <a:endParaRPr lang="en-US" altLang="zh-TW"/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3B248EA0-7F56-4F35-81A4-4B77DCF4D5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24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CE05FFB4-FD8D-43FD-817B-C98CAE79CA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accent1"/>
                </a:solidFill>
              </a:defRPr>
            </a:lvl1pPr>
          </a:lstStyle>
          <a:p>
            <a:fld id="{627E0D55-5753-43DC-BEB0-ED783FC5A32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>
            <a:extLst>
              <a:ext uri="{FF2B5EF4-FFF2-40B4-BE49-F238E27FC236}">
                <a16:creationId xmlns:a16="http://schemas.microsoft.com/office/drawing/2014/main" id="{B118347F-090B-4B24-B69F-5A5C34AD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1E3123EA-FF01-4897-ABE0-3A2B8E32A241}" type="slidenum">
              <a:rPr kumimoji="0" lang="zh-TW" altLang="en-US" sz="1400">
                <a:solidFill>
                  <a:schemeClr val="accent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accent1"/>
              </a:solidFill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3952E695-8FAA-469F-9DBA-5EAB8B997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Times New Roman" panose="02020603050405020304" pitchFamily="18" charset="0"/>
              </a:rPr>
              <a:t>11824: A Minimum Land Price</a:t>
            </a:r>
            <a:endParaRPr lang="en-US" altLang="zh-TW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7AE805D-078A-44B1-9791-EFD2EC57A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789488"/>
          </a:xfrm>
        </p:spPr>
        <p:txBody>
          <a:bodyPr/>
          <a:lstStyle/>
          <a:p>
            <a:pPr eaLnBrk="1" hangingPunct="1"/>
            <a:r>
              <a:rPr lang="zh-TW" altLang="en-US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★☆☆☆☆</a:t>
            </a: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題組：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Problem Set Archive with Online Judge</a:t>
            </a: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題號：</a:t>
            </a:r>
            <a:r>
              <a:rPr lang="en-US" altLang="zh-TW" sz="2400" dirty="0">
                <a:latin typeface="Times New Roman" panose="02020603050405020304" pitchFamily="18" charset="0"/>
              </a:rPr>
              <a:t>11824: A Minimum Land Price</a:t>
            </a:r>
            <a:endParaRPr lang="en-US" altLang="zh-TW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解題者：</a:t>
            </a:r>
            <a:r>
              <a:rPr lang="zh-TW" altLang="en-US" sz="2400" dirty="0">
                <a:latin typeface="Times New Roman" panose="02020603050405020304" pitchFamily="18" charset="0"/>
              </a:rPr>
              <a:t>陳冠廷</a:t>
            </a:r>
            <a:endParaRPr lang="zh-TW" altLang="en-US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解題日期：</a:t>
            </a:r>
            <a:r>
              <a:rPr lang="zh-TW" altLang="en-US" sz="2400" dirty="0">
                <a:latin typeface="Times New Roman" panose="02020603050405020304" pitchFamily="18" charset="0"/>
              </a:rPr>
              <a:t>20</a:t>
            </a:r>
            <a:r>
              <a:rPr lang="en-US" altLang="zh-TW" sz="2400" dirty="0">
                <a:latin typeface="Times New Roman" panose="02020603050405020304" pitchFamily="18" charset="0"/>
              </a:rPr>
              <a:t>23</a:t>
            </a:r>
            <a:r>
              <a:rPr lang="zh-TW" altLang="en-US" sz="2400" dirty="0">
                <a:latin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Times New Roman" panose="02020603050405020304" pitchFamily="18" charset="0"/>
              </a:rPr>
              <a:t>23</a:t>
            </a:r>
            <a:r>
              <a:rPr lang="zh-TW" altLang="en-US" sz="2400" dirty="0">
                <a:latin typeface="Times New Roman" panose="02020603050405020304" pitchFamily="18" charset="0"/>
              </a:rPr>
              <a:t>日</a:t>
            </a:r>
            <a:endParaRPr lang="zh-TW" altLang="en-US" sz="24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題意：</a:t>
            </a:r>
            <a:r>
              <a:rPr lang="zh-TW" altLang="en-US" sz="2400" dirty="0">
                <a:latin typeface="Times New Roman" panose="02020603050405020304" pitchFamily="18" charset="0"/>
              </a:rPr>
              <a:t>給定一些土地的原始價格 </a:t>
            </a:r>
            <a:r>
              <a:rPr lang="en-US" altLang="zh-TW" sz="2400" dirty="0">
                <a:latin typeface="Times New Roman" panose="02020603050405020304" pitchFamily="18" charset="0"/>
              </a:rPr>
              <a:t>X = [x</a:t>
            </a:r>
            <a:r>
              <a:rPr lang="en-US" altLang="zh-TW" sz="2400" baseline="-25000" dirty="0">
                <a:latin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</a:rPr>
              <a:t>, x</a:t>
            </a:r>
            <a:r>
              <a:rPr lang="en-US" altLang="zh-TW" sz="2400" baseline="-25000" dirty="0">
                <a:latin typeface="Times New Roman" panose="02020603050405020304" pitchFamily="18" charset="0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</a:rPr>
              <a:t>, x</a:t>
            </a:r>
            <a:r>
              <a:rPr lang="en-US" altLang="zh-TW" sz="2400" baseline="-25000" dirty="0">
                <a:latin typeface="Times New Roman" panose="02020603050405020304" pitchFamily="18" charset="0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</a:rPr>
              <a:t>, … , </a:t>
            </a:r>
            <a:r>
              <a:rPr lang="en-US" altLang="zh-TW" sz="2400" dirty="0" err="1">
                <a:latin typeface="Times New Roman" panose="02020603050405020304" pitchFamily="18" charset="0"/>
              </a:rPr>
              <a:t>x</a:t>
            </a:r>
            <a:r>
              <a:rPr lang="en-US" altLang="zh-TW" sz="2400" baseline="-25000" dirty="0" err="1">
                <a:latin typeface="Times New Roman" panose="02020603050405020304" pitchFamily="18" charset="0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</a:rPr>
              <a:t>]</a:t>
            </a:r>
            <a:r>
              <a:rPr lang="zh-TW" altLang="en-US" sz="2400" dirty="0">
                <a:latin typeface="Times New Roman" panose="02020603050405020304" pitchFamily="18" charset="0"/>
              </a:rPr>
              <a:t>，在第 </a:t>
            </a:r>
            <a:r>
              <a:rPr lang="en-US" altLang="zh-TW" sz="2400" dirty="0">
                <a:latin typeface="Times New Roman" panose="02020603050405020304" pitchFamily="18" charset="0"/>
              </a:rPr>
              <a:t>j </a:t>
            </a:r>
            <a:r>
              <a:rPr lang="zh-TW" altLang="en-US" sz="2400" dirty="0">
                <a:latin typeface="Times New Roman" panose="02020603050405020304" pitchFamily="18" charset="0"/>
              </a:rPr>
              <a:t>年購買土地的價格為 </a:t>
            </a:r>
            <a:r>
              <a:rPr lang="en-US" altLang="zh-TW" sz="2400" dirty="0">
                <a:latin typeface="Times New Roman" panose="02020603050405020304" pitchFamily="18" charset="0"/>
              </a:rPr>
              <a:t>2 * </a:t>
            </a:r>
            <a:r>
              <a:rPr lang="en-US" altLang="zh-TW" sz="2400" dirty="0" err="1">
                <a:latin typeface="Times New Roman" panose="02020603050405020304" pitchFamily="18" charset="0"/>
              </a:rPr>
              <a:t>x</a:t>
            </a:r>
            <a:r>
              <a:rPr lang="en-US" altLang="zh-TW" sz="2400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zh-TW" sz="2400" i="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zh-TW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，並且每年只能購買一塊。</a:t>
            </a:r>
            <a:br>
              <a:rPr lang="en-US" altLang="zh-TW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請計算出購買所有土地至少需要多少錢，</a:t>
            </a:r>
            <a:br>
              <a:rPr lang="en-US" altLang="zh-TW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2400" i="0">
                <a:latin typeface="Times New Roman" panose="02020603050405020304" pitchFamily="18" charset="0"/>
                <a:cs typeface="Times New Roman" panose="02020603050405020304" pitchFamily="18" charset="0"/>
              </a:rPr>
              <a:t>若超過 </a:t>
            </a:r>
            <a:r>
              <a:rPr lang="en-US" altLang="zh-TW" sz="2400" i="0">
                <a:latin typeface="Times New Roman" panose="02020603050405020304" pitchFamily="18" charset="0"/>
                <a:cs typeface="Times New Roman" panose="02020603050405020304" pitchFamily="18" charset="0"/>
              </a:rPr>
              <a:t>5,000,000 million</a:t>
            </a:r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則輸出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“Too expensive”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</a:endParaRPr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C2C2074D-F9AF-A3A2-F818-2E28EC467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5"/>
    </mc:Choice>
    <mc:Fallback xmlns="">
      <p:transition spd="slow" advTm="20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16" x="2006600" y="6388100"/>
          <p14:tracePt t="1782" x="2765425" y="6850063"/>
          <p14:tracePt t="1783" x="2765425" y="6842125"/>
          <p14:tracePt t="1785" x="2757488" y="6834188"/>
          <p14:tracePt t="1786" x="2757488" y="6826250"/>
          <p14:tracePt t="1789" x="2749550" y="6818313"/>
          <p14:tracePt t="1790" x="2749550" y="6810375"/>
          <p14:tracePt t="1790" x="2749550" y="6802438"/>
          <p14:tracePt t="1791" x="2743200" y="6802438"/>
          <p14:tracePt t="1792" x="2743200" y="6796088"/>
          <p14:tracePt t="1793" x="2743200" y="6788150"/>
          <p14:tracePt t="1795" x="2735263" y="6780213"/>
          <p14:tracePt t="1796" x="2735263" y="6772275"/>
          <p14:tracePt t="1797" x="2735263" y="6764338"/>
          <p14:tracePt t="1799" x="2727325" y="6756400"/>
          <p14:tracePt t="1799" x="2727325" y="6748463"/>
          <p14:tracePt t="1800" x="2727325" y="6740525"/>
          <p14:tracePt t="1802" x="2719388" y="6732588"/>
          <p14:tracePt t="1803" x="2719388" y="6716713"/>
          <p14:tracePt t="1805" x="2711450" y="6700838"/>
          <p14:tracePt t="1806" x="2711450" y="6692900"/>
          <p14:tracePt t="1807" x="2711450" y="6684963"/>
          <p14:tracePt t="1808" x="2711450" y="6677025"/>
          <p14:tracePt t="1809" x="2703513" y="6670675"/>
          <p14:tracePt t="1810" x="2703513" y="6662738"/>
          <p14:tracePt t="1811" x="2703513" y="6646863"/>
          <p14:tracePt t="1812" x="2695575" y="6638925"/>
          <p14:tracePt t="1813" x="2695575" y="6630988"/>
          <p14:tracePt t="1814" x="2695575" y="6615113"/>
          <p14:tracePt t="1815" x="2695575" y="6607175"/>
          <p14:tracePt t="1816" x="2695575" y="6599238"/>
          <p14:tracePt t="1817" x="2687638" y="6583363"/>
          <p14:tracePt t="1819" x="2687638" y="6575425"/>
          <p14:tracePt t="1820" x="2687638" y="6559550"/>
          <p14:tracePt t="1820" x="2679700" y="6545263"/>
          <p14:tracePt t="1821" x="2679700" y="6537325"/>
          <p14:tracePt t="1822" x="2679700" y="6521450"/>
          <p14:tracePt t="1823" x="2679700" y="6513513"/>
          <p14:tracePt t="1824" x="2679700" y="6497638"/>
          <p14:tracePt t="1825" x="2679700" y="6481763"/>
          <p14:tracePt t="1826" x="2671763" y="6465888"/>
          <p14:tracePt t="1827" x="2671763" y="6450013"/>
          <p14:tracePt t="1828" x="2671763" y="6434138"/>
          <p14:tracePt t="1829" x="2671763" y="6426200"/>
          <p14:tracePt t="1830" x="2663825" y="6411913"/>
          <p14:tracePt t="1831" x="2663825" y="6396038"/>
          <p14:tracePt t="1832" x="2663825" y="6380163"/>
          <p14:tracePt t="1833" x="2655888" y="6364288"/>
          <p14:tracePt t="1834" x="2655888" y="6348413"/>
          <p14:tracePt t="1836" x="2655888" y="6332538"/>
          <p14:tracePt t="1836" x="2655888" y="6316663"/>
          <p14:tracePt t="1837" x="2655888" y="6300788"/>
          <p14:tracePt t="1838" x="2647950" y="6278563"/>
          <p14:tracePt t="1839" x="2647950" y="6262688"/>
          <p14:tracePt t="1840" x="2647950" y="6238875"/>
          <p14:tracePt t="1841" x="2640013" y="6223000"/>
          <p14:tracePt t="1842" x="2640013" y="6199188"/>
          <p14:tracePt t="1843" x="2640013" y="6183313"/>
          <p14:tracePt t="1844" x="2632075" y="6169025"/>
          <p14:tracePt t="1845" x="2632075" y="6145213"/>
          <p14:tracePt t="1846" x="2624138" y="6129338"/>
          <p14:tracePt t="1847" x="2624138" y="6105525"/>
          <p14:tracePt t="1848" x="2617788" y="6081713"/>
          <p14:tracePt t="1849" x="2609850" y="6057900"/>
          <p14:tracePt t="1850" x="2609850" y="6043613"/>
          <p14:tracePt t="1851" x="2609850" y="6019800"/>
          <p14:tracePt t="1853" x="2601913" y="5995988"/>
          <p14:tracePt t="1853" x="2601913" y="5964238"/>
          <p14:tracePt t="1854" x="2593975" y="5940425"/>
          <p14:tracePt t="1855" x="2593975" y="5918200"/>
          <p14:tracePt t="1856" x="2586038" y="5894388"/>
          <p14:tracePt t="1857" x="2586038" y="5862638"/>
          <p14:tracePt t="1858" x="2578100" y="5838825"/>
          <p14:tracePt t="1859" x="2570163" y="5807075"/>
          <p14:tracePt t="1860" x="2570163" y="5784850"/>
          <p14:tracePt t="1861" x="2562225" y="5753100"/>
          <p14:tracePt t="1862" x="2554288" y="5721350"/>
          <p14:tracePt t="1863" x="2554288" y="5697538"/>
          <p14:tracePt t="1864" x="2546350" y="5667375"/>
          <p14:tracePt t="1865" x="2538413" y="5635625"/>
          <p14:tracePt t="1866" x="2530475" y="5603875"/>
          <p14:tracePt t="1867" x="2530475" y="5564188"/>
          <p14:tracePt t="1869" x="2522538" y="5534025"/>
          <p14:tracePt t="1869" x="2514600" y="5502275"/>
          <p14:tracePt t="1870" x="2514600" y="5470525"/>
          <p14:tracePt t="1871" x="2506663" y="5438775"/>
          <p14:tracePt t="1872" x="2498725" y="5408613"/>
          <p14:tracePt t="1873" x="2492375" y="5368925"/>
          <p14:tracePt t="1874" x="2484438" y="5329238"/>
          <p14:tracePt t="1875" x="2476500" y="5291138"/>
          <p14:tracePt t="1876" x="2476500" y="5259388"/>
          <p14:tracePt t="1877" x="2468563" y="5227638"/>
          <p14:tracePt t="1878" x="2460625" y="5187950"/>
          <p14:tracePt t="1879" x="2452688" y="5149850"/>
          <p14:tracePt t="1880" x="2444750" y="5110163"/>
          <p14:tracePt t="1881" x="2436813" y="5070475"/>
          <p14:tracePt t="1882" x="2428875" y="5032375"/>
          <p14:tracePt t="1883" x="2413000" y="4992688"/>
          <p14:tracePt t="1884" x="2413000" y="4968875"/>
          <p14:tracePt t="1886" x="2405063" y="4929188"/>
          <p14:tracePt t="1887" x="2397125" y="4891088"/>
          <p14:tracePt t="1888" x="2389188" y="4851400"/>
          <p14:tracePt t="1889" x="2374900" y="4811713"/>
          <p14:tracePt t="1889" x="2366963" y="4773613"/>
          <p14:tracePt t="1890" x="2359025" y="4733925"/>
          <p14:tracePt t="1891" x="2351088" y="4702175"/>
          <p14:tracePt t="1892" x="2343150" y="4664075"/>
          <p14:tracePt t="1893" x="2335213" y="4632325"/>
          <p14:tracePt t="1894" x="2327275" y="4592638"/>
          <p14:tracePt t="1895" x="2319338" y="4552950"/>
          <p14:tracePt t="1896" x="2311400" y="4514850"/>
          <p14:tracePt t="1897" x="2303463" y="4491038"/>
          <p14:tracePt t="1898" x="2295525" y="4451350"/>
          <p14:tracePt t="1899" x="2287588" y="4413250"/>
          <p14:tracePt t="1900" x="2279650" y="4373563"/>
          <p14:tracePt t="1901" x="2271713" y="4333875"/>
          <p14:tracePt t="1902" x="2263775" y="4295775"/>
          <p14:tracePt t="1904" x="2249488" y="4256088"/>
          <p14:tracePt t="1905" x="2249488" y="4232275"/>
          <p14:tracePt t="1905" x="2233613" y="4192588"/>
          <p14:tracePt t="1906" x="2225675" y="4154488"/>
          <p14:tracePt t="1907" x="2217738" y="4114800"/>
          <p14:tracePt t="1908" x="2209800" y="4067175"/>
          <p14:tracePt t="1909" x="2201863" y="4029075"/>
          <p14:tracePt t="1910" x="2193925" y="3989388"/>
          <p14:tracePt t="1911" x="2185988" y="3957638"/>
          <p14:tracePt t="1912" x="2178050" y="3919538"/>
          <p14:tracePt t="1913" x="2170113" y="3879850"/>
          <p14:tracePt t="1914" x="2162175" y="3840163"/>
          <p14:tracePt t="1915" x="2154238" y="3802063"/>
          <p14:tracePt t="1916" x="2146300" y="3762375"/>
          <p14:tracePt t="1917" x="2138363" y="3722688"/>
          <p14:tracePt t="1919" x="2138363" y="3698875"/>
          <p14:tracePt t="1919" x="2132013" y="3660775"/>
          <p14:tracePt t="1921" x="2124075" y="3621088"/>
          <p14:tracePt t="1921" x="2116138" y="3589338"/>
          <p14:tracePt t="1922" x="2108200" y="3551238"/>
          <p14:tracePt t="1923" x="2108200" y="3519488"/>
          <p14:tracePt t="1924" x="2100263" y="3495675"/>
          <p14:tracePt t="1925" x="2092325" y="3455988"/>
          <p14:tracePt t="1926" x="2084388" y="3425825"/>
          <p14:tracePt t="1927" x="2084388" y="3394075"/>
          <p14:tracePt t="1928" x="2076450" y="3362325"/>
          <p14:tracePt t="1929" x="2068513" y="3330575"/>
          <p14:tracePt t="1930" x="2060575" y="3300413"/>
          <p14:tracePt t="1931" x="2060575" y="3284538"/>
          <p14:tracePt t="1932" x="2052638" y="3252788"/>
          <p14:tracePt t="1933" x="2044700" y="3221038"/>
          <p14:tracePt t="1934" x="2036763" y="3197225"/>
          <p14:tracePt t="1935" x="2036763" y="3167063"/>
          <p14:tracePt t="1937" x="2028825" y="3143250"/>
          <p14:tracePt t="1938" x="2020888" y="3119438"/>
          <p14:tracePt t="1938" x="2012950" y="3095625"/>
          <p14:tracePt t="1939" x="2012950" y="3071813"/>
          <p14:tracePt t="1940" x="2006600" y="3049588"/>
          <p14:tracePt t="1941" x="1998663" y="3025775"/>
          <p14:tracePt t="1942" x="1998663" y="3001963"/>
          <p14:tracePt t="1943" x="1990725" y="2978150"/>
          <p14:tracePt t="1944" x="1982788" y="2954338"/>
          <p14:tracePt t="1945" x="1974850" y="2938463"/>
          <p14:tracePt t="1946" x="1966913" y="2924175"/>
          <p14:tracePt t="1947" x="1966913" y="2900363"/>
          <p14:tracePt t="1948" x="1958975" y="2876550"/>
          <p14:tracePt t="1949" x="1951038" y="2860675"/>
          <p14:tracePt t="1950" x="1951038" y="2836863"/>
          <p14:tracePt t="1951" x="1943100" y="2820988"/>
          <p14:tracePt t="1952" x="1943100" y="2805113"/>
          <p14:tracePt t="1954" x="1935163" y="2790825"/>
          <p14:tracePt t="1954" x="1927225" y="2767013"/>
          <p14:tracePt t="1955" x="1919288" y="2751138"/>
          <p14:tracePt t="1956" x="1919288" y="2735263"/>
          <p14:tracePt t="1957" x="1911350" y="2711450"/>
          <p14:tracePt t="1958" x="1911350" y="2695575"/>
          <p14:tracePt t="1959" x="1903413" y="2687638"/>
          <p14:tracePt t="1960" x="1903413" y="2673350"/>
          <p14:tracePt t="1961" x="1895475" y="2649538"/>
          <p14:tracePt t="1962" x="1895475" y="2633663"/>
          <p14:tracePt t="1963" x="1889125" y="2617788"/>
          <p14:tracePt t="1964" x="1889125" y="2601913"/>
          <p14:tracePt t="1965" x="1889125" y="2586038"/>
          <p14:tracePt t="1966" x="1881188" y="2570163"/>
          <p14:tracePt t="1967" x="1881188" y="2555875"/>
          <p14:tracePt t="1969" x="1881188" y="2540000"/>
          <p14:tracePt t="1969" x="1873250" y="2516188"/>
          <p14:tracePt t="1970" x="1873250" y="2500313"/>
          <p14:tracePt t="1971" x="1873250" y="2484438"/>
          <p14:tracePt t="1972" x="1873250" y="2468563"/>
          <p14:tracePt t="1973" x="1865313" y="2460625"/>
          <p14:tracePt t="1974" x="1865313" y="2436813"/>
          <p14:tracePt t="1975" x="1865313" y="2422525"/>
          <p14:tracePt t="1976" x="1865313" y="2406650"/>
          <p14:tracePt t="1977" x="1865313" y="2390775"/>
          <p14:tracePt t="1978" x="1865313" y="2374900"/>
          <p14:tracePt t="1979" x="1865313" y="2359025"/>
          <p14:tracePt t="1980" x="1857375" y="2351088"/>
          <p14:tracePt t="1981" x="1857375" y="2335213"/>
          <p14:tracePt t="1982" x="1857375" y="2319338"/>
          <p14:tracePt t="1983" x="1857375" y="2305050"/>
          <p14:tracePt t="1984" x="1857375" y="2289175"/>
          <p14:tracePt t="2002" x="1857375" y="2060575"/>
          <p14:tracePt t="2003" x="1857375" y="2054225"/>
          <p14:tracePt t="2003" x="1865313" y="2038350"/>
          <p14:tracePt t="2004" x="1865313" y="2030413"/>
          <p14:tracePt t="2005" x="1865313" y="2014538"/>
          <p14:tracePt t="2007" x="1865313" y="1998663"/>
          <p14:tracePt t="2008" x="1865313" y="1990725"/>
          <p14:tracePt t="2009" x="1865313" y="1982788"/>
          <p14:tracePt t="2010" x="1873250" y="1974850"/>
          <p14:tracePt t="2011" x="1873250" y="1966913"/>
          <p14:tracePt t="2012" x="1873250" y="1958975"/>
          <p14:tracePt t="2013" x="1873250" y="1951038"/>
          <p14:tracePt t="2014" x="1873250" y="1943100"/>
          <p14:tracePt t="2016" x="1881188" y="1935163"/>
          <p14:tracePt t="2017" x="1881188" y="1928813"/>
          <p14:tracePt t="2019" x="1881188" y="1920875"/>
          <p14:tracePt t="2020" x="1881188" y="1912938"/>
          <p14:tracePt t="2022" x="1881188" y="1905000"/>
          <p14:tracePt t="2024" x="1889125" y="1905000"/>
          <p14:tracePt t="2025" x="1889125" y="1897063"/>
          <p14:tracePt t="2027" x="1889125" y="1889125"/>
          <p14:tracePt t="2033" x="1889125" y="1881188"/>
          <p14:tracePt t="2417" x="1889125" y="1889125"/>
          <p14:tracePt t="2418" x="1889125" y="1897063"/>
          <p14:tracePt t="2419" x="1889125" y="1905000"/>
          <p14:tracePt t="2421" x="1889125" y="1920875"/>
          <p14:tracePt t="2423" x="1889125" y="1935163"/>
          <p14:tracePt t="2425" x="1889125" y="1951038"/>
          <p14:tracePt t="2426" x="1889125" y="1958975"/>
          <p14:tracePt t="2427" x="1889125" y="1966913"/>
          <p14:tracePt t="2428" x="1889125" y="1974850"/>
          <p14:tracePt t="2429" x="1889125" y="1990725"/>
          <p14:tracePt t="2430" x="1889125" y="1998663"/>
          <p14:tracePt t="2431" x="1889125" y="2006600"/>
          <p14:tracePt t="2432" x="1889125" y="2022475"/>
          <p14:tracePt t="2433" x="1889125" y="2030413"/>
          <p14:tracePt t="2434" x="1889125" y="2038350"/>
          <p14:tracePt t="2435" x="1889125" y="2046288"/>
          <p14:tracePt t="2436" x="1889125" y="2060575"/>
          <p14:tracePt t="2437" x="1889125" y="2068513"/>
          <p14:tracePt t="2438" x="1889125" y="2076450"/>
          <p14:tracePt t="2439" x="1889125" y="2092325"/>
          <p14:tracePt t="2440" x="1889125" y="2100263"/>
          <p14:tracePt t="2441" x="1889125" y="2108200"/>
          <p14:tracePt t="2442" x="1881188" y="2116138"/>
          <p14:tracePt t="2443" x="1881188" y="2132013"/>
          <p14:tracePt t="2444" x="1881188" y="2139950"/>
          <p14:tracePt t="2445" x="1881188" y="2147888"/>
          <p14:tracePt t="2446" x="1881188" y="2163763"/>
          <p14:tracePt t="2447" x="1881188" y="2171700"/>
          <p14:tracePt t="2448" x="1881188" y="2179638"/>
          <p14:tracePt t="2449" x="1881188" y="2185988"/>
          <p14:tracePt t="2450" x="1881188" y="2201863"/>
          <p14:tracePt t="2451" x="1881188" y="2209800"/>
          <p14:tracePt t="2452" x="1881188" y="2217738"/>
          <p14:tracePt t="2453" x="1881188" y="2225675"/>
          <p14:tracePt t="2454" x="1881188" y="2241550"/>
          <p14:tracePt t="2455" x="1881188" y="2249488"/>
          <p14:tracePt t="2456" x="1881188" y="2257425"/>
          <p14:tracePt t="2457" x="1881188" y="2273300"/>
          <p14:tracePt t="2459" x="1881188" y="2289175"/>
          <p14:tracePt t="2460" x="1881188" y="2297113"/>
          <p14:tracePt t="2461" x="1881188" y="2305050"/>
          <p14:tracePt t="2462" x="1881188" y="2311400"/>
          <p14:tracePt t="2463" x="1881188" y="2319338"/>
          <p14:tracePt t="2464" x="1881188" y="2327275"/>
          <p14:tracePt t="2465" x="1881188" y="2335213"/>
          <p14:tracePt t="2466" x="1881188" y="2343150"/>
          <p14:tracePt t="2467" x="1881188" y="2359025"/>
          <p14:tracePt t="2470" x="1881188" y="2366963"/>
          <p14:tracePt t="2470" x="1881188" y="2382838"/>
          <p14:tracePt t="2472" x="1881188" y="2390775"/>
          <p14:tracePt t="2473" x="1881188" y="2398713"/>
          <p14:tracePt t="2474" x="1881188" y="2406650"/>
          <p14:tracePt t="2475" x="1881188" y="2414588"/>
          <p14:tracePt t="2477" x="1881188" y="2422525"/>
          <p14:tracePt t="2478" x="1881188" y="2430463"/>
          <p14:tracePt t="2479" x="1881188" y="2436813"/>
          <p14:tracePt t="2481" x="1881188" y="2444750"/>
          <p14:tracePt t="2482" x="1881188" y="2452688"/>
          <p14:tracePt t="2484" x="1881188" y="2460625"/>
          <p14:tracePt t="2486" x="1873250" y="2468563"/>
          <p14:tracePt t="2488" x="1873250" y="2476500"/>
          <p14:tracePt t="2490" x="1873250" y="2484438"/>
          <p14:tracePt t="2493" x="1873250" y="2492375"/>
          <p14:tracePt t="2497" x="1873250" y="2500313"/>
          <p14:tracePt t="2501" x="1873250" y="2508250"/>
          <p14:tracePt t="2535" x="1873250" y="2516188"/>
          <p14:tracePt t="8646" x="1873250" y="2524125"/>
          <p14:tracePt t="8647" x="1873250" y="2532063"/>
          <p14:tracePt t="8648" x="1873250" y="2540000"/>
          <p14:tracePt t="8650" x="1881188" y="2555875"/>
          <p14:tracePt t="8652" x="1881188" y="2562225"/>
          <p14:tracePt t="8653" x="1881188" y="2570163"/>
          <p14:tracePt t="8654" x="1889125" y="2578100"/>
          <p14:tracePt t="8655" x="1889125" y="2586038"/>
          <p14:tracePt t="8656" x="1889125" y="2593975"/>
          <p14:tracePt t="8657" x="1895475" y="2601913"/>
          <p14:tracePt t="8658" x="1895475" y="2609850"/>
          <p14:tracePt t="8659" x="1895475" y="2617788"/>
          <p14:tracePt t="8660" x="1903413" y="2617788"/>
          <p14:tracePt t="8661" x="1903413" y="2633663"/>
          <p14:tracePt t="8664" x="1911350" y="2641600"/>
          <p14:tracePt t="8664" x="1911350" y="2649538"/>
          <p14:tracePt t="8666" x="1911350" y="2657475"/>
          <p14:tracePt t="8667" x="1919288" y="2657475"/>
          <p14:tracePt t="8669" x="1919288" y="2665413"/>
          <p14:tracePt t="8671" x="1919288" y="2673350"/>
          <p14:tracePt t="8672" x="1927225" y="2681288"/>
          <p14:tracePt t="8675" x="1927225" y="2687638"/>
          <p14:tracePt t="8676" x="1935163" y="2687638"/>
          <p14:tracePt t="8677" x="1935163" y="2695575"/>
          <p14:tracePt t="8679" x="1935163" y="2703513"/>
          <p14:tracePt t="8682" x="1943100" y="2703513"/>
          <p14:tracePt t="8682" x="1943100" y="2711450"/>
          <p14:tracePt t="8684" x="1951038" y="2719388"/>
          <p14:tracePt t="8688" x="1951038" y="2727325"/>
          <p14:tracePt t="8688" x="1958975" y="2735263"/>
          <p14:tracePt t="8691" x="1958975" y="2743200"/>
          <p14:tracePt t="8693" x="1966913" y="2751138"/>
          <p14:tracePt t="8697" x="1974850" y="2759075"/>
          <p14:tracePt t="8699" x="1974850" y="2767013"/>
          <p14:tracePt t="8702" x="1982788" y="2774950"/>
          <p14:tracePt t="8703" x="1990725" y="2782888"/>
          <p14:tracePt t="8705" x="1998663" y="2790825"/>
          <p14:tracePt t="8707" x="2006600" y="2798763"/>
          <p14:tracePt t="8709" x="2012950" y="2805113"/>
          <p14:tracePt t="8711" x="2020888" y="2813050"/>
          <p14:tracePt t="8713" x="2028825" y="2820988"/>
          <p14:tracePt t="8714" x="2028825" y="2828925"/>
          <p14:tracePt t="8715" x="2036763" y="2828925"/>
          <p14:tracePt t="8716" x="2044700" y="2836863"/>
          <p14:tracePt t="8717" x="2044700" y="2844800"/>
          <p14:tracePt t="8719" x="2052638" y="2844800"/>
          <p14:tracePt t="8720" x="2060575" y="2852738"/>
          <p14:tracePt t="8720" x="2068513" y="2860675"/>
          <p14:tracePt t="8721" x="2068513" y="2868613"/>
          <p14:tracePt t="8722" x="2076450" y="2868613"/>
          <p14:tracePt t="8723" x="2084388" y="2876550"/>
          <p14:tracePt t="8724" x="2092325" y="2884488"/>
          <p14:tracePt t="8725" x="2100263" y="2884488"/>
          <p14:tracePt t="8726" x="2108200" y="2892425"/>
          <p14:tracePt t="8727" x="2116138" y="2900363"/>
          <p14:tracePt t="8728" x="2132013" y="2900363"/>
          <p14:tracePt t="8729" x="2132013" y="2908300"/>
          <p14:tracePt t="8730" x="2146300" y="2916238"/>
          <p14:tracePt t="8731" x="2154238" y="2916238"/>
          <p14:tracePt t="8732" x="2162175" y="2924175"/>
          <p14:tracePt t="8733" x="2178050" y="2930525"/>
          <p14:tracePt t="8734" x="2185988" y="2930525"/>
          <p14:tracePt t="8736" x="2193925" y="2938463"/>
          <p14:tracePt t="8737" x="2201863" y="2946400"/>
          <p14:tracePt t="8737" x="2217738" y="2954338"/>
          <p14:tracePt t="8738" x="2225675" y="2954338"/>
          <p14:tracePt t="8739" x="2233613" y="2962275"/>
          <p14:tracePt t="8740" x="2241550" y="2970213"/>
          <p14:tracePt t="8741" x="2255838" y="2978150"/>
          <p14:tracePt t="8742" x="2263775" y="2986088"/>
          <p14:tracePt t="8743" x="2279650" y="2986088"/>
          <p14:tracePt t="8744" x="2287588" y="2994025"/>
          <p14:tracePt t="8745" x="2295525" y="3001963"/>
          <p14:tracePt t="8746" x="2311400" y="3009900"/>
          <p14:tracePt t="8747" x="2327275" y="3009900"/>
          <p14:tracePt t="8748" x="2335213" y="3017838"/>
          <p14:tracePt t="8749" x="2343150" y="3025775"/>
          <p14:tracePt t="8750" x="2351088" y="3025775"/>
          <p14:tracePt t="8752" x="2366963" y="3033713"/>
          <p14:tracePt t="8753" x="2374900" y="3041650"/>
          <p14:tracePt t="8754" x="2389188" y="3041650"/>
          <p14:tracePt t="8754" x="2397125" y="3049588"/>
          <p14:tracePt t="8755" x="2405063" y="3049588"/>
          <p14:tracePt t="8756" x="2413000" y="3055938"/>
          <p14:tracePt t="8757" x="2420938" y="3055938"/>
          <p14:tracePt t="8758" x="2428875" y="3063875"/>
          <p14:tracePt t="8759" x="2436813" y="3071813"/>
          <p14:tracePt t="8760" x="2444750" y="3071813"/>
          <p14:tracePt t="8761" x="2452688" y="3071813"/>
          <p14:tracePt t="8762" x="2460625" y="3079750"/>
          <p14:tracePt t="8763" x="2468563" y="3079750"/>
          <p14:tracePt t="8764" x="2476500" y="3079750"/>
          <p14:tracePt t="8766" x="2484438" y="3087688"/>
          <p14:tracePt t="8767" x="2492375" y="3087688"/>
          <p14:tracePt t="8769" x="2498725" y="3095625"/>
          <p14:tracePt t="8770" x="2506663" y="3095625"/>
          <p14:tracePt t="8771" x="2514600" y="3095625"/>
          <p14:tracePt t="8773" x="2522538" y="3095625"/>
          <p14:tracePt t="8774" x="2522538" y="3103563"/>
          <p14:tracePt t="8775" x="2530475" y="3103563"/>
          <p14:tracePt t="8776" x="2538413" y="3103563"/>
          <p14:tracePt t="8779" x="2546350" y="3111500"/>
          <p14:tracePt t="8782" x="2554288" y="3111500"/>
          <p14:tracePt t="8838" x="2562225" y="3111500"/>
          <p14:tracePt t="8849" x="2570163" y="3111500"/>
          <p14:tracePt t="8850" x="2578100" y="3111500"/>
          <p14:tracePt t="8853" x="2586038" y="3111500"/>
          <p14:tracePt t="8855" x="2593975" y="3111500"/>
          <p14:tracePt t="8855" x="2593975" y="3119438"/>
          <p14:tracePt t="8857" x="2601913" y="3119438"/>
          <p14:tracePt t="8859" x="2609850" y="3119438"/>
          <p14:tracePt t="8864" x="2617788" y="3119438"/>
          <p14:tracePt t="8870" x="2624138" y="3119438"/>
          <p14:tracePt t="8874" x="2632075" y="3119438"/>
          <p14:tracePt t="8923" x="2640013" y="3119438"/>
          <p14:tracePt t="8946" x="2647950" y="3127375"/>
          <p14:tracePt t="8955" x="2655888" y="3127375"/>
          <p14:tracePt t="8958" x="2663825" y="3127375"/>
          <p14:tracePt t="8960" x="2663825" y="3135313"/>
          <p14:tracePt t="8962" x="2671763" y="3135313"/>
          <p14:tracePt t="8963" x="2671763" y="3143250"/>
          <p14:tracePt t="8964" x="2679700" y="3143250"/>
          <p14:tracePt t="8965" x="2687638" y="3143250"/>
          <p14:tracePt t="8967" x="2687638" y="3151188"/>
          <p14:tracePt t="8969" x="2695575" y="3151188"/>
          <p14:tracePt t="8969" x="2703513" y="3151188"/>
          <p14:tracePt t="8973" x="2711450" y="3151188"/>
          <p14:tracePt t="8974" x="2711450" y="3159125"/>
          <p14:tracePt t="8976" x="2719388" y="3159125"/>
          <p14:tracePt t="8979" x="2719388" y="3167063"/>
          <p14:tracePt t="8980" x="2727325" y="3167063"/>
          <p14:tracePt t="8982" x="2735263" y="3167063"/>
          <p14:tracePt t="8984" x="2743200" y="3167063"/>
          <p14:tracePt t="8986" x="2743200" y="3175000"/>
          <p14:tracePt t="8987" x="2749550" y="3175000"/>
          <p14:tracePt t="8991" x="2757488" y="3181350"/>
          <p14:tracePt t="8995" x="2765425" y="3181350"/>
          <p14:tracePt t="8996" x="2765425" y="3189288"/>
          <p14:tracePt t="8997" x="2773363" y="3189288"/>
          <p14:tracePt t="9000" x="2781300" y="3197225"/>
          <p14:tracePt t="9002" x="2789238" y="3197225"/>
          <p14:tracePt t="9019" x="2836863" y="3221038"/>
          <p14:tracePt t="9019" x="2844800" y="3221038"/>
          <p14:tracePt t="9020" x="2852738" y="3228975"/>
          <p14:tracePt t="9022" x="2860675" y="3236913"/>
          <p14:tracePt t="9024" x="2867025" y="3236913"/>
          <p14:tracePt t="9026" x="2874963" y="3244850"/>
          <p14:tracePt t="9028" x="2882900" y="3244850"/>
          <p14:tracePt t="9030" x="2890838" y="3252788"/>
          <p14:tracePt t="9032" x="2898775" y="3252788"/>
          <p14:tracePt t="9034" x="2906713" y="3252788"/>
          <p14:tracePt t="9036" x="2914650" y="3260725"/>
          <p14:tracePt t="9039" x="2922588" y="3260725"/>
          <p14:tracePt t="9040" x="2930525" y="3260725"/>
          <p14:tracePt t="9041" x="2930525" y="3268663"/>
          <p14:tracePt t="9043" x="2938463" y="3268663"/>
          <p14:tracePt t="9046" x="2946400" y="3268663"/>
          <p14:tracePt t="9048" x="2954338" y="3276600"/>
          <p14:tracePt t="9052" x="2962275" y="3276600"/>
          <p14:tracePt t="9055" x="2970213" y="3276600"/>
          <p14:tracePt t="9058" x="2970213" y="3284538"/>
          <p14:tracePt t="9066" x="2978150" y="3284538"/>
          <p14:tracePt t="9077" x="2978150" y="3292475"/>
          <p14:tracePt t="9232" x="2986088" y="3292475"/>
          <p14:tracePt t="9295" x="2992438" y="3292475"/>
          <p14:tracePt t="9298" x="3000375" y="3292475"/>
          <p14:tracePt t="9301" x="3008313" y="3292475"/>
          <p14:tracePt t="9303" x="3008313" y="3300413"/>
          <p14:tracePt t="9304" x="3016250" y="3300413"/>
          <p14:tracePt t="9306" x="3024188" y="3300413"/>
          <p14:tracePt t="9308" x="3032125" y="3300413"/>
          <p14:tracePt t="9309" x="3040063" y="3306763"/>
          <p14:tracePt t="9312" x="3048000" y="3306763"/>
          <p14:tracePt t="9314" x="3055938" y="3314700"/>
          <p14:tracePt t="9317" x="3063875" y="3314700"/>
          <p14:tracePt t="9319" x="3063875" y="3322638"/>
          <p14:tracePt t="9320" x="3071813" y="3322638"/>
          <p14:tracePt t="9322" x="3079750" y="3322638"/>
          <p14:tracePt t="9326" x="3087688" y="3330575"/>
          <p14:tracePt t="9327" x="3095625" y="3330575"/>
          <p14:tracePt t="9332" x="3103563" y="3330575"/>
          <p14:tracePt t="9333" x="3109913" y="3338513"/>
          <p14:tracePt t="9336" x="3117850" y="3338513"/>
          <p14:tracePt t="9337" x="3117850" y="3346450"/>
          <p14:tracePt t="9338" x="3125788" y="3346450"/>
          <p14:tracePt t="9340" x="3133725" y="3346450"/>
          <p14:tracePt t="9343" x="3141663" y="3346450"/>
          <p14:tracePt t="9345" x="3149600" y="3346450"/>
          <p14:tracePt t="9346" x="3149600" y="3354388"/>
          <p14:tracePt t="9351" x="3157538" y="3354388"/>
          <p14:tracePt t="9352" x="3157538" y="3362325"/>
          <p14:tracePt t="9353" x="3165475" y="3362325"/>
          <p14:tracePt t="9357" x="3173413" y="3362325"/>
          <p14:tracePt t="9361" x="3181350" y="3362325"/>
          <p14:tracePt t="9362" x="3181350" y="3370263"/>
          <p14:tracePt t="9374" x="3181350" y="3378200"/>
          <p14:tracePt t="9385" x="3189288" y="3378200"/>
          <p14:tracePt t="9404" x="3197225" y="3378200"/>
          <p14:tracePt t="9411" x="3205163" y="3378200"/>
          <p14:tracePt t="9412" x="3205163" y="3386138"/>
          <p14:tracePt t="9414" x="3213100" y="3386138"/>
          <p14:tracePt t="9415" x="3213100" y="3394075"/>
          <p14:tracePt t="9417" x="3221038" y="3394075"/>
          <p14:tracePt t="9420" x="3228975" y="3394075"/>
          <p14:tracePt t="9422" x="3235325" y="3394075"/>
          <p14:tracePt t="9425" x="3243263" y="3394075"/>
          <p14:tracePt t="9427" x="3243263" y="3402013"/>
          <p14:tracePt t="9428" x="3251200" y="3402013"/>
          <p14:tracePt t="9434" x="3259138" y="3402013"/>
          <p14:tracePt t="9436" x="3259138" y="3409950"/>
          <p14:tracePt t="9437" x="3267075" y="3409950"/>
          <p14:tracePt t="9439" x="3275013" y="3409950"/>
          <p14:tracePt t="9441" x="3282950" y="3417888"/>
          <p14:tracePt t="9444" x="3290888" y="3417888"/>
          <p14:tracePt t="9450" x="3298825" y="3417888"/>
          <p14:tracePt t="9452" x="3298825" y="3425825"/>
          <p14:tracePt t="9453" x="3306763" y="3425825"/>
          <p14:tracePt t="9455" x="3306763" y="3432175"/>
          <p14:tracePt t="9460" x="3314700" y="3432175"/>
          <p14:tracePt t="9461" x="3314700" y="3440113"/>
          <p14:tracePt t="9465" x="3322638" y="3440113"/>
          <p14:tracePt t="9467" x="3322638" y="3448050"/>
          <p14:tracePt t="9469" x="3330575" y="3448050"/>
          <p14:tracePt t="9474" x="3338513" y="3448050"/>
          <p14:tracePt t="9478" x="3346450" y="3448050"/>
          <p14:tracePt t="9486" x="3352800" y="3448050"/>
          <p14:tracePt t="9487" x="3352800" y="3455988"/>
          <p14:tracePt t="9488" x="3360738" y="3455988"/>
          <p14:tracePt t="9492" x="3368675" y="3463925"/>
          <p14:tracePt t="9494" x="3376613" y="3463925"/>
          <p14:tracePt t="9498" x="3384550" y="3463925"/>
          <p14:tracePt t="9499" x="3384550" y="3471863"/>
          <p14:tracePt t="9500" x="3392488" y="3471863"/>
          <p14:tracePt t="9503" x="3392488" y="3479800"/>
          <p14:tracePt t="9505" x="3400425" y="3487738"/>
          <p14:tracePt t="9509" x="3408363" y="3495675"/>
          <p14:tracePt t="9511" x="3416300" y="3495675"/>
          <p14:tracePt t="9513" x="3424238" y="3495675"/>
          <p14:tracePt t="9515" x="3432175" y="3495675"/>
          <p14:tracePt t="9516" x="3432175" y="3503613"/>
          <p14:tracePt t="9519" x="3440113" y="3503613"/>
          <p14:tracePt t="9519" x="3440113" y="3511550"/>
          <p14:tracePt t="9521" x="3440113" y="3519488"/>
          <p14:tracePt t="9522" x="3448050" y="3519488"/>
          <p14:tracePt t="9525" x="3448050" y="3527425"/>
          <p14:tracePt t="9527" x="3455988" y="3527425"/>
          <p14:tracePt t="9528" x="3455988" y="3535363"/>
          <p14:tracePt t="9534" x="3463925" y="3535363"/>
          <p14:tracePt t="9535" x="3463925" y="3543300"/>
          <p14:tracePt t="9539" x="3471863" y="3543300"/>
          <p14:tracePt t="9549" x="3478213" y="3543300"/>
          <p14:tracePt t="9555" x="3478213" y="3551238"/>
          <p14:tracePt t="9558" x="3486150" y="3551238"/>
          <p14:tracePt t="9570" x="3486150" y="3557588"/>
          <p14:tracePt t="9575" x="3494088" y="3557588"/>
          <p14:tracePt t="9580" x="3502025" y="3565525"/>
          <p14:tracePt t="9583" x="3502025" y="3573463"/>
          <p14:tracePt t="9586" x="3509963" y="3573463"/>
          <p14:tracePt t="9588" x="3517900" y="3573463"/>
          <p14:tracePt t="9590" x="3517900" y="3581400"/>
          <p14:tracePt t="9591" x="3525838" y="3581400"/>
          <p14:tracePt t="9594" x="3533775" y="3589338"/>
          <p14:tracePt t="9596" x="3541713" y="3589338"/>
          <p14:tracePt t="9599" x="3541713" y="3597275"/>
          <p14:tracePt t="9600" x="3549650" y="3597275"/>
          <p14:tracePt t="9601" x="3549650" y="3605213"/>
          <p14:tracePt t="9602" x="3557588" y="3605213"/>
          <p14:tracePt t="9603" x="3557588" y="3613150"/>
          <p14:tracePt t="9604" x="3565525" y="3613150"/>
          <p14:tracePt t="9605" x="3565525" y="3621088"/>
          <p14:tracePt t="9606" x="3573463" y="3621088"/>
          <p14:tracePt t="9608" x="3581400" y="3629025"/>
          <p14:tracePt t="9609" x="3589338" y="3629025"/>
          <p14:tracePt t="9611" x="3597275" y="3636963"/>
          <p14:tracePt t="9612" x="3597275" y="3644900"/>
          <p14:tracePt t="9613" x="3603625" y="3644900"/>
          <p14:tracePt t="9614" x="3611563" y="3644900"/>
          <p14:tracePt t="9615" x="3611563" y="3652838"/>
          <p14:tracePt t="9616" x="3611563" y="3660775"/>
          <p14:tracePt t="9617" x="3619500" y="3660775"/>
          <p14:tracePt t="9619" x="3619500" y="3668713"/>
          <p14:tracePt t="9619" x="3627438" y="3668713"/>
          <p14:tracePt t="9620" x="3627438" y="3676650"/>
          <p14:tracePt t="9621" x="3635375" y="3676650"/>
          <p14:tracePt t="9622" x="3643313" y="3683000"/>
          <p14:tracePt t="9625" x="3651250" y="3690938"/>
          <p14:tracePt t="9626" x="3651250" y="3698875"/>
          <p14:tracePt t="9628" x="3659188" y="3706813"/>
          <p14:tracePt t="9630" x="3667125" y="3714750"/>
          <p14:tracePt t="9632" x="3675063" y="3722688"/>
          <p14:tracePt t="9633" x="3675063" y="3730625"/>
          <p14:tracePt t="9634" x="3683000" y="3730625"/>
          <p14:tracePt t="9636" x="3683000" y="3738563"/>
          <p14:tracePt t="9636" x="3690938" y="3738563"/>
          <p14:tracePt t="9637" x="3698875" y="3738563"/>
          <p14:tracePt t="9638" x="3698875" y="3746500"/>
          <p14:tracePt t="9639" x="3698875" y="3754438"/>
          <p14:tracePt t="9640" x="3706813" y="3754438"/>
          <p14:tracePt t="9641" x="3706813" y="3762375"/>
          <p14:tracePt t="9642" x="3714750" y="3762375"/>
          <p14:tracePt t="9643" x="3714750" y="3770313"/>
          <p14:tracePt t="9644" x="3721100" y="3770313"/>
          <p14:tracePt t="9645" x="3721100" y="3778250"/>
          <p14:tracePt t="9647" x="3729038" y="3786188"/>
          <p14:tracePt t="9649" x="3736975" y="3786188"/>
          <p14:tracePt t="9650" x="3736975" y="3794125"/>
          <p14:tracePt t="9652" x="3744913" y="3802063"/>
          <p14:tracePt t="9654" x="3744913" y="3808413"/>
          <p14:tracePt t="9655" x="3752850" y="3808413"/>
          <p14:tracePt t="9656" x="3752850" y="3816350"/>
          <p14:tracePt t="9658" x="3752850" y="3824288"/>
          <p14:tracePt t="9659" x="3760788" y="3824288"/>
          <p14:tracePt t="9661" x="3760788" y="3832225"/>
          <p14:tracePt t="9663" x="3768725" y="3840163"/>
          <p14:tracePt t="9667" x="3768725" y="3848100"/>
          <p14:tracePt t="9668" x="3776663" y="3856038"/>
          <p14:tracePt t="9672" x="3776663" y="3863975"/>
          <p14:tracePt t="9672" x="3784600" y="3863975"/>
          <p14:tracePt t="9673" x="3784600" y="3871913"/>
          <p14:tracePt t="9675" x="3784600" y="3879850"/>
          <p14:tracePt t="9678" x="3792538" y="3879850"/>
          <p14:tracePt t="9681" x="3792538" y="3887788"/>
          <p14:tracePt t="9682" x="3800475" y="3887788"/>
          <p14:tracePt t="9685" x="3808413" y="3887788"/>
          <p14:tracePt t="9687" x="3808413" y="3895725"/>
          <p14:tracePt t="9693" x="3808413" y="3903663"/>
          <p14:tracePt t="9696" x="3808413" y="3911600"/>
          <p14:tracePt t="9712" x="3808413" y="3919538"/>
          <p14:tracePt t="9752" x="3816350" y="3919538"/>
          <p14:tracePt t="9760" x="3816350" y="3927475"/>
          <p14:tracePt t="9762" x="3824288" y="3927475"/>
          <p14:tracePt t="9766" x="3824288" y="3933825"/>
          <p14:tracePt t="9771" x="3824288" y="3941763"/>
          <p14:tracePt t="9772" x="3824288" y="3949700"/>
          <p14:tracePt t="9775" x="3824288" y="3957638"/>
          <p14:tracePt t="9776" x="3824288" y="3965575"/>
          <p14:tracePt t="9779" x="3832225" y="3965575"/>
          <p14:tracePt t="9781" x="3832225" y="3973513"/>
          <p14:tracePt t="9786" x="3832225" y="3981450"/>
          <p14:tracePt t="9796" x="3832225" y="3989388"/>
          <p14:tracePt t="9802" x="3832225" y="3997325"/>
          <p14:tracePt t="9806" x="3832225" y="4005263"/>
          <p14:tracePt t="9815" x="3832225" y="4013200"/>
          <p14:tracePt t="9819" x="3832225" y="4021138"/>
          <p14:tracePt t="9827" x="3832225" y="4029075"/>
          <p14:tracePt t="9833" x="3824288" y="4037013"/>
          <p14:tracePt t="9842" x="3816350" y="4037013"/>
          <p14:tracePt t="9843" x="3816350" y="4044950"/>
          <p14:tracePt t="9847" x="3816350" y="4052888"/>
          <p14:tracePt t="9849" x="3808413" y="4052888"/>
          <p14:tracePt t="9852" x="3808413" y="4059238"/>
          <p14:tracePt t="9856" x="3800475" y="4067175"/>
          <p14:tracePt t="9859" x="3800475" y="4075113"/>
          <p14:tracePt t="9863" x="3792538" y="4075113"/>
          <p14:tracePt t="9866" x="3784600" y="4083050"/>
          <p14:tracePt t="9871" x="3784600" y="4090988"/>
          <p14:tracePt t="9872" x="3776663" y="4090988"/>
          <p14:tracePt t="9876" x="3768725" y="4098925"/>
          <p14:tracePt t="9878" x="3760788" y="4098925"/>
          <p14:tracePt t="9879" x="3760788" y="4106863"/>
          <p14:tracePt t="9881" x="3752850" y="4106863"/>
          <p14:tracePt t="9883" x="3752850" y="4114800"/>
          <p14:tracePt t="9884" x="3744913" y="4114800"/>
          <p14:tracePt t="9886" x="3744913" y="4122738"/>
          <p14:tracePt t="9887" x="3736975" y="4122738"/>
          <p14:tracePt t="9889" x="3729038" y="4122738"/>
          <p14:tracePt t="9890" x="3729038" y="4130675"/>
          <p14:tracePt t="9891" x="3721100" y="4130675"/>
          <p14:tracePt t="9893" x="3714750" y="4130675"/>
          <p14:tracePt t="9894" x="3706813" y="4138613"/>
          <p14:tracePt t="9896" x="3698875" y="4138613"/>
          <p14:tracePt t="9897" x="3690938" y="4146550"/>
          <p14:tracePt t="9899" x="3683000" y="4146550"/>
          <p14:tracePt t="9900" x="3675063" y="4146550"/>
          <p14:tracePt t="9902" x="3667125" y="4146550"/>
          <p14:tracePt t="9903" x="3659188" y="4146550"/>
          <p14:tracePt t="9904" x="3659188" y="4154488"/>
          <p14:tracePt t="9905" x="3651250" y="4154488"/>
          <p14:tracePt t="9906" x="3643313" y="4154488"/>
          <p14:tracePt t="9907" x="3635375" y="4162425"/>
          <p14:tracePt t="9909" x="3627438" y="4162425"/>
          <p14:tracePt t="9910" x="3619500" y="4162425"/>
          <p14:tracePt t="9911" x="3611563" y="4162425"/>
          <p14:tracePt t="9912" x="3603625" y="4162425"/>
          <p14:tracePt t="9914" x="3597275" y="4170363"/>
          <p14:tracePt t="9915" x="3589338" y="4170363"/>
          <p14:tracePt t="9916" x="3581400" y="4170363"/>
          <p14:tracePt t="9918" x="3573463" y="4170363"/>
          <p14:tracePt t="9919" x="3565525" y="4170363"/>
          <p14:tracePt t="9920" x="3565525" y="4176713"/>
          <p14:tracePt t="9921" x="3557588" y="4176713"/>
          <p14:tracePt t="9922" x="3549650" y="4176713"/>
          <p14:tracePt t="9924" x="3541713" y="4176713"/>
          <p14:tracePt t="9925" x="3533775" y="4176713"/>
          <p14:tracePt t="9927" x="3525838" y="4176713"/>
          <p14:tracePt t="9929" x="3517900" y="4176713"/>
          <p14:tracePt t="9930" x="3509963" y="4176713"/>
          <p14:tracePt t="9932" x="3502025" y="4176713"/>
          <p14:tracePt t="9933" x="3494088" y="4176713"/>
          <p14:tracePt t="9936" x="3486150" y="4176713"/>
          <p14:tracePt t="9936" x="3478213" y="4184650"/>
          <p14:tracePt t="9939" x="3471863" y="4184650"/>
          <p14:tracePt t="9940" x="3463925" y="4184650"/>
          <p14:tracePt t="9942" x="3455988" y="4184650"/>
          <p14:tracePt t="9945" x="3448050" y="4184650"/>
          <p14:tracePt t="9947" x="3440113" y="4184650"/>
          <p14:tracePt t="9950" x="3432175" y="4184650"/>
          <p14:tracePt t="9952" x="3424238" y="4184650"/>
          <p14:tracePt t="9956" x="3416300" y="4184650"/>
          <p14:tracePt t="9960" x="3408363" y="4184650"/>
          <p14:tracePt t="9964" x="3400425" y="4184650"/>
          <p14:tracePt t="9971" x="3392488" y="4184650"/>
          <p14:tracePt t="10029" x="3392488" y="4176713"/>
          <p14:tracePt t="10029" x="3384550" y="4176713"/>
          <p14:tracePt t="10030" x="3384550" y="4170363"/>
          <p14:tracePt t="10032" x="3384550" y="4162425"/>
          <p14:tracePt t="10034" x="3384550" y="4154488"/>
          <p14:tracePt t="10035" x="3376613" y="4154488"/>
          <p14:tracePt t="10036" x="3376613" y="4146550"/>
          <p14:tracePt t="10037" x="3376613" y="4138613"/>
          <p14:tracePt t="10039" x="3376613" y="4130675"/>
          <p14:tracePt t="10040" x="3368675" y="4122738"/>
          <p14:tracePt t="10042" x="3368675" y="4114800"/>
          <p14:tracePt t="10043" x="3368675" y="4106863"/>
          <p14:tracePt t="10044" x="3368675" y="4098925"/>
          <p14:tracePt t="10046" x="3368675" y="4090988"/>
          <p14:tracePt t="10047" x="3368675" y="4083050"/>
          <p14:tracePt t="10048" x="3368675" y="4075113"/>
          <p14:tracePt t="10049" x="3368675" y="4067175"/>
          <p14:tracePt t="10050" x="3368675" y="4059238"/>
          <p14:tracePt t="10053" x="3368675" y="4044950"/>
          <p14:tracePt t="10054" x="3368675" y="4029075"/>
          <p14:tracePt t="10056" x="3368675" y="4013200"/>
          <p14:tracePt t="10058" x="3368675" y="3997325"/>
          <p14:tracePt t="10059" x="3368675" y="3989388"/>
          <p14:tracePt t="10060" x="3368675" y="3981450"/>
          <p14:tracePt t="10061" x="3368675" y="3973513"/>
          <p14:tracePt t="10062" x="3368675" y="3965575"/>
          <p14:tracePt t="10063" x="3368675" y="3949700"/>
          <p14:tracePt t="10064" x="3368675" y="3941763"/>
          <p14:tracePt t="10065" x="3376613" y="3927475"/>
          <p14:tracePt t="10066" x="3376613" y="3919538"/>
          <p14:tracePt t="10067" x="3376613" y="3911600"/>
          <p14:tracePt t="10069" x="3384550" y="3903663"/>
          <p14:tracePt t="10069" x="3384550" y="3887788"/>
          <p14:tracePt t="10071" x="3392488" y="3879850"/>
          <p14:tracePt t="10071" x="3392488" y="3863975"/>
          <p14:tracePt t="10072" x="3400425" y="3856038"/>
          <p14:tracePt t="10073" x="3400425" y="3848100"/>
          <p14:tracePt t="10074" x="3408363" y="3832225"/>
          <p14:tracePt t="10075" x="3408363" y="3824288"/>
          <p14:tracePt t="10076" x="3416300" y="3816350"/>
          <p14:tracePt t="10077" x="3416300" y="3808413"/>
          <p14:tracePt t="10078" x="3424238" y="3802063"/>
          <p14:tracePt t="10079" x="3432175" y="3794125"/>
          <p14:tracePt t="10080" x="3432175" y="3778250"/>
          <p14:tracePt t="10081" x="3440113" y="3770313"/>
          <p14:tracePt t="10082" x="3440113" y="3762375"/>
          <p14:tracePt t="10083" x="3448050" y="3754438"/>
          <p14:tracePt t="10084" x="3448050" y="3746500"/>
          <p14:tracePt t="10086" x="3455988" y="3730625"/>
          <p14:tracePt t="10086" x="3455988" y="3722688"/>
          <p14:tracePt t="10087" x="3463925" y="3714750"/>
          <p14:tracePt t="10088" x="3471863" y="3706813"/>
          <p14:tracePt t="10089" x="3471863" y="3690938"/>
          <p14:tracePt t="10090" x="3478213" y="3683000"/>
          <p14:tracePt t="10091" x="3486150" y="3676650"/>
          <p14:tracePt t="10092" x="3486150" y="3668713"/>
          <p14:tracePt t="10093" x="3494088" y="3660775"/>
          <p14:tracePt t="10094" x="3502025" y="3652838"/>
          <p14:tracePt t="10095" x="3502025" y="3636963"/>
          <p14:tracePt t="10098" x="3509963" y="3629025"/>
          <p14:tracePt t="10099" x="3517900" y="3621088"/>
          <p14:tracePt t="10099" x="3517900" y="3613150"/>
          <p14:tracePt t="10100" x="3525838" y="3605213"/>
          <p14:tracePt t="10101" x="3525838" y="3597275"/>
          <p14:tracePt t="10102" x="3533775" y="3597275"/>
          <p14:tracePt t="10103" x="3541713" y="3589338"/>
          <p14:tracePt t="10104" x="3541713" y="3581400"/>
          <p14:tracePt t="10106" x="3541713" y="3573463"/>
          <p14:tracePt t="10107" x="3549650" y="3565525"/>
          <p14:tracePt t="10109" x="3549650" y="3557588"/>
          <p14:tracePt t="10110" x="3549650" y="3551238"/>
          <p14:tracePt t="10111" x="3557588" y="3551238"/>
          <p14:tracePt t="10113" x="3557588" y="3543300"/>
          <p14:tracePt t="10115" x="3557588" y="3535363"/>
          <p14:tracePt t="10116" x="3565525" y="3535363"/>
          <p14:tracePt t="10119" x="3573463" y="3527425"/>
          <p14:tracePt t="10121" x="3581400" y="3527425"/>
          <p14:tracePt t="10123" x="3589338" y="3519488"/>
          <p14:tracePt t="10125" x="3589338" y="3511550"/>
          <p14:tracePt t="10126" x="3597275" y="3511550"/>
          <p14:tracePt t="10129" x="3603625" y="3511550"/>
          <p14:tracePt t="10131" x="3611563" y="3503613"/>
          <p14:tracePt t="10133" x="3619500" y="3503613"/>
          <p14:tracePt t="10134" x="3627438" y="3503613"/>
          <p14:tracePt t="10136" x="3635375" y="3503613"/>
          <p14:tracePt t="10137" x="3643313" y="3495675"/>
          <p14:tracePt t="10139" x="3651250" y="3495675"/>
          <p14:tracePt t="10141" x="3659188" y="3495675"/>
          <p14:tracePt t="10143" x="3667125" y="3495675"/>
          <p14:tracePt t="10145" x="3675063" y="3495675"/>
          <p14:tracePt t="10146" x="3683000" y="3495675"/>
          <p14:tracePt t="10149" x="3690938" y="3495675"/>
          <p14:tracePt t="10149" x="3698875" y="3495675"/>
          <p14:tracePt t="10150" x="3698875" y="3487738"/>
          <p14:tracePt t="10152" x="3714750" y="3487738"/>
          <p14:tracePt t="10155" x="3721100" y="3487738"/>
          <p14:tracePt t="10156" x="3729038" y="3487738"/>
          <p14:tracePt t="10158" x="3736975" y="3479800"/>
          <p14:tracePt t="10160" x="3744913" y="3479800"/>
          <p14:tracePt t="10162" x="3752850" y="3479800"/>
          <p14:tracePt t="10164" x="3760788" y="3479800"/>
          <p14:tracePt t="10165" x="3768725" y="3479800"/>
          <p14:tracePt t="10168" x="3776663" y="3471863"/>
          <p14:tracePt t="10169" x="3784600" y="3471863"/>
          <p14:tracePt t="10170" x="3792538" y="3471863"/>
          <p14:tracePt t="10173" x="3800475" y="3463925"/>
          <p14:tracePt t="10174" x="3808413" y="3463925"/>
          <p14:tracePt t="10176" x="3816350" y="3463925"/>
          <p14:tracePt t="10177" x="3824288" y="3463925"/>
          <p14:tracePt t="10180" x="3832225" y="3463925"/>
          <p14:tracePt t="10181" x="3840163" y="3463925"/>
          <p14:tracePt t="10182" x="3840163" y="3455988"/>
          <p14:tracePt t="10184" x="3846513" y="3455988"/>
          <p14:tracePt t="10187" x="3854450" y="3455988"/>
          <p14:tracePt t="10188" x="3862388" y="3455988"/>
          <p14:tracePt t="10190" x="3870325" y="3455988"/>
          <p14:tracePt t="10192" x="3878263" y="3455988"/>
          <p14:tracePt t="10195" x="3886200" y="3455988"/>
          <p14:tracePt t="10197" x="3894138" y="3455988"/>
          <p14:tracePt t="10200" x="3902075" y="3455988"/>
          <p14:tracePt t="10202" x="3910013" y="3455988"/>
          <p14:tracePt t="10205" x="3917950" y="3455988"/>
          <p14:tracePt t="10207" x="3925888" y="3448050"/>
          <p14:tracePt t="10210" x="3933825" y="3448050"/>
          <p14:tracePt t="10215" x="3941763" y="3448050"/>
          <p14:tracePt t="10217" x="3949700" y="3448050"/>
          <p14:tracePt t="10223" x="3957638" y="3448050"/>
          <p14:tracePt t="10225" x="3963988" y="3448050"/>
          <p14:tracePt t="10230" x="3971925" y="3448050"/>
          <p14:tracePt t="10234" x="3979863" y="3448050"/>
          <p14:tracePt t="10241" x="3987800" y="3440113"/>
          <p14:tracePt t="10245" x="3995738" y="3440113"/>
          <p14:tracePt t="10248" x="4003675" y="3440113"/>
          <p14:tracePt t="10252" x="4011613" y="3440113"/>
          <p14:tracePt t="10255" x="4019550" y="3440113"/>
          <p14:tracePt t="10262" x="4027488" y="3440113"/>
          <p14:tracePt t="10267" x="4035425" y="3440113"/>
          <p14:tracePt t="10280" x="4043363" y="3440113"/>
          <p14:tracePt t="10342" x="4043363" y="3448050"/>
          <p14:tracePt t="10345" x="4043363" y="3455988"/>
          <p14:tracePt t="10346" x="4051300" y="3463925"/>
          <p14:tracePt t="10348" x="4051300" y="3471863"/>
          <p14:tracePt t="10350" x="4059238" y="3479800"/>
          <p14:tracePt t="10352" x="4059238" y="3487738"/>
          <p14:tracePt t="10353" x="4059238" y="3495675"/>
          <p14:tracePt t="10353" x="4059238" y="3503613"/>
          <p14:tracePt t="10355" x="4059238" y="3511550"/>
          <p14:tracePt t="10356" x="4059238" y="3519488"/>
          <p14:tracePt t="10359" x="4059238" y="3535363"/>
          <p14:tracePt t="10359" x="4067175" y="3535363"/>
          <p14:tracePt t="10360" x="4067175" y="3543300"/>
          <p14:tracePt t="10362" x="4067175" y="3551238"/>
          <p14:tracePt t="10363" x="4067175" y="3557588"/>
          <p14:tracePt t="10364" x="4067175" y="3565525"/>
          <p14:tracePt t="10365" x="4067175" y="3573463"/>
          <p14:tracePt t="10367" x="4067175" y="3581400"/>
          <p14:tracePt t="10369" x="4067175" y="3589338"/>
          <p14:tracePt t="10369" x="4067175" y="3597275"/>
          <p14:tracePt t="10371" x="4067175" y="3605213"/>
          <p14:tracePt t="10372" x="4075113" y="3613150"/>
          <p14:tracePt t="10373" x="4075113" y="3621088"/>
          <p14:tracePt t="10374" x="4075113" y="3629025"/>
          <p14:tracePt t="10375" x="4075113" y="3636963"/>
          <p14:tracePt t="10376" x="4075113" y="3644900"/>
          <p14:tracePt t="10377" x="4075113" y="3652838"/>
          <p14:tracePt t="10378" x="4075113" y="3660775"/>
          <p14:tracePt t="10379" x="4075113" y="3668713"/>
          <p14:tracePt t="10380" x="4075113" y="3683000"/>
          <p14:tracePt t="10381" x="4075113" y="3690938"/>
          <p14:tracePt t="10382" x="4075113" y="3698875"/>
          <p14:tracePt t="10383" x="4075113" y="3714750"/>
          <p14:tracePt t="10384" x="4075113" y="3722688"/>
          <p14:tracePt t="10385" x="4075113" y="3730625"/>
          <p14:tracePt t="10386" x="4075113" y="3746500"/>
          <p14:tracePt t="10387" x="4075113" y="3754438"/>
          <p14:tracePt t="10388" x="4075113" y="3770313"/>
          <p14:tracePt t="10389" x="4075113" y="3786188"/>
          <p14:tracePt t="10390" x="4075113" y="3794125"/>
          <p14:tracePt t="10391" x="4075113" y="3808413"/>
          <p14:tracePt t="10392" x="4075113" y="3824288"/>
          <p14:tracePt t="10393" x="4075113" y="3840163"/>
          <p14:tracePt t="10394" x="4075113" y="3848100"/>
          <p14:tracePt t="10395" x="4075113" y="3863975"/>
          <p14:tracePt t="10396" x="4075113" y="3879850"/>
          <p14:tracePt t="10397" x="4075113" y="3895725"/>
          <p14:tracePt t="10398" x="4075113" y="3911600"/>
          <p14:tracePt t="10399" x="4075113" y="3927475"/>
          <p14:tracePt t="10400" x="4075113" y="3949700"/>
          <p14:tracePt t="10401" x="4075113" y="3957638"/>
          <p14:tracePt t="10403" x="4075113" y="3973513"/>
          <p14:tracePt t="10403" x="4075113" y="3989388"/>
          <p14:tracePt t="10404" x="4075113" y="4013200"/>
          <p14:tracePt t="10405" x="4075113" y="4029075"/>
          <p14:tracePt t="10406" x="4075113" y="4044950"/>
          <p14:tracePt t="10407" x="4075113" y="4059238"/>
          <p14:tracePt t="10408" x="4075113" y="4075113"/>
          <p14:tracePt t="10409" x="4075113" y="4090988"/>
          <p14:tracePt t="10410" x="4075113" y="4106863"/>
          <p14:tracePt t="10411" x="4075113" y="4130675"/>
          <p14:tracePt t="10412" x="4075113" y="4146550"/>
          <p14:tracePt t="10413" x="4075113" y="4162425"/>
          <p14:tracePt t="10414" x="4075113" y="4170363"/>
          <p14:tracePt t="10415" x="4075113" y="4184650"/>
          <p14:tracePt t="10416" x="4075113" y="4200525"/>
          <p14:tracePt t="10417" x="4067175" y="4216400"/>
          <p14:tracePt t="10418" x="4067175" y="4232275"/>
          <p14:tracePt t="10419" x="4067175" y="4248150"/>
          <p14:tracePt t="10420" x="4067175" y="4256088"/>
          <p14:tracePt t="10421" x="4067175" y="4271963"/>
          <p14:tracePt t="10422" x="4067175" y="4279900"/>
          <p14:tracePt t="10423" x="4067175" y="4295775"/>
          <p14:tracePt t="10424" x="4059238" y="4302125"/>
          <p14:tracePt t="10425" x="4059238" y="4318000"/>
          <p14:tracePt t="10426" x="4059238" y="4325938"/>
          <p14:tracePt t="10427" x="4059238" y="4341813"/>
          <p14:tracePt t="10428" x="4059238" y="4349750"/>
          <p14:tracePt t="10429" x="4051300" y="4357688"/>
          <p14:tracePt t="10430" x="4051300" y="4373563"/>
          <p14:tracePt t="10431" x="4051300" y="4381500"/>
          <p14:tracePt t="10432" x="4051300" y="4389438"/>
          <p14:tracePt t="10433" x="4051300" y="4397375"/>
          <p14:tracePt t="10434" x="4051300" y="4413250"/>
          <p14:tracePt t="10436" x="4043363" y="4427538"/>
          <p14:tracePt t="10437" x="4043363" y="4435475"/>
          <p14:tracePt t="10438" x="4043363" y="4443413"/>
          <p14:tracePt t="10439" x="4043363" y="4451350"/>
          <p14:tracePt t="10441" x="4043363" y="4459288"/>
          <p14:tracePt t="10442" x="4043363" y="4467225"/>
          <p14:tracePt t="10443" x="4043363" y="4475163"/>
          <p14:tracePt t="10444" x="4035425" y="4483100"/>
          <p14:tracePt t="10445" x="4035425" y="4491038"/>
          <p14:tracePt t="10446" x="4035425" y="4498975"/>
          <p14:tracePt t="10448" x="4035425" y="4506913"/>
          <p14:tracePt t="10449" x="4035425" y="4514850"/>
          <p14:tracePt t="10451" x="4027488" y="4522788"/>
          <p14:tracePt t="10453" x="4027488" y="4530725"/>
          <p14:tracePt t="10455" x="4027488" y="4538663"/>
          <p14:tracePt t="10459" x="4027488" y="4546600"/>
          <p14:tracePt t="10460" x="4027488" y="4552950"/>
          <p14:tracePt t="10464" x="4027488" y="4560888"/>
          <p14:tracePt t="10466" x="4019550" y="4560888"/>
          <p14:tracePt t="10467" x="4019550" y="4568825"/>
          <p14:tracePt t="10475" x="4019550" y="4576763"/>
          <p14:tracePt t="10509" x="4011613" y="4576763"/>
          <p14:tracePt t="10534" x="4003675" y="4576763"/>
          <p14:tracePt t="10537" x="3995738" y="4576763"/>
          <p14:tracePt t="10539" x="3987800" y="4576763"/>
          <p14:tracePt t="10541" x="3979863" y="4576763"/>
          <p14:tracePt t="10542" x="3971925" y="4576763"/>
          <p14:tracePt t="10544" x="3963988" y="4576763"/>
          <p14:tracePt t="10545" x="3957638" y="4576763"/>
          <p14:tracePt t="10547" x="3949700" y="4576763"/>
          <p14:tracePt t="10548" x="3941763" y="4576763"/>
          <p14:tracePt t="10549" x="3933825" y="4576763"/>
          <p14:tracePt t="10550" x="3925888" y="4568825"/>
          <p14:tracePt t="10552" x="3917950" y="4568825"/>
          <p14:tracePt t="10553" x="3910013" y="4560888"/>
          <p14:tracePt t="10553" x="3902075" y="4560888"/>
          <p14:tracePt t="10554" x="3894138" y="4560888"/>
          <p14:tracePt t="10555" x="3886200" y="4552950"/>
          <p14:tracePt t="10556" x="3878263" y="4552950"/>
          <p14:tracePt t="10557" x="3870325" y="4546600"/>
          <p14:tracePt t="10558" x="3862388" y="4546600"/>
          <p14:tracePt t="10559" x="3854450" y="4546600"/>
          <p14:tracePt t="10560" x="3846513" y="4538663"/>
          <p14:tracePt t="10561" x="3832225" y="4530725"/>
          <p14:tracePt t="10562" x="3824288" y="4530725"/>
          <p14:tracePt t="10563" x="3816350" y="4522788"/>
          <p14:tracePt t="10564" x="3800475" y="4522788"/>
          <p14:tracePt t="10565" x="3792538" y="4514850"/>
          <p14:tracePt t="10566" x="3776663" y="4506913"/>
          <p14:tracePt t="10567" x="3768725" y="4506913"/>
          <p14:tracePt t="10568" x="3760788" y="4506913"/>
          <p14:tracePt t="10569" x="3744913" y="4498975"/>
          <p14:tracePt t="10571" x="3736975" y="4491038"/>
          <p14:tracePt t="10571" x="3721100" y="4491038"/>
          <p14:tracePt t="10572" x="3714750" y="4483100"/>
          <p14:tracePt t="10573" x="3706813" y="4475163"/>
          <p14:tracePt t="10574" x="3690938" y="4475163"/>
          <p14:tracePt t="10575" x="3675063" y="4467225"/>
          <p14:tracePt t="10576" x="3667125" y="4467225"/>
          <p14:tracePt t="10577" x="3651250" y="4459288"/>
          <p14:tracePt t="10578" x="3643313" y="4451350"/>
          <p14:tracePt t="10579" x="3627438" y="4451350"/>
          <p14:tracePt t="10580" x="3619500" y="4443413"/>
          <p14:tracePt t="10581" x="3603625" y="4443413"/>
          <p14:tracePt t="10582" x="3597275" y="4435475"/>
          <p14:tracePt t="10583" x="3581400" y="4427538"/>
          <p14:tracePt t="10584" x="3565525" y="4421188"/>
          <p14:tracePt t="10585" x="3557588" y="4421188"/>
          <p14:tracePt t="10587" x="3549650" y="4413250"/>
          <p14:tracePt t="10587" x="3533775" y="4405313"/>
          <p14:tracePt t="10589" x="3525838" y="4405313"/>
          <p14:tracePt t="10589" x="3509963" y="4397375"/>
          <p14:tracePt t="10590" x="3494088" y="4389438"/>
          <p14:tracePt t="10591" x="3486150" y="4389438"/>
          <p14:tracePt t="10592" x="3471863" y="4381500"/>
          <p14:tracePt t="10593" x="3463925" y="4381500"/>
          <p14:tracePt t="10594" x="3455988" y="4373563"/>
          <p14:tracePt t="10595" x="3440113" y="4365625"/>
          <p14:tracePt t="10596" x="3424238" y="4365625"/>
          <p14:tracePt t="10597" x="3416300" y="4357688"/>
          <p14:tracePt t="10598" x="3408363" y="4349750"/>
          <p14:tracePt t="10599" x="3392488" y="4349750"/>
          <p14:tracePt t="10600" x="3384550" y="4341813"/>
          <p14:tracePt t="10601" x="3376613" y="4333875"/>
          <p14:tracePt t="10602" x="3368675" y="4333875"/>
          <p14:tracePt t="10603" x="3352800" y="4325938"/>
          <p14:tracePt t="10604" x="3346450" y="4325938"/>
          <p14:tracePt t="10605" x="3338513" y="4318000"/>
          <p14:tracePt t="10606" x="3330575" y="4318000"/>
          <p14:tracePt t="10607" x="3322638" y="4310063"/>
          <p14:tracePt t="10608" x="3314700" y="4310063"/>
          <p14:tracePt t="10609" x="3306763" y="4302125"/>
          <p14:tracePt t="10610" x="3298825" y="4295775"/>
          <p14:tracePt t="10612" x="3290888" y="4295775"/>
          <p14:tracePt t="10613" x="3282950" y="4287838"/>
          <p14:tracePt t="10614" x="3275013" y="4287838"/>
          <p14:tracePt t="10615" x="3275013" y="4279900"/>
          <p14:tracePt t="10616" x="3267075" y="4279900"/>
          <p14:tracePt t="10617" x="3259138" y="4279900"/>
          <p14:tracePt t="10619" x="3259138" y="4271963"/>
          <p14:tracePt t="10620" x="3251200" y="4271963"/>
          <p14:tracePt t="10622" x="3243263" y="4264025"/>
          <p14:tracePt t="10626" x="3235325" y="4264025"/>
          <p14:tracePt t="10631" x="3235325" y="4256088"/>
          <p14:tracePt t="10633" x="3228975" y="4256088"/>
          <p14:tracePt t="10712" x="3228975" y="4248150"/>
          <p14:tracePt t="10714" x="3228975" y="4240213"/>
          <p14:tracePt t="10717" x="3228975" y="4232275"/>
          <p14:tracePt t="10719" x="3228975" y="4224338"/>
          <p14:tracePt t="10720" x="3235325" y="4216400"/>
          <p14:tracePt t="10721" x="3235325" y="4208463"/>
          <p14:tracePt t="10724" x="3235325" y="4200525"/>
          <p14:tracePt t="10725" x="3235325" y="4192588"/>
          <p14:tracePt t="10725" x="3243263" y="4192588"/>
          <p14:tracePt t="10727" x="3243263" y="4184650"/>
          <p14:tracePt t="10727" x="3243263" y="4176713"/>
          <p14:tracePt t="10728" x="3251200" y="4170363"/>
          <p14:tracePt t="10730" x="3251200" y="4162425"/>
          <p14:tracePt t="10731" x="3251200" y="4154488"/>
          <p14:tracePt t="10733" x="3259138" y="4146550"/>
          <p14:tracePt t="10735" x="3259138" y="4138613"/>
          <p14:tracePt t="10736" x="3267075" y="4138613"/>
          <p14:tracePt t="10738" x="3275013" y="4130675"/>
          <p14:tracePt t="10740" x="3282950" y="4122738"/>
          <p14:tracePt t="10742" x="3290888" y="4114800"/>
          <p14:tracePt t="10744" x="3298825" y="4106863"/>
          <p14:tracePt t="10745" x="3306763" y="4098925"/>
          <p14:tracePt t="10747" x="3314700" y="4098925"/>
          <p14:tracePt t="10748" x="3322638" y="4090988"/>
          <p14:tracePt t="10749" x="3330575" y="4090988"/>
          <p14:tracePt t="10750" x="3338513" y="4083050"/>
          <p14:tracePt t="10752" x="3346450" y="4083050"/>
          <p14:tracePt t="10753" x="3352800" y="4075113"/>
          <p14:tracePt t="10754" x="3360738" y="4067175"/>
          <p14:tracePt t="10755" x="3368675" y="4067175"/>
          <p14:tracePt t="10756" x="3376613" y="4059238"/>
          <p14:tracePt t="10757" x="3392488" y="4059238"/>
          <p14:tracePt t="10758" x="3400425" y="4052888"/>
          <p14:tracePt t="10759" x="3408363" y="4052888"/>
          <p14:tracePt t="10760" x="3416300" y="4044950"/>
          <p14:tracePt t="10761" x="3432175" y="4044950"/>
          <p14:tracePt t="10762" x="3440113" y="4044950"/>
          <p14:tracePt t="10763" x="3448050" y="4037013"/>
          <p14:tracePt t="10764" x="3455988" y="4037013"/>
          <p14:tracePt t="10765" x="3471863" y="4037013"/>
          <p14:tracePt t="10766" x="3478213" y="4029075"/>
          <p14:tracePt t="10767" x="3486150" y="4029075"/>
          <p14:tracePt t="10768" x="3502025" y="4029075"/>
          <p14:tracePt t="10769" x="3509963" y="4021138"/>
          <p14:tracePt t="10770" x="3517900" y="4013200"/>
          <p14:tracePt t="10771" x="3525838" y="4013200"/>
          <p14:tracePt t="10772" x="3533775" y="4013200"/>
          <p14:tracePt t="10774" x="3549650" y="4013200"/>
          <p14:tracePt t="10774" x="3557588" y="4005263"/>
          <p14:tracePt t="10775" x="3565525" y="4005263"/>
          <p14:tracePt t="10776" x="3573463" y="3997325"/>
          <p14:tracePt t="10777" x="3589338" y="3997325"/>
          <p14:tracePt t="10778" x="3597275" y="3997325"/>
          <p14:tracePt t="10779" x="3603625" y="3997325"/>
          <p14:tracePt t="10780" x="3611563" y="3997325"/>
          <p14:tracePt t="10781" x="3619500" y="3989388"/>
          <p14:tracePt t="10782" x="3627438" y="3989388"/>
          <p14:tracePt t="10783" x="3635375" y="3989388"/>
          <p14:tracePt t="10784" x="3643313" y="3989388"/>
          <p14:tracePt t="10786" x="3651250" y="3989388"/>
          <p14:tracePt t="10786" x="3659188" y="3989388"/>
          <p14:tracePt t="10787" x="3667125" y="3989388"/>
          <p14:tracePt t="10788" x="3667125" y="3981450"/>
          <p14:tracePt t="10789" x="3683000" y="3981450"/>
          <p14:tracePt t="10791" x="3690938" y="3981450"/>
          <p14:tracePt t="10792" x="3698875" y="3973513"/>
          <p14:tracePt t="10793" x="3706813" y="3973513"/>
          <p14:tracePt t="10794" x="3714750" y="3973513"/>
          <p14:tracePt t="10796" x="3721100" y="3973513"/>
          <p14:tracePt t="10799" x="3729038" y="3965575"/>
          <p14:tracePt t="10799" x="3736975" y="3965575"/>
          <p14:tracePt t="10802" x="3744913" y="3957638"/>
          <p14:tracePt t="10803" x="3752850" y="3957638"/>
          <p14:tracePt t="10804" x="3760788" y="3957638"/>
          <p14:tracePt t="10806" x="3768725" y="3957638"/>
          <p14:tracePt t="10808" x="3776663" y="3957638"/>
          <p14:tracePt t="10810" x="3784600" y="3957638"/>
          <p14:tracePt t="10814" x="3792538" y="3957638"/>
          <p14:tracePt t="10815" x="3792538" y="3949700"/>
          <p14:tracePt t="10817" x="3800475" y="3949700"/>
          <p14:tracePt t="10821" x="3808413" y="3949700"/>
          <p14:tracePt t="10823" x="3816350" y="3949700"/>
          <p14:tracePt t="10829" x="3824288" y="3949700"/>
          <p14:tracePt t="10835" x="3824288" y="3941763"/>
          <p14:tracePt t="10844" x="3832225" y="3941763"/>
          <p14:tracePt t="10854" x="3840163" y="3941763"/>
          <p14:tracePt t="10860" x="3846513" y="3941763"/>
          <p14:tracePt t="10865" x="3854450" y="3941763"/>
          <p14:tracePt t="10868" x="3862388" y="3941763"/>
          <p14:tracePt t="10873" x="3870325" y="3941763"/>
          <p14:tracePt t="10877" x="3878263" y="3941763"/>
          <p14:tracePt t="10883" x="3886200" y="3941763"/>
          <p14:tracePt t="10887" x="3894138" y="3941763"/>
          <p14:tracePt t="10892" x="3902075" y="3941763"/>
          <p14:tracePt t="10899" x="3910013" y="3941763"/>
          <p14:tracePt t="11162" x="3917950" y="3941763"/>
          <p14:tracePt t="11165" x="3925888" y="3941763"/>
          <p14:tracePt t="11167" x="3933825" y="3941763"/>
          <p14:tracePt t="11169" x="3933825" y="3933825"/>
          <p14:tracePt t="11169" x="3941763" y="3933825"/>
          <p14:tracePt t="11170" x="3949700" y="3933825"/>
          <p14:tracePt t="11172" x="3957638" y="3933825"/>
          <p14:tracePt t="11173" x="3963988" y="3933825"/>
          <p14:tracePt t="11175" x="3971925" y="3933825"/>
          <p14:tracePt t="11177" x="3979863" y="3933825"/>
          <p14:tracePt t="11179" x="3987800" y="3933825"/>
          <p14:tracePt t="11180" x="3995738" y="3933825"/>
          <p14:tracePt t="11181" x="4003675" y="3933825"/>
          <p14:tracePt t="11184" x="4011613" y="3933825"/>
          <p14:tracePt t="11185" x="4019550" y="3933825"/>
          <p14:tracePt t="11187" x="4027488" y="3927475"/>
          <p14:tracePt t="11188" x="4035425" y="3927475"/>
          <p14:tracePt t="11190" x="4043363" y="3927475"/>
          <p14:tracePt t="11192" x="4051300" y="3927475"/>
          <p14:tracePt t="11193" x="4059238" y="3927475"/>
          <p14:tracePt t="11196" x="4067175" y="3927475"/>
          <p14:tracePt t="11196" x="4075113" y="3927475"/>
          <p14:tracePt t="11198" x="4083050" y="3927475"/>
          <p14:tracePt t="11199" x="4089400" y="3927475"/>
          <p14:tracePt t="11202" x="4097338" y="3927475"/>
          <p14:tracePt t="11203" x="4105275" y="3927475"/>
          <p14:tracePt t="11203" x="4113213" y="3927475"/>
          <p14:tracePt t="11204" x="4121150" y="3927475"/>
          <p14:tracePt t="11206" x="4129088" y="3927475"/>
          <p14:tracePt t="11207" x="4137025" y="3927475"/>
          <p14:tracePt t="11208" x="4144963" y="3927475"/>
          <p14:tracePt t="11209" x="4152900" y="3927475"/>
          <p14:tracePt t="11210" x="4160838" y="3927475"/>
          <p14:tracePt t="11211" x="4160838" y="3933825"/>
          <p14:tracePt t="11212" x="4168775" y="3933825"/>
          <p14:tracePt t="11213" x="4176713" y="3933825"/>
          <p14:tracePt t="11214" x="4184650" y="3933825"/>
          <p14:tracePt t="11216" x="4192588" y="3933825"/>
          <p14:tracePt t="11217" x="4200525" y="3933825"/>
          <p14:tracePt t="11219" x="4206875" y="3933825"/>
          <p14:tracePt t="11219" x="4214813" y="3933825"/>
          <p14:tracePt t="11221" x="4222750" y="3933825"/>
          <p14:tracePt t="11222" x="4230688" y="3933825"/>
          <p14:tracePt t="11223" x="4238625" y="3933825"/>
          <p14:tracePt t="11224" x="4246563" y="3941763"/>
          <p14:tracePt t="11226" x="4254500" y="3941763"/>
          <p14:tracePt t="11227" x="4262438" y="3941763"/>
          <p14:tracePt t="11228" x="4270375" y="3941763"/>
          <p14:tracePt t="11229" x="4278313" y="3941763"/>
          <p14:tracePt t="11230" x="4286250" y="3941763"/>
          <p14:tracePt t="11232" x="4294188" y="3941763"/>
          <p14:tracePt t="11233" x="4302125" y="3941763"/>
          <p14:tracePt t="11234" x="4310063" y="3941763"/>
          <p14:tracePt t="11235" x="4310063" y="3949700"/>
          <p14:tracePt t="11236" x="4318000" y="3949700"/>
          <p14:tracePt t="11237" x="4325938" y="3949700"/>
          <p14:tracePt t="11238" x="4332288" y="3949700"/>
          <p14:tracePt t="11240" x="4340225" y="3949700"/>
          <p14:tracePt t="11241" x="4348163" y="3949700"/>
          <p14:tracePt t="11242" x="4356100" y="3949700"/>
          <p14:tracePt t="11244" x="4364038" y="3949700"/>
          <p14:tracePt t="11245" x="4371975" y="3949700"/>
          <p14:tracePt t="11246" x="4379913" y="3949700"/>
          <p14:tracePt t="11247" x="4387850" y="3957638"/>
          <p14:tracePt t="11248" x="4395788" y="3957638"/>
          <p14:tracePt t="11250" x="4403725" y="3957638"/>
          <p14:tracePt t="11252" x="4411663" y="3957638"/>
          <p14:tracePt t="11252" x="4419600" y="3957638"/>
          <p14:tracePt t="11253" x="4427538" y="3957638"/>
          <p14:tracePt t="11255" x="4435475" y="3957638"/>
          <p14:tracePt t="11258" x="4443413" y="3957638"/>
          <p14:tracePt t="11258" x="4449763" y="3957638"/>
          <p14:tracePt t="11259" x="4449763" y="3965575"/>
          <p14:tracePt t="11260" x="4457700" y="3965575"/>
          <p14:tracePt t="11262" x="4465638" y="3965575"/>
          <p14:tracePt t="11265" x="4473575" y="3965575"/>
          <p14:tracePt t="11266" x="4481513" y="3965575"/>
          <p14:tracePt t="11269" x="4489450" y="3965575"/>
          <p14:tracePt t="11271" x="4497388" y="3965575"/>
          <p14:tracePt t="11274" x="4505325" y="3965575"/>
          <p14:tracePt t="11278" x="4513263" y="3965575"/>
          <p14:tracePt t="11283" x="4521200" y="3965575"/>
          <p14:tracePt t="11289" x="4529138" y="3965575"/>
          <p14:tracePt t="11291" x="4537075" y="3965575"/>
          <p14:tracePt t="11295" x="4545013" y="3965575"/>
          <p14:tracePt t="11297" x="4552950" y="3965575"/>
          <p14:tracePt t="11299" x="4560888" y="3965575"/>
          <p14:tracePt t="11302" x="4568825" y="3965575"/>
          <p14:tracePt t="11304" x="4575175" y="3965575"/>
          <p14:tracePt t="11305" x="4583113" y="3965575"/>
          <p14:tracePt t="11306" x="4591050" y="3965575"/>
          <p14:tracePt t="11308" x="4598988" y="3965575"/>
          <p14:tracePt t="11309" x="4606925" y="3965575"/>
          <p14:tracePt t="11311" x="4614863" y="3965575"/>
          <p14:tracePt t="11312" x="4622800" y="3965575"/>
          <p14:tracePt t="11313" x="4622800" y="3973513"/>
          <p14:tracePt t="11314" x="4630738" y="3973513"/>
          <p14:tracePt t="11315" x="4638675" y="3973513"/>
          <p14:tracePt t="11316" x="4646613" y="3973513"/>
          <p14:tracePt t="11317" x="4654550" y="3981450"/>
          <p14:tracePt t="11319" x="4662488" y="3981450"/>
          <p14:tracePt t="11319" x="4670425" y="3981450"/>
          <p14:tracePt t="11320" x="4678363" y="3981450"/>
          <p14:tracePt t="11321" x="4686300" y="3981450"/>
          <p14:tracePt t="11322" x="4694238" y="3981450"/>
          <p14:tracePt t="11323" x="4694238" y="3989388"/>
          <p14:tracePt t="11324" x="4700588" y="3989388"/>
          <p14:tracePt t="11325" x="4708525" y="3989388"/>
          <p14:tracePt t="11326" x="4716463" y="3989388"/>
          <p14:tracePt t="11327" x="4732338" y="3997325"/>
          <p14:tracePt t="11329" x="4740275" y="3997325"/>
          <p14:tracePt t="11330" x="4748213" y="4005263"/>
          <p14:tracePt t="11331" x="4756150" y="4005263"/>
          <p14:tracePt t="11332" x="4764088" y="4013200"/>
          <p14:tracePt t="11333" x="4772025" y="4021138"/>
          <p14:tracePt t="11334" x="4779963" y="4021138"/>
          <p14:tracePt t="11336" x="4787900" y="4021138"/>
          <p14:tracePt t="11337" x="4795838" y="4029075"/>
          <p14:tracePt t="11338" x="4803775" y="4037013"/>
          <p14:tracePt t="11338" x="4818063" y="4037013"/>
          <p14:tracePt t="11339" x="4826000" y="4037013"/>
          <p14:tracePt t="11340" x="4833938" y="4044950"/>
          <p14:tracePt t="11341" x="4841875" y="4044950"/>
          <p14:tracePt t="11342" x="4849813" y="4052888"/>
          <p14:tracePt t="11343" x="4865688" y="4052888"/>
          <p14:tracePt t="11344" x="4873625" y="4059238"/>
          <p14:tracePt t="11345" x="4881563" y="4059238"/>
          <p14:tracePt t="11346" x="4889500" y="4067175"/>
          <p14:tracePt t="11347" x="4905375" y="4075113"/>
          <p14:tracePt t="11348" x="4913313" y="4075113"/>
          <p14:tracePt t="11349" x="4929188" y="4083050"/>
          <p14:tracePt t="11352" x="4959350" y="4090988"/>
          <p14:tracePt t="11353" x="4967288" y="4098925"/>
          <p14:tracePt t="11354" x="4975225" y="4106863"/>
          <p14:tracePt t="11355" x="4991100" y="4114800"/>
          <p14:tracePt t="11356" x="4999038" y="4122738"/>
          <p14:tracePt t="11357" x="5006975" y="4122738"/>
          <p14:tracePt t="11358" x="5022850" y="4130675"/>
          <p14:tracePt t="11359" x="5030788" y="4130675"/>
          <p14:tracePt t="11360" x="5038725" y="4138613"/>
          <p14:tracePt t="11361" x="5054600" y="4146550"/>
          <p14:tracePt t="11362" x="5060950" y="4146550"/>
          <p14:tracePt t="11363" x="5076825" y="4154488"/>
          <p14:tracePt t="11364" x="5084763" y="4162425"/>
          <p14:tracePt t="11365" x="5092700" y="4162425"/>
          <p14:tracePt t="11366" x="5100638" y="4170363"/>
          <p14:tracePt t="11367" x="5116513" y="4176713"/>
          <p14:tracePt t="11368" x="5124450" y="4176713"/>
          <p14:tracePt t="11369" x="5132388" y="4184650"/>
          <p14:tracePt t="11370" x="5140325" y="4184650"/>
          <p14:tracePt t="11371" x="5148263" y="4192588"/>
          <p14:tracePt t="11372" x="5156200" y="4192588"/>
          <p14:tracePt t="11373" x="5164138" y="4200525"/>
          <p14:tracePt t="11374" x="5180013" y="4208463"/>
          <p14:tracePt t="11376" x="5194300" y="4216400"/>
          <p14:tracePt t="11378" x="5210175" y="4224338"/>
          <p14:tracePt t="11380" x="5218113" y="4232275"/>
          <p14:tracePt t="11381" x="5226050" y="4232275"/>
          <p14:tracePt t="11382" x="5233988" y="4232275"/>
          <p14:tracePt t="11383" x="5241925" y="4240213"/>
          <p14:tracePt t="11384" x="5249863" y="4248150"/>
          <p14:tracePt t="11386" x="5257800" y="4248150"/>
          <p14:tracePt t="11387" x="5265738" y="4256088"/>
          <p14:tracePt t="11388" x="5273675" y="4256088"/>
          <p14:tracePt t="11389" x="5281613" y="4264025"/>
          <p14:tracePt t="11391" x="5289550" y="4264025"/>
          <p14:tracePt t="11392" x="5289550" y="4271963"/>
          <p14:tracePt t="11393" x="5297488" y="4271963"/>
          <p14:tracePt t="11394" x="5303838" y="4271963"/>
          <p14:tracePt t="11396" x="5311775" y="4271963"/>
          <p14:tracePt t="11397" x="5311775" y="4279900"/>
          <p14:tracePt t="11399" x="5319713" y="4279900"/>
          <p14:tracePt t="11402" x="5327650" y="4279900"/>
          <p14:tracePt t="11403" x="5335588" y="4279900"/>
          <p14:tracePt t="11404" x="5335588" y="4287838"/>
          <p14:tracePt t="11405" x="5343525" y="4287838"/>
          <p14:tracePt t="11406" x="5351463" y="4287838"/>
          <p14:tracePt t="11408" x="5351463" y="4295775"/>
          <p14:tracePt t="11409" x="5359400" y="4295775"/>
          <p14:tracePt t="11412" x="5367338" y="4295775"/>
          <p14:tracePt t="11413" x="5367338" y="4302125"/>
          <p14:tracePt t="11414" x="5375275" y="4302125"/>
          <p14:tracePt t="11417" x="5383213" y="4302125"/>
          <p14:tracePt t="11419" x="5391150" y="4302125"/>
          <p14:tracePt t="11420" x="5391150" y="4310063"/>
          <p14:tracePt t="11421" x="5399088" y="4310063"/>
          <p14:tracePt t="11424" x="5407025" y="4310063"/>
          <p14:tracePt t="11424" x="5407025" y="4318000"/>
          <p14:tracePt t="11426" x="5414963" y="4318000"/>
          <p14:tracePt t="11430" x="5422900" y="4318000"/>
          <p14:tracePt t="11431" x="5422900" y="4325938"/>
          <p14:tracePt t="11432" x="5429250" y="4325938"/>
          <p14:tracePt t="11436" x="5437188" y="4325938"/>
          <p14:tracePt t="11438" x="5445125" y="4325938"/>
          <p14:tracePt t="11439" x="5445125" y="4333875"/>
          <p14:tracePt t="11443" x="5453063" y="4333875"/>
          <p14:tracePt t="11446" x="5461000" y="4333875"/>
          <p14:tracePt t="11448" x="5461000" y="4341813"/>
          <p14:tracePt t="11455" x="5468938" y="4341813"/>
          <p14:tracePt t="11461" x="5476875" y="4341813"/>
          <p14:tracePt t="11474" x="5484813" y="4341813"/>
          <p14:tracePt t="11502" x="5492750" y="4341813"/>
          <p14:tracePt t="11562" x="5500688" y="4341813"/>
          <p14:tracePt t="11564" x="5500688" y="4349750"/>
          <p14:tracePt t="11572" x="5508625" y="4349750"/>
          <p14:tracePt t="11577" x="5516563" y="4349750"/>
          <p14:tracePt t="11578" x="5516563" y="4357688"/>
          <p14:tracePt t="11584" x="5524500" y="4357688"/>
          <p14:tracePt t="11587" x="5532438" y="4357688"/>
          <p14:tracePt t="11594" x="5540375" y="4357688"/>
          <p14:tracePt t="11602" x="5540375" y="4365625"/>
          <p14:tracePt t="12327" x="5546725" y="4365625"/>
          <p14:tracePt t="12330" x="5554663" y="4365625"/>
          <p14:tracePt t="12333" x="5562600" y="4365625"/>
          <p14:tracePt t="12334" x="5570538" y="4365625"/>
          <p14:tracePt t="12336" x="5578475" y="4365625"/>
          <p14:tracePt t="12337" x="5586413" y="4357688"/>
          <p14:tracePt t="12339" x="5594350" y="4357688"/>
          <p14:tracePt t="12340" x="5602288" y="4357688"/>
          <p14:tracePt t="12342" x="5610225" y="4357688"/>
          <p14:tracePt t="12344" x="5618163" y="4349750"/>
          <p14:tracePt t="12345" x="5626100" y="4349750"/>
          <p14:tracePt t="12347" x="5634038" y="4349750"/>
          <p14:tracePt t="12349" x="5641975" y="4349750"/>
          <p14:tracePt t="12350" x="5649913" y="4349750"/>
          <p14:tracePt t="12353" x="5657850" y="4349750"/>
          <p14:tracePt t="12354" x="5665788" y="4349750"/>
          <p14:tracePt t="12355" x="5672138" y="4349750"/>
          <p14:tracePt t="12357" x="5680075" y="4341813"/>
          <p14:tracePt t="12358" x="5688013" y="4341813"/>
          <p14:tracePt t="12360" x="5695950" y="4341813"/>
          <p14:tracePt t="12361" x="5703888" y="4341813"/>
          <p14:tracePt t="12362" x="5711825" y="4341813"/>
          <p14:tracePt t="12364" x="5719763" y="4341813"/>
          <p14:tracePt t="12365" x="5727700" y="4341813"/>
          <p14:tracePt t="12367" x="5735638" y="4341813"/>
          <p14:tracePt t="12369" x="5743575" y="4341813"/>
          <p14:tracePt t="12370" x="5751513" y="4341813"/>
          <p14:tracePt t="12372" x="5759450" y="4341813"/>
          <p14:tracePt t="12373" x="5767388" y="4341813"/>
          <p14:tracePt t="12375" x="5775325" y="4341813"/>
          <p14:tracePt t="12376" x="5783263" y="4341813"/>
          <p14:tracePt t="12379" x="5791200" y="4341813"/>
          <p14:tracePt t="12379" x="5797550" y="4341813"/>
          <p14:tracePt t="12380" x="5805488" y="4341813"/>
          <p14:tracePt t="12382" x="5813425" y="4341813"/>
          <p14:tracePt t="12383" x="5821363" y="4341813"/>
          <p14:tracePt t="12384" x="5829300" y="4341813"/>
          <p14:tracePt t="12385" x="5837238" y="4341813"/>
          <p14:tracePt t="12387" x="5845175" y="4341813"/>
          <p14:tracePt t="12388" x="5853113" y="4341813"/>
          <p14:tracePt t="12389" x="5861050" y="4341813"/>
          <p14:tracePt t="12390" x="5868988" y="4341813"/>
          <p14:tracePt t="12392" x="5876925" y="4341813"/>
          <p14:tracePt t="12393" x="5884863" y="4341813"/>
          <p14:tracePt t="12394" x="5892800" y="4341813"/>
          <p14:tracePt t="12395" x="5900738" y="4341813"/>
          <p14:tracePt t="12396" x="5908675" y="4341813"/>
          <p14:tracePt t="12399" x="5915025" y="4341813"/>
          <p14:tracePt t="12399" x="5922963" y="4341813"/>
          <p14:tracePt t="12402" x="5938838" y="4341813"/>
          <p14:tracePt t="12403" x="5946775" y="4341813"/>
          <p14:tracePt t="12404" x="5954713" y="4341813"/>
          <p14:tracePt t="12405" x="5962650" y="4341813"/>
          <p14:tracePt t="12406" x="5970588" y="4349750"/>
          <p14:tracePt t="12407" x="5978525" y="4349750"/>
          <p14:tracePt t="12409" x="5986463" y="4349750"/>
          <p14:tracePt t="12410" x="5994400" y="4349750"/>
          <p14:tracePt t="12411" x="6002338" y="4349750"/>
          <p14:tracePt t="12412" x="6002338" y="4357688"/>
          <p14:tracePt t="12414" x="6018213" y="4357688"/>
          <p14:tracePt t="12415" x="6026150" y="4357688"/>
          <p14:tracePt t="12416" x="6034088" y="4357688"/>
          <p14:tracePt t="12418" x="6040438" y="4357688"/>
          <p14:tracePt t="12419" x="6040438" y="4365625"/>
          <p14:tracePt t="12420" x="6048375" y="4365625"/>
          <p14:tracePt t="12422" x="6056313" y="4365625"/>
          <p14:tracePt t="12423" x="6064250" y="4365625"/>
          <p14:tracePt t="12426" x="6072188" y="4373563"/>
          <p14:tracePt t="12429" x="6080125" y="4373563"/>
          <p14:tracePt t="12430" x="6088063" y="4373563"/>
          <p14:tracePt t="12432" x="6096000" y="4373563"/>
          <p14:tracePt t="12433" x="6096000" y="4381500"/>
          <p14:tracePt t="12434" x="6103938" y="4381500"/>
          <p14:tracePt t="12437" x="6111875" y="4381500"/>
          <p14:tracePt t="12441" x="6119813" y="4381500"/>
          <p14:tracePt t="12509" x="6127750" y="4381500"/>
          <p14:tracePt t="12519" x="6135688" y="4381500"/>
          <p14:tracePt t="12524" x="6143625" y="4381500"/>
          <p14:tracePt t="12528" x="6151563" y="4381500"/>
          <p14:tracePt t="12530" x="6157913" y="4381500"/>
          <p14:tracePt t="12533" x="6165850" y="4381500"/>
          <p14:tracePt t="12535" x="6173788" y="4381500"/>
          <p14:tracePt t="12539" x="6181725" y="4381500"/>
          <p14:tracePt t="12542" x="6189663" y="4381500"/>
          <p14:tracePt t="12555" x="6197600" y="4381500"/>
          <p14:tracePt t="13025" x="6189663" y="4381500"/>
          <p14:tracePt t="13026" x="6189663" y="4373563"/>
          <p14:tracePt t="13032" x="6181725" y="4373563"/>
          <p14:tracePt t="13033" x="6181725" y="4365625"/>
          <p14:tracePt t="13123" x="6181725" y="4357688"/>
          <p14:tracePt t="13126" x="6181725" y="4349750"/>
          <p14:tracePt t="13130" x="6181725" y="4341813"/>
          <p14:tracePt t="13132" x="6181725" y="4333875"/>
          <p14:tracePt t="13135" x="6181725" y="4325938"/>
          <p14:tracePt t="13136" x="6181725" y="4318000"/>
          <p14:tracePt t="13139" x="6181725" y="4310063"/>
          <p14:tracePt t="13140" x="6181725" y="4302125"/>
          <p14:tracePt t="13142" x="6181725" y="4295775"/>
          <p14:tracePt t="13145" x="6181725" y="4287838"/>
          <p14:tracePt t="13149" x="6181725" y="4279900"/>
          <p14:tracePt t="13154" x="6181725" y="4271963"/>
          <p14:tracePt t="13163" x="6181725" y="4264025"/>
          <p14:tracePt t="13224" x="6181725" y="4256088"/>
          <p14:tracePt t="13229" x="6181725" y="4248150"/>
          <p14:tracePt t="13235" x="6189663" y="4248150"/>
          <p14:tracePt t="13236" x="6189663" y="4240213"/>
          <p14:tracePt t="13242" x="6189663" y="4232275"/>
          <p14:tracePt t="13252" x="6189663" y="4224338"/>
          <p14:tracePt t="13258" x="6197600" y="4224338"/>
          <p14:tracePt t="13632" x="6205538" y="4224338"/>
          <p14:tracePt t="13635" x="6213475" y="4224338"/>
          <p14:tracePt t="13640" x="6221413" y="4224338"/>
          <p14:tracePt t="13644" x="6229350" y="4224338"/>
          <p14:tracePt t="13650" x="6237288" y="4224338"/>
          <p14:tracePt t="13654" x="6245225" y="4224338"/>
          <p14:tracePt t="13657" x="6253163" y="4224338"/>
          <p14:tracePt t="13659" x="6261100" y="4224338"/>
          <p14:tracePt t="13662" x="6269038" y="4224338"/>
          <p14:tracePt t="13665" x="6276975" y="4224338"/>
          <p14:tracePt t="13668" x="6283325" y="4224338"/>
          <p14:tracePt t="13671" x="6291263" y="4224338"/>
          <p14:tracePt t="13673" x="6299200" y="4224338"/>
          <p14:tracePt t="13676" x="6307138" y="4224338"/>
          <p14:tracePt t="13678" x="6315075" y="4224338"/>
          <p14:tracePt t="13682" x="6323013" y="4224338"/>
          <p14:tracePt t="13683" x="6330950" y="4224338"/>
          <p14:tracePt t="13690" x="6338888" y="4224338"/>
          <p14:tracePt t="13697" x="6346825" y="4224338"/>
          <p14:tracePt t="13702" x="6354763" y="4224338"/>
          <p14:tracePt t="13706" x="6362700" y="4224338"/>
          <p14:tracePt t="13712" x="6370638" y="4224338"/>
          <p14:tracePt t="13720" x="6378575" y="4224338"/>
          <p14:tracePt t="13725" x="6386513" y="4224338"/>
          <p14:tracePt t="13734" x="6394450" y="4224338"/>
          <p14:tracePt t="13737" x="6400800" y="4224338"/>
          <p14:tracePt t="13739" x="6408738" y="4224338"/>
          <p14:tracePt t="13743" x="6416675" y="4224338"/>
          <p14:tracePt t="13747" x="6424613" y="4224338"/>
          <p14:tracePt t="13752" x="6432550" y="4224338"/>
          <p14:tracePt t="13753" x="6440488" y="4232275"/>
          <p14:tracePt t="13755" x="6448425" y="4232275"/>
          <p14:tracePt t="13756" x="6456363" y="4232275"/>
          <p14:tracePt t="13759" x="6464300" y="4232275"/>
          <p14:tracePt t="13761" x="6472238" y="4232275"/>
          <p14:tracePt t="13763" x="6480175" y="4232275"/>
          <p14:tracePt t="13765" x="6488113" y="4232275"/>
          <p14:tracePt t="13767" x="6496050" y="4232275"/>
          <p14:tracePt t="13768" x="6503988" y="4232275"/>
          <p14:tracePt t="13770" x="6511925" y="4232275"/>
          <p14:tracePt t="13772" x="6519863" y="4232275"/>
          <p14:tracePt t="13773" x="6526213" y="4232275"/>
          <p14:tracePt t="13775" x="6534150" y="4232275"/>
          <p14:tracePt t="13776" x="6534150" y="4240213"/>
          <p14:tracePt t="13777" x="6542088" y="4240213"/>
          <p14:tracePt t="13779" x="6550025" y="4240213"/>
          <p14:tracePt t="13780" x="6557963" y="4240213"/>
          <p14:tracePt t="13782" x="6565900" y="4240213"/>
          <p14:tracePt t="13784" x="6573838" y="4240213"/>
          <p14:tracePt t="13785" x="6581775" y="4240213"/>
          <p14:tracePt t="13787" x="6589713" y="4240213"/>
          <p14:tracePt t="13789" x="6597650" y="4240213"/>
          <p14:tracePt t="13790" x="6605588" y="4240213"/>
          <p14:tracePt t="13793" x="6613525" y="4240213"/>
          <p14:tracePt t="13794" x="6621463" y="4240213"/>
          <p14:tracePt t="13797" x="6629400" y="4240213"/>
          <p14:tracePt t="13798" x="6637338" y="4240213"/>
          <p14:tracePt t="13800" x="6645275" y="4240213"/>
          <p14:tracePt t="13802" x="6651625" y="4240213"/>
          <p14:tracePt t="13805" x="6659563" y="4240213"/>
          <p14:tracePt t="13808" x="6667500" y="4240213"/>
          <p14:tracePt t="13810" x="6675438" y="4240213"/>
          <p14:tracePt t="13815" x="6683375" y="4240213"/>
          <p14:tracePt t="13821" x="6691313" y="4240213"/>
          <p14:tracePt t="13871" x="6699250" y="4240213"/>
          <p14:tracePt t="13876" x="6707188" y="4240213"/>
          <p14:tracePt t="13880" x="6715125" y="4240213"/>
          <p14:tracePt t="13883" x="6723063" y="4240213"/>
          <p14:tracePt t="13883" x="6723063" y="4248150"/>
          <p14:tracePt t="13885" x="6731000" y="4248150"/>
          <p14:tracePt t="13890" x="6738938" y="4248150"/>
          <p14:tracePt t="13893" x="6746875" y="4248150"/>
          <p14:tracePt t="13898" x="6754813" y="4248150"/>
          <p14:tracePt t="13900" x="6762750" y="4248150"/>
          <p14:tracePt t="13902" x="6762750" y="4256088"/>
          <p14:tracePt t="13906" x="6769100" y="4256088"/>
          <p14:tracePt t="13911" x="6777038" y="4256088"/>
          <p14:tracePt t="13990" x="6784975" y="4256088"/>
          <p14:tracePt t="13994" x="6792913" y="4256088"/>
          <p14:tracePt t="13996" x="6800850" y="4256088"/>
          <p14:tracePt t="13999" x="6808788" y="4256088"/>
          <p14:tracePt t="14000" x="6816725" y="4264025"/>
          <p14:tracePt t="14003" x="6824663" y="4264025"/>
          <p14:tracePt t="14005" x="6832600" y="4264025"/>
          <p14:tracePt t="14009" x="6840538" y="4264025"/>
          <p14:tracePt t="14011" x="6848475" y="4271963"/>
          <p14:tracePt t="14014" x="6856413" y="4271963"/>
          <p14:tracePt t="14019" x="6864350" y="4271963"/>
          <p14:tracePt t="14021" x="6872288" y="4271963"/>
          <p14:tracePt t="14027" x="6880225" y="4271963"/>
          <p14:tracePt t="14033" x="6888163" y="4271963"/>
          <p14:tracePt t="14037" x="6894513" y="4271963"/>
          <p14:tracePt t="14040" x="6902450" y="4271963"/>
          <p14:tracePt t="14047" x="6910388" y="4271963"/>
          <p14:tracePt t="14052" x="6918325" y="4271963"/>
          <p14:tracePt t="14053" x="6918325" y="4279900"/>
          <p14:tracePt t="14057" x="6926263" y="4279900"/>
          <p14:tracePt t="14061" x="6934200" y="4279900"/>
          <p14:tracePt t="14063" x="6942138" y="4279900"/>
          <p14:tracePt t="14067" x="6950075" y="4279900"/>
          <p14:tracePt t="14069" x="6958013" y="4279900"/>
          <p14:tracePt t="14071" x="6965950" y="4279900"/>
          <p14:tracePt t="14072" x="6965950" y="4287838"/>
          <p14:tracePt t="14073" x="6973888" y="4287838"/>
          <p14:tracePt t="14076" x="6981825" y="4287838"/>
          <p14:tracePt t="14078" x="6989763" y="4287838"/>
          <p14:tracePt t="14080" x="6997700" y="4287838"/>
          <p14:tracePt t="14082" x="7005638" y="4287838"/>
          <p14:tracePt t="14083" x="7011988" y="4295775"/>
          <p14:tracePt t="14085" x="7019925" y="4295775"/>
          <p14:tracePt t="14087" x="7027863" y="4295775"/>
          <p14:tracePt t="14089" x="7043738" y="4302125"/>
          <p14:tracePt t="14091" x="7051675" y="4302125"/>
          <p14:tracePt t="14093" x="7059613" y="4302125"/>
          <p14:tracePt t="14094" x="7067550" y="4302125"/>
          <p14:tracePt t="14096" x="7075488" y="4302125"/>
          <p14:tracePt t="14097" x="7083425" y="4310063"/>
          <p14:tracePt t="14099" x="7091363" y="4310063"/>
          <p14:tracePt t="14100" x="7099300" y="4310063"/>
          <p14:tracePt t="14102" x="7107238" y="4310063"/>
          <p14:tracePt t="14103" x="7115175" y="4310063"/>
          <p14:tracePt t="14105" x="7123113" y="4310063"/>
          <p14:tracePt t="14107" x="7131050" y="4318000"/>
          <p14:tracePt t="14108" x="7137400" y="4318000"/>
          <p14:tracePt t="14110" x="7145338" y="4318000"/>
          <p14:tracePt t="14111" x="7153275" y="4318000"/>
          <p14:tracePt t="14113" x="7161213" y="4318000"/>
          <p14:tracePt t="14114" x="7169150" y="4318000"/>
          <p14:tracePt t="14117" x="7177088" y="4318000"/>
          <p14:tracePt t="14119" x="7185025" y="4318000"/>
          <p14:tracePt t="14121" x="7192963" y="4318000"/>
          <p14:tracePt t="14123" x="7200900" y="4318000"/>
          <p14:tracePt t="14124" x="7208838" y="4318000"/>
          <p14:tracePt t="14127" x="7216775" y="4318000"/>
          <p14:tracePt t="14129" x="7224713" y="4318000"/>
          <p14:tracePt t="14134" x="7232650" y="4318000"/>
          <p14:tracePt t="14135" x="7240588" y="4318000"/>
          <p14:tracePt t="14138" x="7248525" y="4318000"/>
          <p14:tracePt t="14140" x="7254875" y="4318000"/>
          <p14:tracePt t="14142" x="7262813" y="4318000"/>
          <p14:tracePt t="14149" x="7270750" y="4318000"/>
          <p14:tracePt t="14152" x="7278688" y="4318000"/>
          <p14:tracePt t="14155" x="7286625" y="4318000"/>
          <p14:tracePt t="14157" x="7294563" y="4318000"/>
          <p14:tracePt t="14160" x="7302500" y="4318000"/>
          <p14:tracePt t="14162" x="7310438" y="4318000"/>
          <p14:tracePt t="14166" x="7318375" y="4318000"/>
          <p14:tracePt t="14169" x="7326313" y="4318000"/>
          <p14:tracePt t="14171" x="7334250" y="4318000"/>
          <p14:tracePt t="14173" x="7342188" y="4318000"/>
          <p14:tracePt t="14174" x="7350125" y="4318000"/>
          <p14:tracePt t="14176" x="7358063" y="4318000"/>
          <p14:tracePt t="14178" x="7366000" y="4318000"/>
          <p14:tracePt t="14180" x="7373938" y="4318000"/>
          <p14:tracePt t="14182" x="7380288" y="4318000"/>
          <p14:tracePt t="14183" x="7388225" y="4318000"/>
          <p14:tracePt t="14185" x="7396163" y="4318000"/>
          <p14:tracePt t="14186" x="7404100" y="4318000"/>
          <p14:tracePt t="14188" x="7412038" y="4318000"/>
          <p14:tracePt t="14189" x="7419975" y="4318000"/>
          <p14:tracePt t="14191" x="7427913" y="4318000"/>
          <p14:tracePt t="14192" x="7435850" y="4318000"/>
          <p14:tracePt t="14195" x="7443788" y="4318000"/>
          <p14:tracePt t="14195" x="7451725" y="4318000"/>
          <p14:tracePt t="14196" x="7459663" y="4325938"/>
          <p14:tracePt t="14199" x="7467600" y="4325938"/>
          <p14:tracePt t="14200" x="7475538" y="4325938"/>
          <p14:tracePt t="14203" x="7483475" y="4325938"/>
          <p14:tracePt t="14204" x="7491413" y="4325938"/>
          <p14:tracePt t="14207" x="7497763" y="4325938"/>
          <p14:tracePt t="14208" x="7505700" y="4325938"/>
          <p14:tracePt t="14211" x="7513638" y="4325938"/>
          <p14:tracePt t="14219" x="7521575" y="4325938"/>
          <p14:tracePt t="14388" x="7521575" y="4333875"/>
          <p14:tracePt t="14393" x="7513638" y="4341813"/>
          <p14:tracePt t="14396" x="7505700" y="4341813"/>
          <p14:tracePt t="14400" x="7505700" y="4349750"/>
          <p14:tracePt t="14402" x="7497763" y="4349750"/>
          <p14:tracePt t="14405" x="7491413" y="4357688"/>
          <p14:tracePt t="14406" x="7483475" y="4357688"/>
          <p14:tracePt t="14409" x="7475538" y="4357688"/>
          <p14:tracePt t="14410" x="7475538" y="4365625"/>
          <p14:tracePt t="14411" x="7467600" y="4365625"/>
          <p14:tracePt t="14413" x="7467600" y="4373563"/>
          <p14:tracePt t="14414" x="7459663" y="4373563"/>
          <p14:tracePt t="14415" x="7451725" y="4373563"/>
          <p14:tracePt t="14417" x="7443788" y="4381500"/>
          <p14:tracePt t="14419" x="7435850" y="4381500"/>
          <p14:tracePt t="14420" x="7427913" y="4381500"/>
          <p14:tracePt t="14423" x="7419975" y="4381500"/>
          <p14:tracePt t="14423" x="7412038" y="4389438"/>
          <p14:tracePt t="14425" x="7396163" y="4389438"/>
          <p14:tracePt t="14426" x="7396163" y="4397375"/>
          <p14:tracePt t="14427" x="7388225" y="4397375"/>
          <p14:tracePt t="14428" x="7380288" y="4397375"/>
          <p14:tracePt t="14430" x="7373938" y="4397375"/>
          <p14:tracePt t="14430" x="7358063" y="4397375"/>
          <p14:tracePt t="14431" x="7350125" y="4405313"/>
          <p14:tracePt t="14432" x="7342188" y="4405313"/>
          <p14:tracePt t="14433" x="7334250" y="4413250"/>
          <p14:tracePt t="14434" x="7326313" y="4413250"/>
          <p14:tracePt t="14436" x="7310438" y="4413250"/>
          <p14:tracePt t="14436" x="7302500" y="4421188"/>
          <p14:tracePt t="14437" x="7286625" y="4421188"/>
          <p14:tracePt t="14438" x="7270750" y="4427538"/>
          <p14:tracePt t="14439" x="7262813" y="4427538"/>
          <p14:tracePt t="14440" x="7248525" y="4427538"/>
          <p14:tracePt t="14441" x="7240588" y="4435475"/>
          <p14:tracePt t="14442" x="7224713" y="4435475"/>
          <p14:tracePt t="14443" x="7208838" y="4443413"/>
          <p14:tracePt t="14444" x="7192963" y="4443413"/>
          <p14:tracePt t="14446" x="7177088" y="4443413"/>
          <p14:tracePt t="14446" x="7161213" y="4451350"/>
          <p14:tracePt t="14447" x="7145338" y="4451350"/>
          <p14:tracePt t="14448" x="7131050" y="4459288"/>
          <p14:tracePt t="14449" x="7107238" y="4459288"/>
          <p14:tracePt t="14450" x="7091363" y="4467225"/>
          <p14:tracePt t="14452" x="7075488" y="4467225"/>
          <p14:tracePt t="14453" x="7059613" y="4475163"/>
          <p14:tracePt t="14453" x="7035800" y="4475163"/>
          <p14:tracePt t="14454" x="7019925" y="4483100"/>
          <p14:tracePt t="14455" x="7005638" y="4483100"/>
          <p14:tracePt t="14456" x="6989763" y="4483100"/>
          <p14:tracePt t="14457" x="6965950" y="4491038"/>
          <p14:tracePt t="14458" x="6942138" y="4498975"/>
          <p14:tracePt t="14459" x="6926263" y="4498975"/>
          <p14:tracePt t="14460" x="6902450" y="4506913"/>
          <p14:tracePt t="14461" x="6888163" y="4506913"/>
          <p14:tracePt t="14462" x="6864350" y="4514850"/>
          <p14:tracePt t="14463" x="6848475" y="4514850"/>
          <p14:tracePt t="14464" x="6824663" y="4522788"/>
          <p14:tracePt t="14465" x="6808788" y="4522788"/>
          <p14:tracePt t="14466" x="6784975" y="4522788"/>
          <p14:tracePt t="14467" x="6769100" y="4530725"/>
          <p14:tracePt t="14468" x="6746875" y="4530725"/>
          <p14:tracePt t="14469" x="6723063" y="4538663"/>
          <p14:tracePt t="14470" x="6707188" y="4538663"/>
          <p14:tracePt t="14471" x="6683375" y="4546600"/>
          <p14:tracePt t="14472" x="6667500" y="4546600"/>
          <p14:tracePt t="14473" x="6651625" y="4552950"/>
          <p14:tracePt t="14474" x="6637338" y="4552950"/>
          <p14:tracePt t="14475" x="6621463" y="4552950"/>
          <p14:tracePt t="14476" x="6597650" y="4560888"/>
          <p14:tracePt t="14477" x="6581775" y="4560888"/>
          <p14:tracePt t="14478" x="6565900" y="4568825"/>
          <p14:tracePt t="14479" x="6542088" y="4568825"/>
          <p14:tracePt t="14480" x="6526213" y="4568825"/>
          <p14:tracePt t="14481" x="6519863" y="4576763"/>
          <p14:tracePt t="14482" x="6503988" y="4576763"/>
          <p14:tracePt t="14483" x="6480175" y="4576763"/>
          <p14:tracePt t="14484" x="6464300" y="4584700"/>
          <p14:tracePt t="14486" x="6448425" y="4584700"/>
          <p14:tracePt t="14486" x="6432550" y="4592638"/>
          <p14:tracePt t="14487" x="6416675" y="4592638"/>
          <p14:tracePt t="14488" x="6400800" y="4592638"/>
          <p14:tracePt t="14489" x="6394450" y="4600575"/>
          <p14:tracePt t="14490" x="6370638" y="4600575"/>
          <p14:tracePt t="14491" x="6362700" y="4608513"/>
          <p14:tracePt t="14492" x="6346825" y="4608513"/>
          <p14:tracePt t="14493" x="6330950" y="4608513"/>
          <p14:tracePt t="14494" x="6315075" y="4616450"/>
          <p14:tracePt t="14495" x="6307138" y="4616450"/>
          <p14:tracePt t="14496" x="6291263" y="4624388"/>
          <p14:tracePt t="14497" x="6276975" y="4624388"/>
          <p14:tracePt t="14498" x="6269038" y="4624388"/>
          <p14:tracePt t="14499" x="6253163" y="4632325"/>
          <p14:tracePt t="14500" x="6245225" y="4632325"/>
          <p14:tracePt t="14502" x="6229350" y="4632325"/>
          <p14:tracePt t="14503" x="6221413" y="4640263"/>
          <p14:tracePt t="14503" x="6213475" y="4640263"/>
          <p14:tracePt t="14504" x="6197600" y="4640263"/>
          <p14:tracePt t="14505" x="6189663" y="4640263"/>
          <p14:tracePt t="14506" x="6181725" y="4640263"/>
          <p14:tracePt t="14507" x="6165850" y="4648200"/>
          <p14:tracePt t="14508" x="6157913" y="4648200"/>
          <p14:tracePt t="14509" x="6151563" y="4648200"/>
          <p14:tracePt t="14510" x="6143625" y="4648200"/>
          <p14:tracePt t="14511" x="6135688" y="4648200"/>
          <p14:tracePt t="14512" x="6127750" y="4648200"/>
          <p14:tracePt t="14513" x="6119813" y="4648200"/>
          <p14:tracePt t="14514" x="6111875" y="4648200"/>
          <p14:tracePt t="14515" x="6103938" y="4648200"/>
          <p14:tracePt t="14516" x="6096000" y="4656138"/>
          <p14:tracePt t="14519" x="6080125" y="4656138"/>
          <p14:tracePt t="14520" x="6072188" y="4656138"/>
          <p14:tracePt t="14521" x="6064250" y="4656138"/>
          <p14:tracePt t="14522" x="6056313" y="4656138"/>
          <p14:tracePt t="14523" x="6048375" y="4656138"/>
          <p14:tracePt t="14524" x="6040438" y="4656138"/>
          <p14:tracePt t="14525" x="6040438" y="4664075"/>
          <p14:tracePt t="14526" x="6026150" y="4664075"/>
          <p14:tracePt t="14528" x="6018213" y="4664075"/>
          <p14:tracePt t="14529" x="6010275" y="4664075"/>
          <p14:tracePt t="14530" x="6002338" y="4664075"/>
          <p14:tracePt t="14532" x="5986463" y="4664075"/>
          <p14:tracePt t="14535" x="5978525" y="4664075"/>
          <p14:tracePt t="14535" x="5970588" y="4664075"/>
          <p14:tracePt t="14536" x="5962650" y="4664075"/>
          <p14:tracePt t="14537" x="5954713" y="4664075"/>
          <p14:tracePt t="14539" x="5946775" y="4672013"/>
          <p14:tracePt t="14540" x="5938838" y="4672013"/>
          <p14:tracePt t="14542" x="5930900" y="4672013"/>
          <p14:tracePt t="14543" x="5922963" y="4672013"/>
          <p14:tracePt t="14544" x="5915025" y="4672013"/>
          <p14:tracePt t="14546" x="5908675" y="4678363"/>
          <p14:tracePt t="14547" x="5900738" y="4678363"/>
          <p14:tracePt t="14548" x="5892800" y="4678363"/>
          <p14:tracePt t="14549" x="5884863" y="4678363"/>
          <p14:tracePt t="14552" x="5868988" y="4678363"/>
          <p14:tracePt t="14553" x="5861050" y="4678363"/>
          <p14:tracePt t="14554" x="5853113" y="4678363"/>
          <p14:tracePt t="14555" x="5845175" y="4678363"/>
          <p14:tracePt t="14556" x="5837238" y="4678363"/>
          <p14:tracePt t="14557" x="5829300" y="4678363"/>
          <p14:tracePt t="14558" x="5821363" y="4678363"/>
          <p14:tracePt t="14559" x="5813425" y="4678363"/>
          <p14:tracePt t="14560" x="5805488" y="4678363"/>
          <p14:tracePt t="14561" x="5797550" y="4686300"/>
          <p14:tracePt t="14562" x="5791200" y="4686300"/>
          <p14:tracePt t="14563" x="5775325" y="4686300"/>
          <p14:tracePt t="14565" x="5759450" y="4686300"/>
          <p14:tracePt t="14566" x="5751513" y="4694238"/>
          <p14:tracePt t="14567" x="5743575" y="4694238"/>
          <p14:tracePt t="14568" x="5735638" y="4694238"/>
          <p14:tracePt t="14569" x="5719763" y="4694238"/>
          <p14:tracePt t="14570" x="5711825" y="4694238"/>
          <p14:tracePt t="14571" x="5703888" y="4694238"/>
          <p14:tracePt t="14572" x="5688013" y="4694238"/>
          <p14:tracePt t="14573" x="5680075" y="4702175"/>
          <p14:tracePt t="14574" x="5665788" y="4702175"/>
          <p14:tracePt t="14575" x="5657850" y="4702175"/>
          <p14:tracePt t="14576" x="5641975" y="4710113"/>
          <p14:tracePt t="14577" x="5626100" y="4710113"/>
          <p14:tracePt t="14578" x="5618163" y="4710113"/>
          <p14:tracePt t="14579" x="5602288" y="4710113"/>
          <p14:tracePt t="14580" x="5586413" y="4718050"/>
          <p14:tracePt t="14581" x="5578475" y="4718050"/>
          <p14:tracePt t="14582" x="5554663" y="4718050"/>
          <p14:tracePt t="14583" x="5540375" y="4718050"/>
          <p14:tracePt t="14584" x="5532438" y="4725988"/>
          <p14:tracePt t="14585" x="5516563" y="4725988"/>
          <p14:tracePt t="14586" x="5492750" y="4725988"/>
          <p14:tracePt t="14587" x="5476875" y="4725988"/>
          <p14:tracePt t="14588" x="5461000" y="4733925"/>
          <p14:tracePt t="14589" x="5445125" y="4733925"/>
          <p14:tracePt t="14590" x="5422900" y="4733925"/>
          <p14:tracePt t="14591" x="5414963" y="4733925"/>
          <p14:tracePt t="14592" x="5391150" y="4733925"/>
          <p14:tracePt t="14593" x="5375275" y="4733925"/>
          <p14:tracePt t="14594" x="5351463" y="4741863"/>
          <p14:tracePt t="14595" x="5327650" y="4741863"/>
          <p14:tracePt t="14596" x="5311775" y="4741863"/>
          <p14:tracePt t="14597" x="5289550" y="4741863"/>
          <p14:tracePt t="14598" x="5273675" y="4741863"/>
          <p14:tracePt t="14599" x="5257800" y="4741863"/>
          <p14:tracePt t="14600" x="5233988" y="4741863"/>
          <p14:tracePt t="14602" x="5210175" y="4749800"/>
          <p14:tracePt t="14603" x="5186363" y="4749800"/>
          <p14:tracePt t="14603" x="5172075" y="4749800"/>
          <p14:tracePt t="14604" x="5148263" y="4749800"/>
          <p14:tracePt t="14605" x="5132388" y="4749800"/>
          <p14:tracePt t="14606" x="5108575" y="4749800"/>
          <p14:tracePt t="14607" x="5092700" y="4749800"/>
          <p14:tracePt t="14608" x="5068888" y="4749800"/>
          <p14:tracePt t="14609" x="5046663" y="4749800"/>
          <p14:tracePt t="14610" x="5022850" y="4749800"/>
          <p14:tracePt t="14611" x="4999038" y="4749800"/>
          <p14:tracePt t="14612" x="4975225" y="4749800"/>
          <p14:tracePt t="14613" x="4959350" y="4749800"/>
          <p14:tracePt t="14614" x="4937125" y="4749800"/>
          <p14:tracePt t="14615" x="4913313" y="4749800"/>
          <p14:tracePt t="14616" x="4889500" y="4749800"/>
          <p14:tracePt t="14617" x="4865688" y="4749800"/>
          <p14:tracePt t="14618" x="4841875" y="4749800"/>
          <p14:tracePt t="14619" x="4826000" y="4749800"/>
          <p14:tracePt t="14620" x="4803775" y="4749800"/>
          <p14:tracePt t="14621" x="4779963" y="4749800"/>
          <p14:tracePt t="14622" x="4756150" y="4749800"/>
          <p14:tracePt t="14623" x="4740275" y="4749800"/>
          <p14:tracePt t="14624" x="4708525" y="4749800"/>
          <p14:tracePt t="14625" x="4694238" y="4749800"/>
          <p14:tracePt t="14626" x="4670425" y="4749800"/>
          <p14:tracePt t="14627" x="4646613" y="4749800"/>
          <p14:tracePt t="14628" x="4630738" y="4749800"/>
          <p14:tracePt t="14629" x="4598988" y="4749800"/>
          <p14:tracePt t="14630" x="4583113" y="4749800"/>
          <p14:tracePt t="14631" x="4560888" y="4749800"/>
          <p14:tracePt t="14632" x="4537075" y="4749800"/>
          <p14:tracePt t="14633" x="4513263" y="4749800"/>
          <p14:tracePt t="14634" x="4497388" y="4749800"/>
          <p14:tracePt t="14635" x="4473575" y="4749800"/>
          <p14:tracePt t="14636" x="4449763" y="4749800"/>
          <p14:tracePt t="14637" x="4435475" y="4749800"/>
          <p14:tracePt t="14638" x="4403725" y="4749800"/>
          <p14:tracePt t="14639" x="4387850" y="4749800"/>
          <p14:tracePt t="14640" x="4364038" y="4749800"/>
          <p14:tracePt t="14641" x="4348163" y="4749800"/>
          <p14:tracePt t="14642" x="4325938" y="4749800"/>
          <p14:tracePt t="14643" x="4310063" y="4749800"/>
          <p14:tracePt t="14644" x="4286250" y="4749800"/>
          <p14:tracePt t="14645" x="4262438" y="4749800"/>
          <p14:tracePt t="14646" x="4246563" y="4749800"/>
          <p14:tracePt t="14647" x="4222750" y="4749800"/>
          <p14:tracePt t="14648" x="4206875" y="4749800"/>
          <p14:tracePt t="14649" x="4184650" y="4749800"/>
          <p14:tracePt t="14650" x="4168775" y="4749800"/>
          <p14:tracePt t="14652" x="4144963" y="4749800"/>
          <p14:tracePt t="14652" x="4121150" y="4749800"/>
          <p14:tracePt t="14653" x="4113213" y="4749800"/>
          <p14:tracePt t="14654" x="4089400" y="4749800"/>
          <p14:tracePt t="14655" x="4075113" y="4749800"/>
          <p14:tracePt t="14656" x="4051300" y="4749800"/>
          <p14:tracePt t="14657" x="4035425" y="4749800"/>
          <p14:tracePt t="14658" x="4011613" y="4749800"/>
          <p14:tracePt t="14659" x="3995738" y="4749800"/>
          <p14:tracePt t="14660" x="3979863" y="4749800"/>
          <p14:tracePt t="14661" x="3963988" y="4749800"/>
          <p14:tracePt t="14662" x="3941763" y="4749800"/>
          <p14:tracePt t="14663" x="3925888" y="4749800"/>
          <p14:tracePt t="14664" x="3910013" y="4749800"/>
          <p14:tracePt t="14665" x="3886200" y="4749800"/>
          <p14:tracePt t="14666" x="3870325" y="4749800"/>
          <p14:tracePt t="14667" x="3854450" y="4749800"/>
          <p14:tracePt t="14668" x="3840163" y="4749800"/>
          <p14:tracePt t="14669" x="3816350" y="4749800"/>
          <p14:tracePt t="14670" x="3800475" y="4749800"/>
          <p14:tracePt t="14671" x="3784600" y="4749800"/>
          <p14:tracePt t="14672" x="3768725" y="4749800"/>
          <p14:tracePt t="14673" x="3752850" y="4749800"/>
          <p14:tracePt t="14674" x="3736975" y="4749800"/>
          <p14:tracePt t="14675" x="3721100" y="4749800"/>
          <p14:tracePt t="14676" x="3706813" y="4749800"/>
          <p14:tracePt t="14677" x="3690938" y="4749800"/>
          <p14:tracePt t="14678" x="3675063" y="4749800"/>
          <p14:tracePt t="14679" x="3659188" y="4749800"/>
          <p14:tracePt t="14680" x="3643313" y="4749800"/>
          <p14:tracePt t="14681" x="3635375" y="4749800"/>
          <p14:tracePt t="14682" x="3619500" y="4749800"/>
          <p14:tracePt t="14683" x="3603625" y="4749800"/>
          <p14:tracePt t="14684" x="3589338" y="4741863"/>
          <p14:tracePt t="14685" x="3573463" y="4741863"/>
          <p14:tracePt t="14686" x="3557588" y="4741863"/>
          <p14:tracePt t="14687" x="3541713" y="4741863"/>
          <p14:tracePt t="14688" x="3533775" y="4741863"/>
          <p14:tracePt t="14689" x="3517900" y="4741863"/>
          <p14:tracePt t="14690" x="3502025" y="4741863"/>
          <p14:tracePt t="14691" x="3494088" y="4741863"/>
          <p14:tracePt t="14692" x="3478213" y="4741863"/>
          <p14:tracePt t="14693" x="3463925" y="4741863"/>
          <p14:tracePt t="14694" x="3455988" y="4741863"/>
          <p14:tracePt t="14695" x="3440113" y="4741863"/>
          <p14:tracePt t="14696" x="3432175" y="4741863"/>
          <p14:tracePt t="14697" x="3416300" y="4741863"/>
          <p14:tracePt t="14698" x="3408363" y="4741863"/>
          <p14:tracePt t="14699" x="3392488" y="4741863"/>
          <p14:tracePt t="14700" x="3376613" y="4741863"/>
          <p14:tracePt t="14702" x="3352800" y="4741863"/>
          <p14:tracePt t="14703" x="3338513" y="4741863"/>
          <p14:tracePt t="14704" x="3330575" y="4741863"/>
          <p14:tracePt t="14705" x="3314700" y="4741863"/>
          <p14:tracePt t="14706" x="3298825" y="4741863"/>
          <p14:tracePt t="14707" x="3282950" y="4741863"/>
          <p14:tracePt t="14708" x="3267075" y="4741863"/>
          <p14:tracePt t="14709" x="3259138" y="4741863"/>
          <p14:tracePt t="14710" x="3243263" y="4741863"/>
          <p14:tracePt t="14711" x="3228975" y="4741863"/>
          <p14:tracePt t="14712" x="3213100" y="4741863"/>
          <p14:tracePt t="14713" x="3197225" y="4741863"/>
          <p14:tracePt t="14714" x="3181350" y="4741863"/>
          <p14:tracePt t="14715" x="3173413" y="4741863"/>
          <p14:tracePt t="14716" x="3149600" y="4741863"/>
          <p14:tracePt t="14717" x="3133725" y="4741863"/>
          <p14:tracePt t="14718" x="3117850" y="4741863"/>
          <p14:tracePt t="14719" x="3103563" y="4741863"/>
          <p14:tracePt t="14720" x="3079750" y="4741863"/>
          <p14:tracePt t="14721" x="3063875" y="4741863"/>
          <p14:tracePt t="14722" x="3040063" y="4741863"/>
          <p14:tracePt t="14723" x="3024188" y="4733925"/>
          <p14:tracePt t="14724" x="3000375" y="4733925"/>
          <p14:tracePt t="14725" x="2986088" y="4733925"/>
          <p14:tracePt t="14726" x="2962275" y="4733925"/>
          <p14:tracePt t="14727" x="2938463" y="4733925"/>
          <p14:tracePt t="14728" x="2914650" y="4733925"/>
          <p14:tracePt t="14729" x="2898775" y="4733925"/>
          <p14:tracePt t="14730" x="2874963" y="4733925"/>
          <p14:tracePt t="14731" x="2852738" y="4725988"/>
          <p14:tracePt t="14732" x="2828925" y="4725988"/>
          <p14:tracePt t="14733" x="2805113" y="4725988"/>
          <p14:tracePt t="14734" x="2781300" y="4725988"/>
          <p14:tracePt t="14735" x="2757488" y="4725988"/>
          <p14:tracePt t="14736" x="2743200" y="4725988"/>
          <p14:tracePt t="14737" x="2719388" y="4725988"/>
          <p14:tracePt t="14738" x="2695575" y="4725988"/>
          <p14:tracePt t="14739" x="2671763" y="4718050"/>
          <p14:tracePt t="14740" x="2647950" y="4718050"/>
          <p14:tracePt t="14741" x="2624138" y="4718050"/>
          <p14:tracePt t="14742" x="2601913" y="4718050"/>
          <p14:tracePt t="14743" x="2586038" y="4718050"/>
          <p14:tracePt t="14744" x="2562225" y="4718050"/>
          <p14:tracePt t="14745" x="2538413" y="4710113"/>
          <p14:tracePt t="14746" x="2514600" y="4710113"/>
          <p14:tracePt t="14747" x="2492375" y="4710113"/>
          <p14:tracePt t="14748" x="2468563" y="4710113"/>
          <p14:tracePt t="14749" x="2444750" y="4710113"/>
          <p14:tracePt t="14750" x="2428875" y="4702175"/>
          <p14:tracePt t="14752" x="2405063" y="4702175"/>
          <p14:tracePt t="14753" x="2389188" y="4702175"/>
          <p14:tracePt t="14753" x="2366963" y="4702175"/>
          <p14:tracePt t="14754" x="2351088" y="4702175"/>
          <p14:tracePt t="14755" x="2327275" y="4702175"/>
          <p14:tracePt t="14756" x="2303463" y="4702175"/>
          <p14:tracePt t="14757" x="2287588" y="4702175"/>
          <p14:tracePt t="14758" x="2271713" y="4694238"/>
          <p14:tracePt t="14759" x="2249488" y="4694238"/>
          <p14:tracePt t="14760" x="2233613" y="4694238"/>
          <p14:tracePt t="14761" x="2217738" y="4694238"/>
          <p14:tracePt t="14762" x="2201863" y="4694238"/>
          <p14:tracePt t="14763" x="2185988" y="4694238"/>
          <p14:tracePt t="14764" x="2170113" y="4694238"/>
          <p14:tracePt t="14765" x="2154238" y="4686300"/>
          <p14:tracePt t="14766" x="2138363" y="4686300"/>
          <p14:tracePt t="14767" x="2124075" y="4686300"/>
          <p14:tracePt t="14768" x="2108200" y="4686300"/>
          <p14:tracePt t="14769" x="2092325" y="4686300"/>
          <p14:tracePt t="14770" x="2084388" y="4686300"/>
          <p14:tracePt t="14771" x="2068513" y="4686300"/>
          <p14:tracePt t="14772" x="2052638" y="4686300"/>
          <p14:tracePt t="14773" x="2044700" y="4678363"/>
          <p14:tracePt t="14774" x="2028825" y="4678363"/>
          <p14:tracePt t="14775" x="2020888" y="4678363"/>
          <p14:tracePt t="14776" x="2012950" y="4678363"/>
          <p14:tracePt t="14777" x="1998663" y="4678363"/>
          <p14:tracePt t="14778" x="1990725" y="4678363"/>
          <p14:tracePt t="14779" x="1982788" y="4678363"/>
          <p14:tracePt t="14780" x="1966913" y="4672013"/>
          <p14:tracePt t="14781" x="1958975" y="4672013"/>
          <p14:tracePt t="14782" x="1951038" y="4672013"/>
          <p14:tracePt t="14783" x="1943100" y="4672013"/>
          <p14:tracePt t="14785" x="1927225" y="4672013"/>
          <p14:tracePt t="14787" x="1911350" y="4672013"/>
          <p14:tracePt t="14789" x="1903413" y="4672013"/>
          <p14:tracePt t="14790" x="1895475" y="4672013"/>
          <p14:tracePt t="14791" x="1889125" y="4672013"/>
          <p14:tracePt t="14793" x="1881188" y="4672013"/>
          <p14:tracePt t="14794" x="1873250" y="4672013"/>
          <p14:tracePt t="14796" x="1865313" y="4672013"/>
          <p14:tracePt t="14797" x="1857375" y="4672013"/>
          <p14:tracePt t="14799" x="1849438" y="4672013"/>
          <p14:tracePt t="14800" x="1841500" y="4672013"/>
          <p14:tracePt t="14802" x="1833563" y="4672013"/>
          <p14:tracePt t="14803" x="1825625" y="4672013"/>
          <p14:tracePt t="14806" x="1817688" y="4672013"/>
          <p14:tracePt t="14808" x="1809750" y="4672013"/>
          <p14:tracePt t="14809" x="1801813" y="4672013"/>
          <p14:tracePt t="14812" x="1793875" y="4672013"/>
          <p14:tracePt t="14813" x="1785938" y="4672013"/>
          <p14:tracePt t="14815" x="1778000" y="4672013"/>
          <p14:tracePt t="14817" x="1770063" y="4672013"/>
          <p14:tracePt t="14819" x="1763713" y="4672013"/>
          <p14:tracePt t="14821" x="1755775" y="4672013"/>
          <p14:tracePt t="14822" x="1747838" y="4672013"/>
          <p14:tracePt t="14824" x="1739900" y="4672013"/>
          <p14:tracePt t="14826" x="1731963" y="4672013"/>
          <p14:tracePt t="14828" x="1724025" y="4672013"/>
          <p14:tracePt t="14829" x="1716088" y="4672013"/>
          <p14:tracePt t="14831" x="1708150" y="4672013"/>
          <p14:tracePt t="14832" x="1700213" y="4672013"/>
          <p14:tracePt t="14834" x="1692275" y="4672013"/>
          <p14:tracePt t="14836" x="1684338" y="4678363"/>
          <p14:tracePt t="14837" x="1676400" y="4678363"/>
          <p14:tracePt t="14839" x="1668463" y="4678363"/>
          <p14:tracePt t="14840" x="1660525" y="4678363"/>
          <p14:tracePt t="14841" x="1652588" y="4678363"/>
          <p14:tracePt t="14842" x="1646238" y="4678363"/>
          <p14:tracePt t="14844" x="1638300" y="4686300"/>
          <p14:tracePt t="14845" x="1630363" y="4686300"/>
          <p14:tracePt t="14847" x="1622425" y="4686300"/>
          <p14:tracePt t="14848" x="1614488" y="4694238"/>
          <p14:tracePt t="14849" x="1606550" y="4694238"/>
          <p14:tracePt t="14850" x="1598613" y="4694238"/>
          <p14:tracePt t="14852" x="1590675" y="4694238"/>
          <p14:tracePt t="14853" x="1582738" y="4694238"/>
          <p14:tracePt t="14854" x="1574800" y="4694238"/>
          <p14:tracePt t="14855" x="1566863" y="4694238"/>
          <p14:tracePt t="14857" x="1558925" y="4702175"/>
          <p14:tracePt t="14858" x="1550988" y="4702175"/>
          <p14:tracePt t="14859" x="1543050" y="4702175"/>
          <p14:tracePt t="14860" x="1535113" y="4710113"/>
          <p14:tracePt t="14862" x="1527175" y="4710113"/>
          <p14:tracePt t="14863" x="1520825" y="4710113"/>
          <p14:tracePt t="14864" x="1512888" y="4710113"/>
          <p14:tracePt t="14865" x="1504950" y="4718050"/>
          <p14:tracePt t="14867" x="1497013" y="4718050"/>
          <p14:tracePt t="14869" x="1489075" y="4718050"/>
          <p14:tracePt t="14869" x="1481138" y="4718050"/>
          <p14:tracePt t="14871" x="1473200" y="4718050"/>
          <p14:tracePt t="14872" x="1465263" y="4718050"/>
          <p14:tracePt t="14873" x="1465263" y="4725988"/>
          <p14:tracePt t="14874" x="1457325" y="4725988"/>
          <p14:tracePt t="14875" x="1449388" y="4725988"/>
          <p14:tracePt t="14877" x="1441450" y="4725988"/>
          <p14:tracePt t="14878" x="1433513" y="4733925"/>
          <p14:tracePt t="14879" x="1425575" y="4733925"/>
          <p14:tracePt t="14881" x="1417638" y="4733925"/>
          <p14:tracePt t="14882" x="1409700" y="4733925"/>
          <p14:tracePt t="14883" x="1401763" y="4733925"/>
          <p14:tracePt t="14884" x="1395413" y="4733925"/>
          <p14:tracePt t="14886" x="1395413" y="4741863"/>
          <p14:tracePt t="14886" x="1387475" y="4741863"/>
          <p14:tracePt t="14887" x="1379538" y="4741863"/>
          <p14:tracePt t="14889" x="1371600" y="4741863"/>
          <p14:tracePt t="14890" x="1355725" y="4741863"/>
          <p14:tracePt t="14891" x="1355725" y="4749800"/>
          <p14:tracePt t="14892" x="1347788" y="4749800"/>
          <p14:tracePt t="14893" x="1339850" y="4749800"/>
          <p14:tracePt t="14894" x="1331913" y="4749800"/>
          <p14:tracePt t="14895" x="1323975" y="4749800"/>
          <p14:tracePt t="14896" x="1316038" y="4749800"/>
          <p14:tracePt t="14897" x="1308100" y="4749800"/>
          <p14:tracePt t="14898" x="1300163" y="4749800"/>
          <p14:tracePt t="14900" x="1292225" y="4749800"/>
          <p14:tracePt t="14902" x="1284288" y="4749800"/>
          <p14:tracePt t="14902" x="1277938" y="4749800"/>
          <p14:tracePt t="14903" x="1270000" y="4749800"/>
          <p14:tracePt t="14904" x="1262063" y="4749800"/>
          <p14:tracePt t="14905" x="1254125" y="4749800"/>
          <p14:tracePt t="14906" x="1246188" y="4757738"/>
          <p14:tracePt t="14907" x="1238250" y="4757738"/>
          <p14:tracePt t="14909" x="1230313" y="4757738"/>
          <p14:tracePt t="14910" x="1222375" y="4757738"/>
          <p14:tracePt t="14911" x="1214438" y="4757738"/>
          <p14:tracePt t="14912" x="1206500" y="4757738"/>
          <p14:tracePt t="14913" x="1198563" y="4757738"/>
          <p14:tracePt t="14914" x="1190625" y="4757738"/>
          <p14:tracePt t="14915" x="1182688" y="4757738"/>
          <p14:tracePt t="14916" x="1174750" y="4757738"/>
          <p14:tracePt t="14919" x="1158875" y="4757738"/>
          <p14:tracePt t="14920" x="1152525" y="4757738"/>
          <p14:tracePt t="14921" x="1144588" y="4757738"/>
          <p14:tracePt t="14922" x="1136650" y="4757738"/>
          <p14:tracePt t="14923" x="1128713" y="4757738"/>
          <p14:tracePt t="14925" x="1112838" y="4757738"/>
          <p14:tracePt t="14927" x="1104900" y="4757738"/>
          <p14:tracePt t="14929" x="1089025" y="4757738"/>
          <p14:tracePt t="14931" x="1081088" y="4757738"/>
          <p14:tracePt t="14932" x="1073150" y="4757738"/>
          <p14:tracePt t="14934" x="1065213" y="4757738"/>
          <p14:tracePt t="14935" x="1057275" y="4757738"/>
          <p14:tracePt t="14937" x="1049338" y="4757738"/>
          <p14:tracePt t="14938" x="1041400" y="4757738"/>
          <p14:tracePt t="14939" x="1035050" y="4757738"/>
          <p14:tracePt t="14941" x="1027113" y="4757738"/>
          <p14:tracePt t="14943" x="1019175" y="4757738"/>
          <p14:tracePt t="14945" x="1011238" y="4757738"/>
          <p14:tracePt t="14947" x="1003300" y="4757738"/>
          <p14:tracePt t="14950" x="995363" y="4757738"/>
          <p14:tracePt t="14952" x="987425" y="4757738"/>
          <p14:tracePt t="14954" x="979488" y="4757738"/>
          <p14:tracePt t="14958" x="971550" y="4757738"/>
          <p14:tracePt t="14963" x="963613" y="4757738"/>
          <p14:tracePt t="14971" x="955675" y="4757738"/>
          <p14:tracePt t="14972" x="955675" y="4749800"/>
          <p14:tracePt t="14974" x="947738" y="4749800"/>
          <p14:tracePt t="14979" x="939800" y="4749800"/>
          <p14:tracePt t="14981" x="931863" y="4749800"/>
          <p14:tracePt t="14985" x="923925" y="4749800"/>
          <p14:tracePt t="14989" x="915988" y="4749800"/>
          <p14:tracePt t="14994" x="909638" y="4749800"/>
          <p14:tracePt t="14995" x="909638" y="4741863"/>
          <p14:tracePt t="14998" x="901700" y="4741863"/>
          <p14:tracePt t="15000" x="893763" y="4741863"/>
          <p14:tracePt t="15004" x="885825" y="4741863"/>
          <p14:tracePt t="15007" x="877888" y="4741863"/>
          <p14:tracePt t="15013" x="869950" y="4741863"/>
          <p14:tracePt t="15017" x="869950" y="4733925"/>
          <p14:tracePt t="15018" x="862013" y="4733925"/>
          <p14:tracePt t="15023" x="854075" y="4733925"/>
          <p14:tracePt t="15025" x="846138" y="4733925"/>
          <p14:tracePt t="15028" x="838200" y="4733925"/>
          <p14:tracePt t="15029" x="838200" y="4725988"/>
          <p14:tracePt t="15031" x="830263" y="4725988"/>
          <p14:tracePt t="15033" x="822325" y="4725988"/>
          <p14:tracePt t="15036" x="814388" y="4725988"/>
          <p14:tracePt t="15039" x="806450" y="4725988"/>
          <p14:tracePt t="15041" x="798513" y="4718050"/>
          <p14:tracePt t="15043" x="792163" y="4718050"/>
          <p14:tracePt t="15046" x="784225" y="4710113"/>
          <p14:tracePt t="15049" x="776288" y="4710113"/>
          <p14:tracePt t="15050" x="768350" y="4710113"/>
          <p14:tracePt t="15052" x="768350" y="4702175"/>
          <p14:tracePt t="15053" x="760413" y="4702175"/>
          <p14:tracePt t="15054" x="752475" y="4694238"/>
          <p14:tracePt t="15056" x="744538" y="4686300"/>
          <p14:tracePt t="15057" x="736600" y="4686300"/>
          <p14:tracePt t="15058" x="728663" y="4678363"/>
          <p14:tracePt t="15059" x="720725" y="4678363"/>
          <p14:tracePt t="15060" x="720725" y="4672013"/>
          <p14:tracePt t="15061" x="712788" y="4672013"/>
          <p14:tracePt t="15062" x="704850" y="4664075"/>
          <p14:tracePt t="15063" x="696913" y="4664075"/>
          <p14:tracePt t="15064" x="696913" y="4656138"/>
          <p14:tracePt t="15065" x="688975" y="4656138"/>
          <p14:tracePt t="15066" x="681038" y="4648200"/>
          <p14:tracePt t="15067" x="673100" y="4648200"/>
          <p14:tracePt t="15068" x="666750" y="4640263"/>
          <p14:tracePt t="15069" x="658813" y="4632325"/>
          <p14:tracePt t="15070" x="650875" y="4632325"/>
          <p14:tracePt t="15071" x="642938" y="4624388"/>
          <p14:tracePt t="15073" x="635000" y="4616450"/>
          <p14:tracePt t="15074" x="627063" y="4608513"/>
          <p14:tracePt t="15075" x="619125" y="4608513"/>
          <p14:tracePt t="15076" x="611188" y="4600575"/>
          <p14:tracePt t="15077" x="603250" y="4592638"/>
          <p14:tracePt t="15078" x="595313" y="4592638"/>
          <p14:tracePt t="15079" x="587375" y="4584700"/>
          <p14:tracePt t="15080" x="579438" y="4576763"/>
          <p14:tracePt t="15081" x="571500" y="4576763"/>
          <p14:tracePt t="15082" x="563563" y="4568825"/>
          <p14:tracePt t="15083" x="555625" y="4568825"/>
          <p14:tracePt t="15084" x="549275" y="4560888"/>
          <p14:tracePt t="15086" x="541338" y="4560888"/>
          <p14:tracePt t="15087" x="541338" y="4552950"/>
          <p14:tracePt t="15087" x="525463" y="4546600"/>
          <p14:tracePt t="15089" x="517525" y="4538663"/>
          <p14:tracePt t="15090" x="509588" y="4530725"/>
          <p14:tracePt t="15091" x="501650" y="4530725"/>
          <p14:tracePt t="15092" x="493713" y="4522788"/>
          <p14:tracePt t="15093" x="485775" y="4514850"/>
          <p14:tracePt t="15094" x="477838" y="4514850"/>
          <p14:tracePt t="15095" x="469900" y="4514850"/>
          <p14:tracePt t="15096" x="469900" y="4506913"/>
          <p14:tracePt t="15097" x="454025" y="4506913"/>
          <p14:tracePt t="15098" x="454025" y="4498975"/>
          <p14:tracePt t="15099" x="446088" y="4491038"/>
          <p14:tracePt t="15102" x="430213" y="4483100"/>
          <p14:tracePt t="15103" x="423863" y="4475163"/>
          <p14:tracePt t="15104" x="415925" y="4475163"/>
          <p14:tracePt t="15105" x="407988" y="4467225"/>
          <p14:tracePt t="15106" x="400050" y="4467225"/>
          <p14:tracePt t="15107" x="400050" y="4459288"/>
          <p14:tracePt t="15108" x="392113" y="4459288"/>
          <p14:tracePt t="15110" x="384175" y="4451350"/>
          <p14:tracePt t="15111" x="376238" y="4451350"/>
          <p14:tracePt t="15113" x="368300" y="4443413"/>
          <p14:tracePt t="15115" x="360363" y="4435475"/>
          <p14:tracePt t="15117" x="352425" y="4427538"/>
          <p14:tracePt t="15118" x="344488" y="4427538"/>
          <p14:tracePt t="15120" x="344488" y="4421188"/>
          <p14:tracePt t="15122" x="336550" y="4421188"/>
          <p14:tracePt t="15123" x="336550" y="4413250"/>
          <p14:tracePt t="15124" x="328613" y="4413250"/>
          <p14:tracePt t="15125" x="328613" y="4405313"/>
          <p14:tracePt t="15129" x="320675" y="4405313"/>
          <p14:tracePt t="15130" x="320675" y="4397375"/>
          <p14:tracePt t="15131" x="312738" y="4397375"/>
          <p14:tracePt t="15134" x="312738" y="4389438"/>
          <p14:tracePt t="15135" x="304800" y="4389438"/>
          <p14:tracePt t="15138" x="304800" y="4381500"/>
          <p14:tracePt t="15143" x="304800" y="4373563"/>
          <p14:tracePt t="15144" x="298450" y="4373563"/>
          <p14:tracePt t="15147" x="298450" y="4365625"/>
          <p14:tracePt t="15152" x="290513" y="4357688"/>
          <p14:tracePt t="15153" x="290513" y="4349750"/>
          <p14:tracePt t="15156" x="290513" y="4341813"/>
          <p14:tracePt t="15158" x="290513" y="4333875"/>
          <p14:tracePt t="15160" x="290513" y="4325938"/>
          <p14:tracePt t="15162" x="290513" y="4318000"/>
          <p14:tracePt t="15164" x="290513" y="4310063"/>
          <p14:tracePt t="15167" x="290513" y="4302125"/>
          <p14:tracePt t="15169" x="290513" y="4295775"/>
          <p14:tracePt t="15170" x="290513" y="4287838"/>
          <p14:tracePt t="15172" x="290513" y="4279900"/>
          <p14:tracePt t="15174" x="290513" y="4271963"/>
          <p14:tracePt t="15175" x="290513" y="4264025"/>
          <p14:tracePt t="15177" x="290513" y="4256088"/>
          <p14:tracePt t="15180" x="290513" y="4248150"/>
          <p14:tracePt t="15181" x="290513" y="4240213"/>
          <p14:tracePt t="15183" x="290513" y="4232275"/>
          <p14:tracePt t="15185" x="290513" y="4224338"/>
          <p14:tracePt t="15188" x="290513" y="4216400"/>
          <p14:tracePt t="15188" x="290513" y="4208463"/>
          <p14:tracePt t="15190" x="290513" y="4200525"/>
          <p14:tracePt t="15192" x="290513" y="4192588"/>
          <p14:tracePt t="15194" x="290513" y="4184650"/>
          <p14:tracePt t="15196" x="290513" y="4176713"/>
          <p14:tracePt t="15198" x="290513" y="4170363"/>
          <p14:tracePt t="15200" x="298450" y="4162425"/>
          <p14:tracePt t="15202" x="298450" y="4154488"/>
          <p14:tracePt t="15204" x="298450" y="4146550"/>
          <p14:tracePt t="15206" x="304800" y="4138613"/>
          <p14:tracePt t="15208" x="304800" y="4130675"/>
          <p14:tracePt t="15209" x="312738" y="4130675"/>
          <p14:tracePt t="15210" x="312738" y="4122738"/>
          <p14:tracePt t="15212" x="312738" y="4114800"/>
          <p14:tracePt t="15213" x="320675" y="4114800"/>
          <p14:tracePt t="15214" x="320675" y="4106863"/>
          <p14:tracePt t="15215" x="320675" y="4098925"/>
          <p14:tracePt t="15216" x="320675" y="4090988"/>
          <p14:tracePt t="15217" x="328613" y="4083050"/>
          <p14:tracePt t="15220" x="336550" y="4075113"/>
          <p14:tracePt t="15220" x="336550" y="4067175"/>
          <p14:tracePt t="15221" x="344488" y="4059238"/>
          <p14:tracePt t="15223" x="352425" y="4052888"/>
          <p14:tracePt t="15224" x="352425" y="4044950"/>
          <p14:tracePt t="15225" x="360363" y="4044950"/>
          <p14:tracePt t="15226" x="360363" y="4037013"/>
          <p14:tracePt t="15227" x="368300" y="4029075"/>
          <p14:tracePt t="15228" x="368300" y="4021138"/>
          <p14:tracePt t="15229" x="376238" y="4013200"/>
          <p14:tracePt t="15230" x="384175" y="4013200"/>
          <p14:tracePt t="15231" x="384175" y="4005263"/>
          <p14:tracePt t="15232" x="392113" y="3997325"/>
          <p14:tracePt t="15234" x="400050" y="3989388"/>
          <p14:tracePt t="15235" x="407988" y="3989388"/>
          <p14:tracePt t="15236" x="407988" y="3981450"/>
          <p14:tracePt t="15237" x="415925" y="3973513"/>
          <p14:tracePt t="15238" x="423863" y="3973513"/>
          <p14:tracePt t="15239" x="423863" y="3965575"/>
          <p14:tracePt t="15240" x="430213" y="3957638"/>
          <p14:tracePt t="15241" x="438150" y="3957638"/>
          <p14:tracePt t="15242" x="438150" y="3949700"/>
          <p14:tracePt t="15243" x="446088" y="3941763"/>
          <p14:tracePt t="15245" x="454025" y="3933825"/>
          <p14:tracePt t="15246" x="454025" y="3927475"/>
          <p14:tracePt t="15247" x="461963" y="3927475"/>
          <p14:tracePt t="15248" x="461963" y="3919538"/>
          <p14:tracePt t="15249" x="469900" y="3919538"/>
          <p14:tracePt t="15250" x="477838" y="3911600"/>
          <p14:tracePt t="15253" x="485775" y="3903663"/>
          <p14:tracePt t="15253" x="493713" y="3903663"/>
          <p14:tracePt t="15255" x="493713" y="3895725"/>
          <p14:tracePt t="15255" x="501650" y="3895725"/>
          <p14:tracePt t="15256" x="509588" y="3887788"/>
          <p14:tracePt t="15258" x="517525" y="3879850"/>
          <p14:tracePt t="15260" x="525463" y="3871913"/>
          <p14:tracePt t="15262" x="533400" y="3871913"/>
          <p14:tracePt t="15263" x="533400" y="3863975"/>
          <p14:tracePt t="15264" x="541338" y="3863975"/>
          <p14:tracePt t="15265" x="549275" y="3863975"/>
          <p14:tracePt t="15266" x="549275" y="3856038"/>
          <p14:tracePt t="15267" x="555625" y="3856038"/>
          <p14:tracePt t="15269" x="563563" y="3848100"/>
          <p14:tracePt t="15270" x="571500" y="3848100"/>
          <p14:tracePt t="15271" x="579438" y="3848100"/>
          <p14:tracePt t="15272" x="579438" y="3840163"/>
          <p14:tracePt t="15274" x="587375" y="3840163"/>
          <p14:tracePt t="15275" x="587375" y="3832225"/>
          <p14:tracePt t="15276" x="595313" y="3832225"/>
          <p14:tracePt t="15277" x="603250" y="3832225"/>
          <p14:tracePt t="15279" x="611188" y="3824288"/>
          <p14:tracePt t="15280" x="619125" y="3824288"/>
          <p14:tracePt t="15283" x="627063" y="3824288"/>
          <p14:tracePt t="15284" x="635000" y="3816350"/>
          <p14:tracePt t="15286" x="642938" y="3816350"/>
          <p14:tracePt t="15289" x="650875" y="3816350"/>
          <p14:tracePt t="15290" x="658813" y="3816350"/>
          <p14:tracePt t="15292" x="666750" y="3816350"/>
          <p14:tracePt t="15294" x="673100" y="3816350"/>
          <p14:tracePt t="15295" x="673100" y="3808413"/>
          <p14:tracePt t="15296" x="681038" y="3808413"/>
          <p14:tracePt t="15298" x="688975" y="3808413"/>
          <p14:tracePt t="15302" x="696913" y="3808413"/>
          <p14:tracePt t="15303" x="704850" y="3808413"/>
          <p14:tracePt t="15303" x="704850" y="3802063"/>
          <p14:tracePt t="15304" x="712788" y="3802063"/>
          <p14:tracePt t="15308" x="720725" y="3802063"/>
          <p14:tracePt t="15308" x="728663" y="3802063"/>
          <p14:tracePt t="15311" x="736600" y="3802063"/>
          <p14:tracePt t="15312" x="744538" y="3802063"/>
          <p14:tracePt t="15314" x="752475" y="3794125"/>
          <p14:tracePt t="15315" x="760413" y="3794125"/>
          <p14:tracePt t="15317" x="768350" y="3794125"/>
          <p14:tracePt t="15318" x="776288" y="3794125"/>
          <p14:tracePt t="15320" x="784225" y="3794125"/>
          <p14:tracePt t="15322" x="792163" y="3794125"/>
          <p14:tracePt t="15323" x="798513" y="3786188"/>
          <p14:tracePt t="15325" x="806450" y="3786188"/>
          <p14:tracePt t="15326" x="814388" y="3786188"/>
          <p14:tracePt t="15330" x="822325" y="3786188"/>
          <p14:tracePt t="15330" x="830263" y="3786188"/>
          <p14:tracePt t="15332" x="838200" y="3786188"/>
          <p14:tracePt t="15333" x="846138" y="3786188"/>
          <p14:tracePt t="15335" x="854075" y="3786188"/>
          <p14:tracePt t="15337" x="862013" y="3786188"/>
          <p14:tracePt t="15338" x="869950" y="3786188"/>
          <p14:tracePt t="15340" x="877888" y="3786188"/>
          <p14:tracePt t="15341" x="885825" y="3786188"/>
          <p14:tracePt t="15343" x="893763" y="3786188"/>
          <p14:tracePt t="15344" x="901700" y="3778250"/>
          <p14:tracePt t="15346" x="909638" y="3778250"/>
          <p14:tracePt t="15348" x="915988" y="3778250"/>
          <p14:tracePt t="15350" x="923925" y="3778250"/>
          <p14:tracePt t="15352" x="931863" y="3778250"/>
          <p14:tracePt t="15353" x="939800" y="3778250"/>
          <p14:tracePt t="15356" x="947738" y="3778250"/>
          <p14:tracePt t="15357" x="955675" y="3778250"/>
          <p14:tracePt t="15361" x="963613" y="3778250"/>
          <p14:tracePt t="15363" x="971550" y="3778250"/>
          <p14:tracePt t="15366" x="979488" y="3778250"/>
          <p14:tracePt t="15371" x="987425" y="3778250"/>
          <p14:tracePt t="15374" x="995363" y="3778250"/>
          <p14:tracePt t="15380" x="1003300" y="3778250"/>
          <p14:tracePt t="15385" x="1011238" y="3778250"/>
          <p14:tracePt t="15390" x="1019175" y="3778250"/>
          <p14:tracePt t="15394" x="1027113" y="3778250"/>
          <p14:tracePt t="15398" x="1027113" y="3786188"/>
          <p14:tracePt t="15399" x="1035050" y="3786188"/>
          <p14:tracePt t="15402" x="1041400" y="3786188"/>
          <p14:tracePt t="15405" x="1049338" y="3786188"/>
          <p14:tracePt t="15406" x="1049338" y="3794125"/>
          <p14:tracePt t="15409" x="1057275" y="3802063"/>
          <p14:tracePt t="15411" x="1065213" y="3802063"/>
          <p14:tracePt t="15412" x="1065213" y="3808413"/>
          <p14:tracePt t="15414" x="1073150" y="3808413"/>
          <p14:tracePt t="15416" x="1081088" y="3816350"/>
          <p14:tracePt t="15419" x="1089025" y="3824288"/>
          <p14:tracePt t="15420" x="1096963" y="3824288"/>
          <p14:tracePt t="15422" x="1096963" y="3832225"/>
          <p14:tracePt t="15423" x="1104900" y="3840163"/>
          <p14:tracePt t="15425" x="1112838" y="3840163"/>
          <p14:tracePt t="15426" x="1112838" y="3848100"/>
          <p14:tracePt t="15427" x="1120775" y="3848100"/>
          <p14:tracePt t="15428" x="1120775" y="3856038"/>
          <p14:tracePt t="15429" x="1128713" y="3856038"/>
          <p14:tracePt t="15431" x="1136650" y="3863975"/>
          <p14:tracePt t="15433" x="1144588" y="3871913"/>
          <p14:tracePt t="15434" x="1152525" y="3871913"/>
          <p14:tracePt t="15436" x="1152525" y="3879850"/>
          <p14:tracePt t="15436" x="1158875" y="3879850"/>
          <p14:tracePt t="15437" x="1158875" y="3887788"/>
          <p14:tracePt t="15439" x="1166813" y="3887788"/>
          <p14:tracePt t="15439" x="1166813" y="3895725"/>
          <p14:tracePt t="15440" x="1174750" y="3895725"/>
          <p14:tracePt t="15442" x="1174750" y="3903663"/>
          <p14:tracePt t="15443" x="1182688" y="3911600"/>
          <p14:tracePt t="15445" x="1190625" y="3911600"/>
          <p14:tracePt t="15446" x="1190625" y="3919538"/>
          <p14:tracePt t="15448" x="1198563" y="3927475"/>
          <p14:tracePt t="15449" x="1206500" y="3927475"/>
          <p14:tracePt t="15452" x="1206500" y="3933825"/>
          <p14:tracePt t="15453" x="1214438" y="3933825"/>
          <p14:tracePt t="15454" x="1222375" y="3941763"/>
          <p14:tracePt t="15458" x="1230313" y="3949700"/>
          <p14:tracePt t="15462" x="1238250" y="3949700"/>
          <p14:tracePt t="15463" x="1238250" y="3957638"/>
          <p14:tracePt t="15467" x="1246188" y="3965575"/>
          <p14:tracePt t="15472" x="1254125" y="3965575"/>
          <p14:tracePt t="15474" x="1254125" y="3973513"/>
          <p14:tracePt t="15476" x="1262063" y="3973513"/>
          <p14:tracePt t="15479" x="1262063" y="3981450"/>
          <p14:tracePt t="15483" x="1270000" y="3981450"/>
          <p14:tracePt t="15486" x="1270000" y="3989388"/>
          <p14:tracePt t="15488" x="1277938" y="3989388"/>
          <p14:tracePt t="15493" x="1277938" y="3997325"/>
          <p14:tracePt t="15495" x="1284288" y="3997325"/>
          <p14:tracePt t="15498" x="1284288" y="4005263"/>
          <p14:tracePt t="15499" x="1292225" y="4005263"/>
          <p14:tracePt t="15505" x="1300163" y="4013200"/>
          <p14:tracePt t="15509" x="1300163" y="4021138"/>
          <p14:tracePt t="15511" x="1308100" y="4021138"/>
          <p14:tracePt t="15512" x="1308100" y="4029075"/>
          <p14:tracePt t="15514" x="1316038" y="4037013"/>
          <p14:tracePt t="15517" x="1323975" y="4044950"/>
          <p14:tracePt t="15520" x="1331913" y="4052888"/>
          <p14:tracePt t="15524" x="1339850" y="4052888"/>
          <p14:tracePt t="15524" x="1339850" y="4059238"/>
          <p14:tracePt t="15526" x="1347788" y="4059238"/>
          <p14:tracePt t="15528" x="1347788" y="4067175"/>
          <p14:tracePt t="15530" x="1355725" y="4075113"/>
          <p14:tracePt t="15533" x="1363663" y="4083050"/>
          <p14:tracePt t="15536" x="1363663" y="4090988"/>
          <p14:tracePt t="15537" x="1371600" y="4090988"/>
          <p14:tracePt t="15539" x="1371600" y="4098925"/>
          <p14:tracePt t="15541" x="1379538" y="4106863"/>
          <p14:tracePt t="15544" x="1387475" y="4106863"/>
          <p14:tracePt t="15545" x="1387475" y="4114800"/>
          <p14:tracePt t="15549" x="1395413" y="4122738"/>
          <p14:tracePt t="15552" x="1401763" y="4122738"/>
          <p14:tracePt t="15553" x="1401763" y="4130675"/>
          <p14:tracePt t="15558" x="1409700" y="4130675"/>
          <p14:tracePt t="15558" x="1409700" y="4138613"/>
          <p14:tracePt t="15562" x="1417638" y="4146550"/>
          <p14:tracePt t="15568" x="1417638" y="4154488"/>
          <p14:tracePt t="15570" x="1425575" y="4154488"/>
          <p14:tracePt t="15572" x="1425575" y="4162425"/>
          <p14:tracePt t="15575" x="1433513" y="4162425"/>
          <p14:tracePt t="15576" x="1433513" y="4170363"/>
          <p14:tracePt t="15579" x="1433513" y="4176713"/>
          <p14:tracePt t="15583" x="1441450" y="4184650"/>
          <p14:tracePt t="15588" x="1441450" y="4192588"/>
          <p14:tracePt t="15592" x="1449388" y="4200525"/>
          <p14:tracePt t="15597" x="1449388" y="4208463"/>
          <p14:tracePt t="15599" x="1449388" y="4216400"/>
          <p14:tracePt t="15603" x="1449388" y="4224338"/>
          <p14:tracePt t="15604" x="1457325" y="4224338"/>
          <p14:tracePt t="15605" x="1457325" y="4232275"/>
          <p14:tracePt t="15609" x="1457325" y="4240213"/>
          <p14:tracePt t="15610" x="1457325" y="4248150"/>
          <p14:tracePt t="15613" x="1457325" y="4256088"/>
          <p14:tracePt t="15617" x="1457325" y="4264025"/>
          <p14:tracePt t="15619" x="1457325" y="4271963"/>
          <p14:tracePt t="15620" x="1457325" y="4279900"/>
          <p14:tracePt t="15623" x="1457325" y="4287838"/>
          <p14:tracePt t="15624" x="1465263" y="4295775"/>
          <p14:tracePt t="15626" x="1465263" y="4302125"/>
          <p14:tracePt t="15629" x="1465263" y="4310063"/>
          <p14:tracePt t="15632" x="1465263" y="4318000"/>
          <p14:tracePt t="15635" x="1465263" y="4325938"/>
          <p14:tracePt t="15638" x="1465263" y="4333875"/>
          <p14:tracePt t="15641" x="1465263" y="4341813"/>
          <p14:tracePt t="15645" x="1465263" y="4349750"/>
          <p14:tracePt t="15649" x="1465263" y="4357688"/>
          <p14:tracePt t="15652" x="1457325" y="4365625"/>
          <p14:tracePt t="15654" x="1457325" y="4373563"/>
          <p14:tracePt t="15656" x="1449388" y="4373563"/>
          <p14:tracePt t="15657" x="1449388" y="4381500"/>
          <p14:tracePt t="15661" x="1441450" y="4389438"/>
          <p14:tracePt t="15664" x="1433513" y="4389438"/>
          <p14:tracePt t="15665" x="1433513" y="4397375"/>
          <p14:tracePt t="15667" x="1425575" y="4397375"/>
          <p14:tracePt t="15669" x="1417638" y="4397375"/>
          <p14:tracePt t="15670" x="1409700" y="4405313"/>
          <p14:tracePt t="15672" x="1401763" y="4413250"/>
          <p14:tracePt t="15673" x="1395413" y="4413250"/>
          <p14:tracePt t="15675" x="1387475" y="4413250"/>
          <p14:tracePt t="15676" x="1379538" y="4421188"/>
          <p14:tracePt t="15679" x="1371600" y="4427538"/>
          <p14:tracePt t="15680" x="1363663" y="4427538"/>
          <p14:tracePt t="15680" x="1355725" y="4427538"/>
          <p14:tracePt t="15681" x="1347788" y="4427538"/>
          <p14:tracePt t="15682" x="1339850" y="4435475"/>
          <p14:tracePt t="15683" x="1331913" y="4435475"/>
          <p14:tracePt t="15684" x="1323975" y="4443413"/>
          <p14:tracePt t="15686" x="1308100" y="4443413"/>
          <p14:tracePt t="15686" x="1300163" y="4443413"/>
          <p14:tracePt t="15687" x="1292225" y="4443413"/>
          <p14:tracePt t="15688" x="1284288" y="4451350"/>
          <p14:tracePt t="15689" x="1270000" y="4451350"/>
          <p14:tracePt t="15690" x="1262063" y="4451350"/>
          <p14:tracePt t="15691" x="1254125" y="4459288"/>
          <p14:tracePt t="15692" x="1238250" y="4459288"/>
          <p14:tracePt t="15693" x="1230313" y="4467225"/>
          <p14:tracePt t="15694" x="1222375" y="4467225"/>
          <p14:tracePt t="15695" x="1206500" y="4467225"/>
          <p14:tracePt t="15696" x="1198563" y="4467225"/>
          <p14:tracePt t="15697" x="1182688" y="4475163"/>
          <p14:tracePt t="15698" x="1174750" y="4475163"/>
          <p14:tracePt t="15699" x="1158875" y="4475163"/>
          <p14:tracePt t="15700" x="1144588" y="4483100"/>
          <p14:tracePt t="15702" x="1136650" y="4483100"/>
          <p14:tracePt t="15703" x="1128713" y="4483100"/>
          <p14:tracePt t="15703" x="1112838" y="4483100"/>
          <p14:tracePt t="15704" x="1104900" y="4483100"/>
          <p14:tracePt t="15705" x="1089025" y="4483100"/>
          <p14:tracePt t="15706" x="1081088" y="4483100"/>
          <p14:tracePt t="15707" x="1073150" y="4491038"/>
          <p14:tracePt t="15708" x="1057275" y="4491038"/>
          <p14:tracePt t="15709" x="1041400" y="4491038"/>
          <p14:tracePt t="15710" x="1035050" y="4498975"/>
          <p14:tracePt t="15711" x="1027113" y="4498975"/>
          <p14:tracePt t="15712" x="1019175" y="4498975"/>
          <p14:tracePt t="15713" x="1003300" y="4498975"/>
          <p14:tracePt t="15714" x="995363" y="4506913"/>
          <p14:tracePt t="15715" x="987425" y="4506913"/>
          <p14:tracePt t="15716" x="979488" y="4506913"/>
          <p14:tracePt t="15717" x="963613" y="4506913"/>
          <p14:tracePt t="15718" x="955675" y="4514850"/>
          <p14:tracePt t="15719" x="947738" y="4514850"/>
          <p14:tracePt t="15720" x="931863" y="4514850"/>
          <p14:tracePt t="15722" x="915988" y="4514850"/>
          <p14:tracePt t="15723" x="909638" y="4514850"/>
          <p14:tracePt t="15725" x="893763" y="4522788"/>
          <p14:tracePt t="15727" x="885825" y="4522788"/>
          <p14:tracePt t="15728" x="877888" y="4522788"/>
          <p14:tracePt t="15729" x="869950" y="4522788"/>
          <p14:tracePt t="15730" x="862013" y="4522788"/>
          <p14:tracePt t="15731" x="854075" y="4522788"/>
          <p14:tracePt t="15732" x="846138" y="4522788"/>
          <p14:tracePt t="15733" x="838200" y="4530725"/>
          <p14:tracePt t="15735" x="830263" y="4530725"/>
          <p14:tracePt t="15736" x="822325" y="4530725"/>
          <p14:tracePt t="15738" x="814388" y="4530725"/>
          <p14:tracePt t="15739" x="806450" y="4530725"/>
          <p14:tracePt t="15741" x="798513" y="4530725"/>
          <p14:tracePt t="15743" x="792163" y="4530725"/>
          <p14:tracePt t="15745" x="784225" y="4530725"/>
          <p14:tracePt t="15747" x="784225" y="4538663"/>
          <p14:tracePt t="15748" x="776288" y="4538663"/>
          <p14:tracePt t="15750" x="768350" y="4538663"/>
          <p14:tracePt t="15752" x="760413" y="4538663"/>
          <p14:tracePt t="15754" x="752475" y="4538663"/>
          <p14:tracePt t="15759" x="744538" y="4538663"/>
          <p14:tracePt t="15762" x="736600" y="4538663"/>
          <p14:tracePt t="15768" x="728663" y="4538663"/>
          <p14:tracePt t="15772" x="720725" y="4538663"/>
          <p14:tracePt t="15883" x="720725" y="4530725"/>
          <p14:tracePt t="15886" x="720725" y="4522788"/>
          <p14:tracePt t="15887" x="720725" y="4514850"/>
          <p14:tracePt t="15889" x="720725" y="4506913"/>
          <p14:tracePt t="15890" x="728663" y="4506913"/>
          <p14:tracePt t="15891" x="728663" y="4498975"/>
          <p14:tracePt t="15893" x="728663" y="4491038"/>
          <p14:tracePt t="15894" x="736600" y="4491038"/>
          <p14:tracePt t="15895" x="736600" y="4483100"/>
          <p14:tracePt t="15896" x="736600" y="4475163"/>
          <p14:tracePt t="15898" x="744538" y="4467225"/>
          <p14:tracePt t="15900" x="744538" y="4459288"/>
          <p14:tracePt t="15902" x="744538" y="4451350"/>
          <p14:tracePt t="15903" x="752475" y="4451350"/>
          <p14:tracePt t="15905" x="760413" y="4443413"/>
          <p14:tracePt t="15907" x="760413" y="4435475"/>
          <p14:tracePt t="15908" x="768350" y="4435475"/>
          <p14:tracePt t="15909" x="776288" y="4435475"/>
          <p14:tracePt t="15910" x="776288" y="4427538"/>
          <p14:tracePt t="15911" x="784225" y="4427538"/>
          <p14:tracePt t="15912" x="784225" y="4421188"/>
          <p14:tracePt t="15914" x="792163" y="4421188"/>
          <p14:tracePt t="15915" x="798513" y="4413250"/>
          <p14:tracePt t="15916" x="806450" y="4413250"/>
          <p14:tracePt t="15917" x="814388" y="4405313"/>
          <p14:tracePt t="15919" x="822325" y="4405313"/>
          <p14:tracePt t="15920" x="830263" y="4397375"/>
          <p14:tracePt t="15921" x="838200" y="4397375"/>
          <p14:tracePt t="15922" x="846138" y="4397375"/>
          <p14:tracePt t="15923" x="854075" y="4389438"/>
          <p14:tracePt t="15925" x="869950" y="4389438"/>
          <p14:tracePt t="15926" x="877888" y="4389438"/>
          <p14:tracePt t="15927" x="885825" y="4381500"/>
          <p14:tracePt t="15928" x="893763" y="4381500"/>
          <p14:tracePt t="15929" x="901700" y="4381500"/>
          <p14:tracePt t="15930" x="909638" y="4381500"/>
          <p14:tracePt t="15931" x="923925" y="4381500"/>
          <p14:tracePt t="15932" x="931863" y="4373563"/>
          <p14:tracePt t="15933" x="939800" y="4373563"/>
          <p14:tracePt t="15934" x="947738" y="4373563"/>
          <p14:tracePt t="15936" x="955675" y="4365625"/>
          <p14:tracePt t="15937" x="971550" y="4365625"/>
          <p14:tracePt t="15937" x="979488" y="4365625"/>
          <p14:tracePt t="15938" x="987425" y="4365625"/>
          <p14:tracePt t="15939" x="995363" y="4357688"/>
          <p14:tracePt t="15940" x="1011238" y="4357688"/>
          <p14:tracePt t="15942" x="1027113" y="4357688"/>
          <p14:tracePt t="15943" x="1035050" y="4349750"/>
          <p14:tracePt t="15944" x="1041400" y="4349750"/>
          <p14:tracePt t="15945" x="1049338" y="4349750"/>
          <p14:tracePt t="15946" x="1057275" y="4349750"/>
          <p14:tracePt t="15947" x="1065213" y="4349750"/>
          <p14:tracePt t="15948" x="1073150" y="4349750"/>
          <p14:tracePt t="15949" x="1081088" y="4341813"/>
          <p14:tracePt t="15950" x="1089025" y="4341813"/>
          <p14:tracePt t="15952" x="1096963" y="4341813"/>
          <p14:tracePt t="15952" x="1104900" y="4341813"/>
          <p14:tracePt t="15953" x="1112838" y="4341813"/>
          <p14:tracePt t="15954" x="1120775" y="4333875"/>
          <p14:tracePt t="15955" x="1128713" y="4333875"/>
          <p14:tracePt t="15956" x="1136650" y="4333875"/>
          <p14:tracePt t="15957" x="1144588" y="4333875"/>
          <p14:tracePt t="15958" x="1152525" y="4333875"/>
          <p14:tracePt t="15959" x="1158875" y="4333875"/>
          <p14:tracePt t="15960" x="1166813" y="4325938"/>
          <p14:tracePt t="15961" x="1174750" y="4325938"/>
          <p14:tracePt t="15962" x="1182688" y="4325938"/>
          <p14:tracePt t="15963" x="1190625" y="4325938"/>
          <p14:tracePt t="15964" x="1198563" y="4318000"/>
          <p14:tracePt t="15965" x="1206500" y="4318000"/>
          <p14:tracePt t="15966" x="1214438" y="4318000"/>
          <p14:tracePt t="15967" x="1222375" y="4318000"/>
          <p14:tracePt t="15968" x="1230313" y="4318000"/>
          <p14:tracePt t="15969" x="1238250" y="4318000"/>
          <p14:tracePt t="15971" x="1246188" y="4318000"/>
          <p14:tracePt t="15971" x="1254125" y="4318000"/>
          <p14:tracePt t="15972" x="1262063" y="4318000"/>
          <p14:tracePt t="15973" x="1270000" y="4318000"/>
          <p14:tracePt t="15974" x="1277938" y="4310063"/>
          <p14:tracePt t="15976" x="1292225" y="4310063"/>
          <p14:tracePt t="15978" x="1300163" y="4310063"/>
          <p14:tracePt t="15979" x="1308100" y="4310063"/>
          <p14:tracePt t="15980" x="1316038" y="4302125"/>
          <p14:tracePt t="15981" x="1323975" y="4302125"/>
          <p14:tracePt t="15982" x="1331913" y="4302125"/>
          <p14:tracePt t="15985" x="1339850" y="4295775"/>
          <p14:tracePt t="15986" x="1347788" y="4295775"/>
          <p14:tracePt t="15986" x="1355725" y="4295775"/>
          <p14:tracePt t="15987" x="1363663" y="4295775"/>
          <p14:tracePt t="15989" x="1371600" y="4295775"/>
          <p14:tracePt t="15991" x="1379538" y="4295775"/>
          <p14:tracePt t="15992" x="1387475" y="4295775"/>
          <p14:tracePt t="15993" x="1395413" y="4295775"/>
          <p14:tracePt t="15995" x="1401763" y="4295775"/>
          <p14:tracePt t="15997" x="1409700" y="4295775"/>
          <p14:tracePt t="15998" x="1417638" y="4295775"/>
          <p14:tracePt t="15999" x="1425575" y="4295775"/>
          <p14:tracePt t="16000" x="1433513" y="4295775"/>
          <p14:tracePt t="16003" x="1441450" y="4295775"/>
          <p14:tracePt t="16004" x="1449388" y="4295775"/>
          <p14:tracePt t="16005" x="1457325" y="4295775"/>
          <p14:tracePt t="16006" x="1465263" y="4295775"/>
          <p14:tracePt t="16007" x="1473200" y="4295775"/>
          <p14:tracePt t="16009" x="1481138" y="4295775"/>
          <p14:tracePt t="16010" x="1489075" y="4295775"/>
          <p14:tracePt t="16012" x="1497013" y="4295775"/>
          <p14:tracePt t="16014" x="1504950" y="4295775"/>
          <p14:tracePt t="16015" x="1512888" y="4295775"/>
          <p14:tracePt t="16017" x="1520825" y="4295775"/>
          <p14:tracePt t="16019" x="1527175" y="4295775"/>
          <p14:tracePt t="16020" x="1535113" y="4295775"/>
          <p14:tracePt t="16022" x="1543050" y="4295775"/>
          <p14:tracePt t="16023" x="1550988" y="4295775"/>
          <p14:tracePt t="16025" x="1558925" y="4295775"/>
          <p14:tracePt t="16027" x="1566863" y="4302125"/>
          <p14:tracePt t="16029" x="1574800" y="4302125"/>
          <p14:tracePt t="16031" x="1582738" y="4302125"/>
          <p14:tracePt t="16033" x="1590675" y="4302125"/>
          <p14:tracePt t="16034" x="1598613" y="4310063"/>
          <p14:tracePt t="16037" x="1606550" y="4318000"/>
          <p14:tracePt t="16038" x="1614488" y="4318000"/>
          <p14:tracePt t="16041" x="1622425" y="4318000"/>
          <p14:tracePt t="16043" x="1630363" y="4318000"/>
          <p14:tracePt t="16045" x="1630363" y="4325938"/>
          <p14:tracePt t="16046" x="1638300" y="4325938"/>
          <p14:tracePt t="16048" x="1646238" y="4325938"/>
          <p14:tracePt t="16050" x="1652588" y="4333875"/>
          <p14:tracePt t="16053" x="1660525" y="4333875"/>
          <p14:tracePt t="16054" x="1668463" y="4341813"/>
          <p14:tracePt t="16057" x="1676400" y="4341813"/>
          <p14:tracePt t="16058" x="1684338" y="4349750"/>
          <p14:tracePt t="16060" x="1692275" y="4357688"/>
          <p14:tracePt t="16061" x="1700213" y="4357688"/>
          <p14:tracePt t="16063" x="1708150" y="4365625"/>
          <p14:tracePt t="16065" x="1716088" y="4365625"/>
          <p14:tracePt t="16066" x="1724025" y="4373563"/>
          <p14:tracePt t="16068" x="1731963" y="4373563"/>
          <p14:tracePt t="16069" x="1731963" y="4381500"/>
          <p14:tracePt t="16070" x="1739900" y="4381500"/>
          <p14:tracePt t="16072" x="1747838" y="4381500"/>
          <p14:tracePt t="16073" x="1755775" y="4389438"/>
          <p14:tracePt t="16075" x="1763713" y="4397375"/>
          <p14:tracePt t="16077" x="1770063" y="4397375"/>
          <p14:tracePt t="16079" x="1770063" y="4405313"/>
          <p14:tracePt t="16079" x="1778000" y="4405313"/>
          <p14:tracePt t="16081" x="1785938" y="4413250"/>
          <p14:tracePt t="16082" x="1793875" y="4413250"/>
          <p14:tracePt t="16085" x="1801813" y="4421188"/>
          <p14:tracePt t="16086" x="1809750" y="4427538"/>
          <p14:tracePt t="16089" x="1817688" y="4427538"/>
          <p14:tracePt t="16090" x="1825625" y="4435475"/>
          <p14:tracePt t="16093" x="1833563" y="4435475"/>
          <p14:tracePt t="16094" x="1833563" y="4443413"/>
          <p14:tracePt t="16097" x="1841500" y="4443413"/>
          <p14:tracePt t="16098" x="1849438" y="4443413"/>
          <p14:tracePt t="16100" x="1849438" y="4451350"/>
          <p14:tracePt t="16102" x="1857375" y="4451350"/>
          <p14:tracePt t="16104" x="1857375" y="4459288"/>
          <p14:tracePt t="16105" x="1865313" y="4459288"/>
          <p14:tracePt t="16107" x="1865313" y="4467225"/>
          <p14:tracePt t="16109" x="1873250" y="4467225"/>
          <p14:tracePt t="16112" x="1881188" y="4467225"/>
          <p14:tracePt t="16117" x="1889125" y="4475163"/>
          <p14:tracePt t="16124" x="1895475" y="4483100"/>
          <p14:tracePt t="16129" x="1903413" y="4483100"/>
          <p14:tracePt t="16130" x="1903413" y="4491038"/>
          <p14:tracePt t="16137" x="1911350" y="4491038"/>
          <p14:tracePt t="16138" x="1911350" y="4498975"/>
          <p14:tracePt t="16144" x="1919288" y="4498975"/>
          <p14:tracePt t="16150" x="1919288" y="4506913"/>
          <p14:tracePt t="16155" x="1927225" y="4506913"/>
          <p14:tracePt t="16157" x="1935163" y="4514850"/>
          <p14:tracePt t="16164" x="1943100" y="4522788"/>
          <p14:tracePt t="16171" x="1951038" y="4522788"/>
          <p14:tracePt t="16174" x="1951038" y="4530725"/>
          <p14:tracePt t="16178" x="1951038" y="4538663"/>
          <p14:tracePt t="16194" x="1958975" y="4538663"/>
          <p14:tracePt t="16246" x="1958975" y="4546600"/>
          <p14:tracePt t="16252" x="1966913" y="4546600"/>
          <p14:tracePt t="16578" x="1974850" y="4552950"/>
          <p14:tracePt t="16579" x="1982788" y="4552950"/>
          <p14:tracePt t="16580" x="1990725" y="4552950"/>
          <p14:tracePt t="16582" x="1998663" y="4552950"/>
          <p14:tracePt t="16583" x="2006600" y="4552950"/>
          <p14:tracePt t="16584" x="2012950" y="4560888"/>
          <p14:tracePt t="16585" x="2020888" y="4560888"/>
          <p14:tracePt t="16587" x="2028825" y="4560888"/>
          <p14:tracePt t="16588" x="2036763" y="4568825"/>
          <p14:tracePt t="16589" x="2044700" y="4568825"/>
          <p14:tracePt t="16590" x="2052638" y="4568825"/>
          <p14:tracePt t="16591" x="2060575" y="4568825"/>
          <p14:tracePt t="16593" x="2068513" y="4576763"/>
          <p14:tracePt t="16594" x="2076450" y="4576763"/>
          <p14:tracePt t="16595" x="2084388" y="4576763"/>
          <p14:tracePt t="16597" x="2092325" y="4576763"/>
          <p14:tracePt t="16598" x="2100263" y="4584700"/>
          <p14:tracePt t="16599" x="2108200" y="4584700"/>
          <p14:tracePt t="16600" x="2116138" y="4584700"/>
          <p14:tracePt t="16602" x="2124075" y="4584700"/>
          <p14:tracePt t="16603" x="2132013" y="4592638"/>
          <p14:tracePt t="16604" x="2138363" y="4592638"/>
          <p14:tracePt t="16605" x="2146300" y="4592638"/>
          <p14:tracePt t="16607" x="2154238" y="4592638"/>
          <p14:tracePt t="16609" x="2162175" y="4592638"/>
          <p14:tracePt t="16610" x="2170113" y="4592638"/>
          <p14:tracePt t="16612" x="2178050" y="4600575"/>
          <p14:tracePt t="16613" x="2185988" y="4600575"/>
          <p14:tracePt t="16616" x="2193925" y="4600575"/>
          <p14:tracePt t="16617" x="2201863" y="4600575"/>
          <p14:tracePt t="16619" x="2209800" y="4600575"/>
          <p14:tracePt t="16620" x="2217738" y="4600575"/>
          <p14:tracePt t="16622" x="2225675" y="4608513"/>
          <p14:tracePt t="16625" x="2233613" y="4608513"/>
          <p14:tracePt t="16626" x="2241550" y="4608513"/>
          <p14:tracePt t="16629" x="2249488" y="4608513"/>
          <p14:tracePt t="16630" x="2255838" y="4608513"/>
          <p14:tracePt t="16632" x="2255838" y="4616450"/>
          <p14:tracePt t="16633" x="2263775" y="4616450"/>
          <p14:tracePt t="16634" x="2271713" y="4616450"/>
          <p14:tracePt t="16637" x="2279650" y="4616450"/>
          <p14:tracePt t="16640" x="2287588" y="4616450"/>
          <p14:tracePt t="16641" x="2295525" y="4616450"/>
          <p14:tracePt t="16644" x="2303463" y="4616450"/>
          <p14:tracePt t="16646" x="2311400" y="4616450"/>
          <p14:tracePt t="16647" x="2311400" y="4624388"/>
          <p14:tracePt t="16648" x="2319338" y="4624388"/>
          <p14:tracePt t="16650" x="2327275" y="4624388"/>
          <p14:tracePt t="16653" x="2335213" y="4624388"/>
          <p14:tracePt t="16655" x="2343150" y="4624388"/>
          <p14:tracePt t="16658" x="2351088" y="4624388"/>
          <p14:tracePt t="16659" x="2351088" y="4632325"/>
          <p14:tracePt t="16660" x="2359025" y="4632325"/>
          <p14:tracePt t="16662" x="2366963" y="4632325"/>
          <p14:tracePt t="16664" x="2374900" y="4632325"/>
          <p14:tracePt t="16666" x="2381250" y="4632325"/>
          <p14:tracePt t="16668" x="2381250" y="4640263"/>
          <p14:tracePt t="16669" x="2389188" y="4640263"/>
          <p14:tracePt t="16671" x="2397125" y="4640263"/>
          <p14:tracePt t="16674" x="2405063" y="4640263"/>
          <p14:tracePt t="16675" x="2413000" y="4640263"/>
          <p14:tracePt t="16677" x="2420938" y="4640263"/>
          <p14:tracePt t="16681" x="2428875" y="4640263"/>
          <p14:tracePt t="16682" x="2436813" y="4648200"/>
          <p14:tracePt t="16686" x="2444750" y="4648200"/>
          <p14:tracePt t="16687" x="2452688" y="4648200"/>
          <p14:tracePt t="16690" x="2460625" y="4648200"/>
          <p14:tracePt t="16692" x="2468563" y="4648200"/>
          <p14:tracePt t="16696" x="2476500" y="4648200"/>
          <p14:tracePt t="16698" x="2476500" y="4656138"/>
          <p14:tracePt t="16700" x="2484438" y="4656138"/>
          <p14:tracePt t="16704" x="2492375" y="4656138"/>
          <p14:tracePt t="17578" x="2498725" y="4656138"/>
          <p14:tracePt t="17579" x="2506663" y="4648200"/>
          <p14:tracePt t="17581" x="2514600" y="4640263"/>
          <p14:tracePt t="17582" x="2522538" y="4632325"/>
          <p14:tracePt t="17583" x="2530475" y="4632325"/>
          <p14:tracePt t="17584" x="2538413" y="4624388"/>
          <p14:tracePt t="17585" x="2538413" y="4616450"/>
          <p14:tracePt t="17586" x="2546350" y="4608513"/>
          <p14:tracePt t="17587" x="2554288" y="4600575"/>
          <p14:tracePt t="17588" x="2562225" y="4600575"/>
          <p14:tracePt t="17589" x="2570163" y="4592638"/>
          <p14:tracePt t="17590" x="2578100" y="4584700"/>
          <p14:tracePt t="17591" x="2586038" y="4576763"/>
          <p14:tracePt t="17592" x="2593975" y="4576763"/>
          <p14:tracePt t="17593" x="2601913" y="4568825"/>
          <p14:tracePt t="17594" x="2609850" y="4560888"/>
          <p14:tracePt t="17596" x="2617788" y="4552950"/>
          <p14:tracePt t="17597" x="2624138" y="4552950"/>
          <p14:tracePt t="17598" x="2632075" y="4546600"/>
          <p14:tracePt t="17600" x="2640013" y="4538663"/>
          <p14:tracePt t="17602" x="2647950" y="4530725"/>
          <p14:tracePt t="17603" x="2655888" y="4530725"/>
          <p14:tracePt t="17603" x="2663825" y="4530725"/>
          <p14:tracePt t="17604" x="2671763" y="4522788"/>
          <p14:tracePt t="17605" x="2671763" y="4514850"/>
          <p14:tracePt t="17606" x="2679700" y="4514850"/>
          <p14:tracePt t="17607" x="2687638" y="4514850"/>
          <p14:tracePt t="17609" x="2695575" y="4506913"/>
          <p14:tracePt t="17610" x="2703513" y="4506913"/>
          <p14:tracePt t="17612" x="2711450" y="4498975"/>
          <p14:tracePt t="17614" x="2719388" y="4491038"/>
          <p14:tracePt t="17615" x="2727325" y="4491038"/>
          <p14:tracePt t="17616" x="2735263" y="4491038"/>
          <p14:tracePt t="17617" x="2735263" y="4483100"/>
          <p14:tracePt t="17619" x="2743200" y="4483100"/>
          <p14:tracePt t="17620" x="2743200" y="4475163"/>
          <p14:tracePt t="17620" x="2749550" y="4475163"/>
          <p14:tracePt t="17621" x="2757488" y="4475163"/>
          <p14:tracePt t="17623" x="2765425" y="4467225"/>
          <p14:tracePt t="17624" x="2773363" y="4467225"/>
          <p14:tracePt t="17626" x="2781300" y="4459288"/>
          <p14:tracePt t="17628" x="2789238" y="4459288"/>
          <p14:tracePt t="17630" x="2797175" y="4459288"/>
          <p14:tracePt t="17631" x="2797175" y="4451350"/>
          <p14:tracePt t="17632" x="2805113" y="4451350"/>
          <p14:tracePt t="17635" x="2813050" y="4451350"/>
          <p14:tracePt t="17636" x="2820988" y="4443413"/>
          <p14:tracePt t="17638" x="2828925" y="4443413"/>
          <p14:tracePt t="17639" x="2828925" y="4435475"/>
          <p14:tracePt t="17641" x="2836863" y="4435475"/>
          <p14:tracePt t="17643" x="2844800" y="4435475"/>
          <p14:tracePt t="17644" x="2844800" y="4427538"/>
          <p14:tracePt t="17646" x="2852738" y="4427538"/>
          <p14:tracePt t="17649" x="2852738" y="4421188"/>
          <p14:tracePt t="17649" x="2860675" y="4421188"/>
          <p14:tracePt t="17652" x="2867025" y="4421188"/>
          <p14:tracePt t="17658" x="2874963" y="4421188"/>
          <p14:tracePt t="17660" x="2874963" y="4413250"/>
          <p14:tracePt t="17664" x="2882900" y="4413250"/>
          <p14:tracePt t="17667" x="2882900" y="4405313"/>
          <p14:tracePt t="17674" x="2890838" y="4405313"/>
          <p14:tracePt t="17675" x="2890838" y="4397375"/>
          <p14:tracePt t="17679" x="2898775" y="4397375"/>
          <p14:tracePt t="17680" x="2898775" y="4389438"/>
          <p14:tracePt t="17685" x="2906713" y="4389438"/>
          <p14:tracePt t="17686" x="2906713" y="4381500"/>
          <p14:tracePt t="17688" x="2914650" y="4381500"/>
          <p14:tracePt t="17692" x="2914650" y="4373563"/>
          <p14:tracePt t="17693" x="2922588" y="4373563"/>
          <p14:tracePt t="17696" x="2930525" y="4373563"/>
          <p14:tracePt t="17697" x="2930525" y="4365625"/>
          <p14:tracePt t="17702" x="2938463" y="4365625"/>
          <p14:tracePt t="17704" x="2938463" y="4357688"/>
          <p14:tracePt t="17706" x="2946400" y="4357688"/>
          <p14:tracePt t="17707" x="2946400" y="4349750"/>
          <p14:tracePt t="17708" x="2954338" y="4349750"/>
          <p14:tracePt t="17710" x="2954338" y="4341813"/>
          <p14:tracePt t="17711" x="2962275" y="4341813"/>
          <p14:tracePt t="17713" x="2970213" y="4333875"/>
          <p14:tracePt t="17716" x="2978150" y="4333875"/>
          <p14:tracePt t="17717" x="2978150" y="4325938"/>
          <p14:tracePt t="17719" x="2986088" y="4325938"/>
          <p14:tracePt t="17720" x="2986088" y="4318000"/>
          <p14:tracePt t="17722" x="2992438" y="4318000"/>
          <p14:tracePt t="17724" x="3000375" y="4310063"/>
          <p14:tracePt t="17728" x="3000375" y="4302125"/>
          <p14:tracePt t="17728" x="3008313" y="4302125"/>
          <p14:tracePt t="17729" x="3008313" y="4295775"/>
          <p14:tracePt t="17731" x="3016250" y="4295775"/>
          <p14:tracePt t="17733" x="3016250" y="4287838"/>
          <p14:tracePt t="17735" x="3024188" y="4287838"/>
          <p14:tracePt t="17738" x="3024188" y="4279900"/>
          <p14:tracePt t="17739" x="3032125" y="4279900"/>
          <p14:tracePt t="17744" x="3040063" y="4271963"/>
          <p14:tracePt t="17747" x="3040063" y="4264025"/>
          <p14:tracePt t="17752" x="3048000" y="4264025"/>
          <p14:tracePt t="17756" x="3048000" y="4256088"/>
          <p14:tracePt t="17828" x="3055938" y="4256088"/>
          <p14:tracePt t="17844" x="3063875" y="4256088"/>
          <p14:tracePt t="17844" x="3063875" y="4248150"/>
          <p14:tracePt t="17846" x="3071813" y="4248150"/>
          <p14:tracePt t="17849" x="3079750" y="4240213"/>
          <p14:tracePt t="17852" x="3087688" y="4240213"/>
          <p14:tracePt t="17853" x="3087688" y="4232275"/>
          <p14:tracePt t="17853" x="3095625" y="4232275"/>
          <p14:tracePt t="17855" x="3095625" y="4224338"/>
          <p14:tracePt t="17856" x="3103563" y="4224338"/>
          <p14:tracePt t="17858" x="3109913" y="4224338"/>
          <p14:tracePt t="17860" x="3117850" y="4216400"/>
          <p14:tracePt t="17862" x="3125788" y="4216400"/>
          <p14:tracePt t="17864" x="3125788" y="4208463"/>
          <p14:tracePt t="17866" x="3133725" y="4208463"/>
          <p14:tracePt t="17869" x="3133725" y="4200525"/>
          <p14:tracePt t="17870" x="3141663" y="4200525"/>
          <p14:tracePt t="17872" x="3149600" y="4192588"/>
          <p14:tracePt t="17876" x="3157538" y="4192588"/>
          <p14:tracePt t="17877" x="3157538" y="4184650"/>
          <p14:tracePt t="17878" x="3165475" y="4184650"/>
          <p14:tracePt t="17882" x="3173413" y="4184650"/>
          <p14:tracePt t="17883" x="3181350" y="4176713"/>
          <p14:tracePt t="17886" x="3189288" y="4170363"/>
          <p14:tracePt t="17888" x="3197225" y="4170363"/>
          <p14:tracePt t="17889" x="3197225" y="4162425"/>
          <p14:tracePt t="17890" x="3205163" y="4162425"/>
          <p14:tracePt t="17891" x="3205163" y="4154488"/>
          <p14:tracePt t="17892" x="3213100" y="4154488"/>
          <p14:tracePt t="17893" x="3213100" y="4146550"/>
          <p14:tracePt t="17894" x="3221038" y="4146550"/>
          <p14:tracePt t="17895" x="3221038" y="4138613"/>
          <p14:tracePt t="17896" x="3228975" y="4138613"/>
          <p14:tracePt t="17897" x="3235325" y="4138613"/>
          <p14:tracePt t="17899" x="3243263" y="4130675"/>
          <p14:tracePt t="17900" x="3251200" y="4122738"/>
          <p14:tracePt t="17902" x="3259138" y="4122738"/>
          <p14:tracePt t="17903" x="3259138" y="4114800"/>
          <p14:tracePt t="17905" x="3267075" y="4114800"/>
          <p14:tracePt t="17906" x="3275013" y="4106863"/>
          <p14:tracePt t="17908" x="3282950" y="4098925"/>
          <p14:tracePt t="17909" x="3290888" y="4098925"/>
          <p14:tracePt t="17911" x="3298825" y="4090988"/>
          <p14:tracePt t="17913" x="3306763" y="4083050"/>
          <p14:tracePt t="17915" x="3314700" y="4083050"/>
          <p14:tracePt t="17916" x="3322638" y="4075113"/>
          <p14:tracePt t="17918" x="3330575" y="4067175"/>
          <p14:tracePt t="17920" x="3338513" y="4067175"/>
          <p14:tracePt t="17922" x="3346450" y="4059238"/>
          <p14:tracePt t="17924" x="3352800" y="4059238"/>
          <p14:tracePt t="17925" x="3360738" y="4059238"/>
          <p14:tracePt t="17926" x="3360738" y="4052888"/>
          <p14:tracePt t="17927" x="3368675" y="4052888"/>
          <p14:tracePt t="17928" x="3368675" y="4044950"/>
          <p14:tracePt t="17929" x="3376613" y="4044950"/>
          <p14:tracePt t="17931" x="3384550" y="4037013"/>
          <p14:tracePt t="17933" x="3392488" y="4037013"/>
          <p14:tracePt t="17934" x="3400425" y="4029075"/>
          <p14:tracePt t="17937" x="3408363" y="4021138"/>
          <p14:tracePt t="17938" x="3416300" y="4021138"/>
          <p14:tracePt t="17939" x="3416300" y="4013200"/>
          <p14:tracePt t="17940" x="3424238" y="4013200"/>
          <p14:tracePt t="17941" x="3432175" y="4013200"/>
          <p14:tracePt t="17942" x="3440113" y="4005263"/>
          <p14:tracePt t="17943" x="3448050" y="3997325"/>
          <p14:tracePt t="17944" x="3455988" y="3997325"/>
          <p14:tracePt t="17945" x="3455988" y="3989388"/>
          <p14:tracePt t="17946" x="3463925" y="3989388"/>
          <p14:tracePt t="17947" x="3471863" y="3981450"/>
          <p14:tracePt t="17948" x="3478213" y="3981450"/>
          <p14:tracePt t="17949" x="3486150" y="3973513"/>
          <p14:tracePt t="17950" x="3494088" y="3973513"/>
          <p14:tracePt t="17952" x="3502025" y="3965575"/>
          <p14:tracePt t="17953" x="3517900" y="3957638"/>
          <p14:tracePt t="17954" x="3525838" y="3949700"/>
          <p14:tracePt t="17955" x="3541713" y="3941763"/>
          <p14:tracePt t="17956" x="3549650" y="3941763"/>
          <p14:tracePt t="17957" x="3565525" y="3933825"/>
          <p14:tracePt t="17958" x="3573463" y="3927475"/>
          <p14:tracePt t="17959" x="3581400" y="3927475"/>
          <p14:tracePt t="17960" x="3589338" y="3919538"/>
          <p14:tracePt t="17961" x="3603625" y="3911600"/>
          <p14:tracePt t="17962" x="3611563" y="3911600"/>
          <p14:tracePt t="17963" x="3627438" y="3903663"/>
          <p14:tracePt t="17964" x="3635375" y="3895725"/>
          <p14:tracePt t="17965" x="3643313" y="3887788"/>
          <p14:tracePt t="17966" x="3651250" y="3887788"/>
          <p14:tracePt t="17967" x="3667125" y="3879850"/>
          <p14:tracePt t="17968" x="3675063" y="3871913"/>
          <p14:tracePt t="17969" x="3690938" y="3863975"/>
          <p14:tracePt t="17970" x="3698875" y="3863975"/>
          <p14:tracePt t="17971" x="3714750" y="3856038"/>
          <p14:tracePt t="17972" x="3721100" y="3848100"/>
          <p14:tracePt t="17973" x="3736975" y="3848100"/>
          <p14:tracePt t="17974" x="3744913" y="3840163"/>
          <p14:tracePt t="17975" x="3760788" y="3832225"/>
          <p14:tracePt t="17976" x="3776663" y="3824288"/>
          <p14:tracePt t="17977" x="3784600" y="3816350"/>
          <p14:tracePt t="17978" x="3800475" y="3816350"/>
          <p14:tracePt t="17979" x="3808413" y="3808413"/>
          <p14:tracePt t="17980" x="3824288" y="3802063"/>
          <p14:tracePt t="17981" x="3832225" y="3802063"/>
          <p14:tracePt t="17982" x="3846513" y="3794125"/>
          <p14:tracePt t="17983" x="3854450" y="3794125"/>
          <p14:tracePt t="17984" x="3870325" y="3786188"/>
          <p14:tracePt t="17985" x="3878263" y="3778250"/>
          <p14:tracePt t="17987" x="3894138" y="3778250"/>
          <p14:tracePt t="17987" x="3894138" y="3770313"/>
          <p14:tracePt t="17988" x="3910013" y="3762375"/>
          <p14:tracePt t="17989" x="3917950" y="3762375"/>
          <p14:tracePt t="17990" x="3925888" y="3754438"/>
          <p14:tracePt t="17991" x="3933825" y="3746500"/>
          <p14:tracePt t="17992" x="3949700" y="3746500"/>
          <p14:tracePt t="17993" x="3957638" y="3738563"/>
          <p14:tracePt t="17994" x="3963988" y="3738563"/>
          <p14:tracePt t="17995" x="3971925" y="3730625"/>
          <p14:tracePt t="17996" x="3979863" y="3730625"/>
          <p14:tracePt t="17997" x="3987800" y="3730625"/>
          <p14:tracePt t="17998" x="4003675" y="3722688"/>
          <p14:tracePt t="17999" x="4011613" y="3722688"/>
          <p14:tracePt t="18000" x="4019550" y="3722688"/>
          <p14:tracePt t="18002" x="4019550" y="3714750"/>
          <p14:tracePt t="18003" x="4035425" y="3714750"/>
          <p14:tracePt t="18003" x="4035425" y="3706813"/>
          <p14:tracePt t="18019" x="4129088" y="3683000"/>
          <p14:tracePt t="18020" x="4137025" y="3683000"/>
          <p14:tracePt t="18020" x="4144963" y="3683000"/>
          <p14:tracePt t="18022" x="4152900" y="3683000"/>
          <p14:tracePt t="18023" x="4160838" y="3683000"/>
          <p14:tracePt t="18024" x="4160838" y="3676650"/>
          <p14:tracePt t="18025" x="4168775" y="3676650"/>
          <p14:tracePt t="18026" x="4176713" y="3676650"/>
          <p14:tracePt t="18028" x="4184650" y="3676650"/>
          <p14:tracePt t="18030" x="4192588" y="3676650"/>
          <p14:tracePt t="18031" x="4200525" y="3676650"/>
          <p14:tracePt t="18033" x="4206875" y="3676650"/>
          <p14:tracePt t="18035" x="4214813" y="3676650"/>
          <p14:tracePt t="18037" x="4222750" y="3676650"/>
          <p14:tracePt t="18039" x="4230688" y="3676650"/>
          <p14:tracePt t="18042" x="4238625" y="3676650"/>
          <p14:tracePt t="18045" x="4246563" y="3668713"/>
          <p14:tracePt t="18046" x="4254500" y="3668713"/>
          <p14:tracePt t="18049" x="4262438" y="3668713"/>
          <p14:tracePt t="18052" x="4270375" y="3668713"/>
          <p14:tracePt t="18056" x="4278313" y="3668713"/>
          <p14:tracePt t="18060" x="4286250" y="3668713"/>
          <p14:tracePt t="18064" x="4294188" y="3668713"/>
          <p14:tracePt t="18066" x="4302125" y="3668713"/>
          <p14:tracePt t="18070" x="4310063" y="3668713"/>
          <p14:tracePt t="18077" x="4318000" y="3668713"/>
          <p14:tracePt t="18088" x="4325938" y="3668713"/>
          <p14:tracePt t="18097" x="4332288" y="3668713"/>
          <p14:tracePt t="18100" x="4340225" y="3668713"/>
          <p14:tracePt t="18103" x="4348163" y="3668713"/>
          <p14:tracePt t="18105" x="4356100" y="3668713"/>
          <p14:tracePt t="18108" x="4364038" y="3668713"/>
          <p14:tracePt t="18111" x="4371975" y="3668713"/>
          <p14:tracePt t="18116" x="4379913" y="3668713"/>
          <p14:tracePt t="18118" x="4387850" y="3668713"/>
          <p14:tracePt t="18119" x="4395788" y="3668713"/>
          <p14:tracePt t="18121" x="4403725" y="3668713"/>
          <p14:tracePt t="18122" x="4411663" y="3668713"/>
          <p14:tracePt t="18124" x="4419600" y="3668713"/>
          <p14:tracePt t="18125" x="4427538" y="3668713"/>
          <p14:tracePt t="18126" x="4427538" y="3660775"/>
          <p14:tracePt t="18127" x="4435475" y="3660775"/>
          <p14:tracePt t="18128" x="4443413" y="3660775"/>
          <p14:tracePt t="18129" x="4449763" y="3660775"/>
          <p14:tracePt t="18131" x="4457700" y="3660775"/>
          <p14:tracePt t="18132" x="4465638" y="3660775"/>
          <p14:tracePt t="18135" x="4473575" y="3660775"/>
          <p14:tracePt t="18136" x="4481513" y="3652838"/>
          <p14:tracePt t="18137" x="4489450" y="3652838"/>
          <p14:tracePt t="18138" x="4497388" y="3652838"/>
          <p14:tracePt t="18139" x="4505325" y="3652838"/>
          <p14:tracePt t="18141" x="4513263" y="3652838"/>
          <p14:tracePt t="18142" x="4521200" y="3652838"/>
          <p14:tracePt t="18144" x="4529138" y="3652838"/>
          <p14:tracePt t="18145" x="4537075" y="3652838"/>
          <p14:tracePt t="18147" x="4545013" y="3652838"/>
          <p14:tracePt t="18148" x="4552950" y="3652838"/>
          <p14:tracePt t="18149" x="4560888" y="3652838"/>
          <p14:tracePt t="18152" x="4568825" y="3652838"/>
          <p14:tracePt t="18153" x="4575175" y="3652838"/>
          <p14:tracePt t="18155" x="4583113" y="3652838"/>
          <p14:tracePt t="18156" x="4591050" y="3652838"/>
          <p14:tracePt t="18158" x="4598988" y="3652838"/>
          <p14:tracePt t="18159" x="4606925" y="3652838"/>
          <p14:tracePt t="18161" x="4614863" y="3644900"/>
          <p14:tracePt t="18162" x="4622800" y="3644900"/>
          <p14:tracePt t="18164" x="4630738" y="3644900"/>
          <p14:tracePt t="18167" x="4638675" y="3644900"/>
          <p14:tracePt t="18169" x="4646613" y="3644900"/>
          <p14:tracePt t="18171" x="4654550" y="3644900"/>
          <p14:tracePt t="18171" x="4662488" y="3636963"/>
          <p14:tracePt t="18174" x="4670425" y="3636963"/>
          <p14:tracePt t="18177" x="4678363" y="3636963"/>
          <p14:tracePt t="18180" x="4686300" y="3636963"/>
          <p14:tracePt t="18182" x="4694238" y="3636963"/>
          <p14:tracePt t="18185" x="4700588" y="3636963"/>
          <p14:tracePt t="18189" x="4708525" y="3636963"/>
          <p14:tracePt t="18190" x="4716463" y="3636963"/>
          <p14:tracePt t="18193" x="4724400" y="3636963"/>
          <p14:tracePt t="18196" x="4732338" y="3636963"/>
          <p14:tracePt t="18199" x="4740275" y="3636963"/>
          <p14:tracePt t="18202" x="4748213" y="3636963"/>
          <p14:tracePt t="18203" x="4756150" y="3636963"/>
          <p14:tracePt t="18205" x="4764088" y="3636963"/>
          <p14:tracePt t="18209" x="4772025" y="3636963"/>
          <p14:tracePt t="18210" x="4772025" y="3629025"/>
          <p14:tracePt t="18211" x="4779963" y="3629025"/>
          <p14:tracePt t="18214" x="4787900" y="3629025"/>
          <p14:tracePt t="18216" x="4787900" y="3621088"/>
          <p14:tracePt t="18219" x="4795838" y="3621088"/>
          <p14:tracePt t="18221" x="4803775" y="3621088"/>
          <p14:tracePt t="18224" x="4811713" y="3621088"/>
          <p14:tracePt t="18227" x="4818063" y="3621088"/>
          <p14:tracePt t="18232" x="4826000" y="3621088"/>
          <p14:tracePt t="18423" x="4826000" y="3629025"/>
          <p14:tracePt t="18425" x="4826000" y="3636963"/>
          <p14:tracePt t="18426" x="4826000" y="3644900"/>
          <p14:tracePt t="18428" x="4818063" y="3652838"/>
          <p14:tracePt t="18429" x="4818063" y="3660775"/>
          <p14:tracePt t="18431" x="4811713" y="3668713"/>
          <p14:tracePt t="18432" x="4811713" y="3676650"/>
          <p14:tracePt t="18433" x="4811713" y="3683000"/>
          <p14:tracePt t="18435" x="4803775" y="3690938"/>
          <p14:tracePt t="18436" x="4803775" y="3698875"/>
          <p14:tracePt t="18437" x="4803775" y="3706813"/>
          <p14:tracePt t="18438" x="4803775" y="3714750"/>
          <p14:tracePt t="18439" x="4795838" y="3714750"/>
          <p14:tracePt t="18440" x="4795838" y="3722688"/>
          <p14:tracePt t="18441" x="4795838" y="3730625"/>
          <p14:tracePt t="18443" x="4795838" y="3738563"/>
          <p14:tracePt t="18445" x="4787900" y="3746500"/>
          <p14:tracePt t="18447" x="4787900" y="3754438"/>
          <p14:tracePt t="18449" x="4787900" y="3762375"/>
          <p14:tracePt t="18452" x="4779963" y="3770313"/>
          <p14:tracePt t="18453" x="4779963" y="3778250"/>
          <p14:tracePt t="18456" x="4779963" y="3786188"/>
          <p14:tracePt t="18459" x="4779963" y="3794125"/>
          <p14:tracePt t="18461" x="4772025" y="3794125"/>
          <p14:tracePt t="18464" x="4772025" y="3802063"/>
          <p14:tracePt t="18467" x="4772025" y="3808413"/>
          <p14:tracePt t="18469" x="4764088" y="3808413"/>
          <p14:tracePt t="18473" x="4764088" y="3816350"/>
          <p14:tracePt t="18485" x="4764088" y="3824288"/>
          <p14:tracePt t="18607" x="4756150" y="3824288"/>
          <p14:tracePt t="19402" x="4756150" y="3816350"/>
          <p14:tracePt t="19405" x="4764088" y="3816350"/>
          <p14:tracePt t="19408" x="4772025" y="3816350"/>
          <p14:tracePt t="19409" x="4772025" y="3808413"/>
          <p14:tracePt t="19410" x="4779963" y="3808413"/>
          <p14:tracePt t="19411" x="4787900" y="3808413"/>
          <p14:tracePt t="19413" x="4795838" y="3802063"/>
          <p14:tracePt t="19414" x="4803775" y="3802063"/>
          <p14:tracePt t="19416" x="4811713" y="3794125"/>
          <p14:tracePt t="19417" x="4818063" y="3794125"/>
          <p14:tracePt t="19419" x="4826000" y="3786188"/>
          <p14:tracePt t="19420" x="4833938" y="3786188"/>
          <p14:tracePt t="19421" x="4841875" y="3778250"/>
          <p14:tracePt t="19423" x="4849813" y="3778250"/>
          <p14:tracePt t="19424" x="4857750" y="3770313"/>
          <p14:tracePt t="19426" x="4865688" y="3762375"/>
          <p14:tracePt t="19427" x="4873625" y="3762375"/>
          <p14:tracePt t="19429" x="4881563" y="3762375"/>
          <p14:tracePt t="19430" x="4881563" y="3754438"/>
          <p14:tracePt t="19431" x="4889500" y="3754438"/>
          <p14:tracePt t="19432" x="4889500" y="3746500"/>
          <p14:tracePt t="19433" x="4897438" y="3746500"/>
          <p14:tracePt t="19434" x="4905375" y="3738563"/>
          <p14:tracePt t="19436" x="4913313" y="3730625"/>
          <p14:tracePt t="19439" x="4921250" y="3730625"/>
          <p14:tracePt t="19440" x="4929188" y="3722688"/>
          <p14:tracePt t="19441" x="4937125" y="3722688"/>
          <p14:tracePt t="19442" x="4937125" y="3714750"/>
          <p14:tracePt t="19443" x="4943475" y="3714750"/>
          <p14:tracePt t="19444" x="4943475" y="3706813"/>
          <p14:tracePt t="19445" x="4951413" y="3706813"/>
          <p14:tracePt t="19446" x="4959350" y="3706813"/>
          <p14:tracePt t="19447" x="4959350" y="3698875"/>
          <p14:tracePt t="19448" x="4967288" y="3698875"/>
          <p14:tracePt t="19449" x="4967288" y="3690938"/>
          <p14:tracePt t="19450" x="4975225" y="3690938"/>
          <p14:tracePt t="19452" x="4983163" y="3690938"/>
          <p14:tracePt t="19453" x="4983163" y="3683000"/>
          <p14:tracePt t="19453" x="4991100" y="3676650"/>
          <p14:tracePt t="19454" x="4999038" y="3676650"/>
          <p14:tracePt t="19455" x="5006975" y="3676650"/>
          <p14:tracePt t="19456" x="5014913" y="3668713"/>
          <p14:tracePt t="19458" x="5022850" y="3660775"/>
          <p14:tracePt t="19459" x="5030788" y="3652838"/>
          <p14:tracePt t="19460" x="5038725" y="3652838"/>
          <p14:tracePt t="19461" x="5046663" y="3644900"/>
          <p14:tracePt t="19462" x="5054600" y="3636963"/>
          <p14:tracePt t="19464" x="5068888" y="3629025"/>
          <p14:tracePt t="19465" x="5076825" y="3629025"/>
          <p14:tracePt t="19466" x="5084763" y="3621088"/>
          <p14:tracePt t="19467" x="5092700" y="3613150"/>
          <p14:tracePt t="19469" x="5100638" y="3613150"/>
          <p14:tracePt t="19470" x="5108575" y="3605213"/>
          <p14:tracePt t="19470" x="5116513" y="3597275"/>
          <p14:tracePt t="19471" x="5124450" y="3597275"/>
          <p14:tracePt t="19472" x="5132388" y="3589338"/>
          <p14:tracePt t="19473" x="5140325" y="3581400"/>
          <p14:tracePt t="19474" x="5156200" y="3573463"/>
          <p14:tracePt t="19475" x="5164138" y="3565525"/>
          <p14:tracePt t="19476" x="5172075" y="3557588"/>
          <p14:tracePt t="19477" x="5180013" y="3551238"/>
          <p14:tracePt t="19478" x="5186363" y="3543300"/>
          <p14:tracePt t="19479" x="5194300" y="3535363"/>
          <p14:tracePt t="19480" x="5210175" y="3527425"/>
          <p14:tracePt t="19481" x="5218113" y="3519488"/>
          <p14:tracePt t="19482" x="5226050" y="3511550"/>
          <p14:tracePt t="19483" x="5233988" y="3503613"/>
          <p14:tracePt t="19484" x="5241925" y="3495675"/>
          <p14:tracePt t="19485" x="5249863" y="3495675"/>
          <p14:tracePt t="19487" x="5265738" y="3479800"/>
          <p14:tracePt t="19487" x="5273675" y="3479800"/>
          <p14:tracePt t="19488" x="5281613" y="3471863"/>
          <p14:tracePt t="19489" x="5297488" y="3463925"/>
          <p14:tracePt t="19490" x="5303838" y="3455988"/>
          <p14:tracePt t="19491" x="5311775" y="3448050"/>
          <p14:tracePt t="19492" x="5327650" y="3440113"/>
          <p14:tracePt t="19493" x="5335588" y="3425825"/>
          <p14:tracePt t="19494" x="5351463" y="3425825"/>
          <p14:tracePt t="19495" x="5359400" y="3409950"/>
          <p14:tracePt t="19496" x="5375275" y="3402013"/>
          <p14:tracePt t="19497" x="5383213" y="3394075"/>
          <p14:tracePt t="19498" x="5391150" y="3386138"/>
          <p14:tracePt t="19499" x="5407025" y="3386138"/>
          <p14:tracePt t="19500" x="5414963" y="3370263"/>
          <p14:tracePt t="19502" x="5422900" y="3362325"/>
          <p14:tracePt t="19503" x="5437188" y="3354388"/>
          <p14:tracePt t="19504" x="5445125" y="3346450"/>
          <p14:tracePt t="19504" x="5461000" y="3338513"/>
          <p14:tracePt t="19505" x="5468938" y="3330575"/>
          <p14:tracePt t="19506" x="5476875" y="3330575"/>
          <p14:tracePt t="19507" x="5492750" y="3314700"/>
          <p14:tracePt t="19508" x="5500688" y="3306763"/>
          <p14:tracePt t="19509" x="5516563" y="3300413"/>
          <p14:tracePt t="19510" x="5524500" y="3292475"/>
          <p14:tracePt t="19511" x="5540375" y="3284538"/>
          <p14:tracePt t="19512" x="5546725" y="3284538"/>
          <p14:tracePt t="19513" x="5554663" y="3276600"/>
          <p14:tracePt t="19514" x="5562600" y="3268663"/>
          <p14:tracePt t="19515" x="5578475" y="3260725"/>
          <p14:tracePt t="19516" x="5586413" y="3252788"/>
          <p14:tracePt t="19517" x="5594350" y="3244850"/>
          <p14:tracePt t="19518" x="5602288" y="3236913"/>
          <p14:tracePt t="19520" x="5610225" y="3228975"/>
          <p14:tracePt t="19520" x="5618163" y="3221038"/>
          <p14:tracePt t="19521" x="5626100" y="3213100"/>
          <p14:tracePt t="19522" x="5641975" y="3213100"/>
          <p14:tracePt t="19523" x="5649913" y="3205163"/>
          <p14:tracePt t="19524" x="5657850" y="3197225"/>
          <p14:tracePt t="19525" x="5665788" y="3189288"/>
          <p14:tracePt t="19526" x="5672138" y="3181350"/>
          <p14:tracePt t="19527" x="5680075" y="3175000"/>
          <p14:tracePt t="19529" x="5688013" y="3167063"/>
          <p14:tracePt t="19530" x="5695950" y="3159125"/>
          <p14:tracePt t="19531" x="5703888" y="3159125"/>
          <p14:tracePt t="19532" x="5711825" y="3151188"/>
          <p14:tracePt t="19533" x="5711825" y="3143250"/>
          <p14:tracePt t="19534" x="5719763" y="3143250"/>
          <p14:tracePt t="19535" x="5727700" y="3143250"/>
          <p14:tracePt t="19537" x="5727700" y="3135313"/>
          <p14:tracePt t="19539" x="5735638" y="3127375"/>
          <p14:tracePt t="19540" x="5743575" y="3119438"/>
          <p14:tracePt t="19542" x="5751513" y="3119438"/>
          <p14:tracePt t="19543" x="5751513" y="3111500"/>
          <p14:tracePt t="19544" x="5759450" y="3103563"/>
          <p14:tracePt t="19546" x="5767388" y="3103563"/>
          <p14:tracePt t="19547" x="5767388" y="3095625"/>
          <p14:tracePt t="19549" x="5767388" y="3087688"/>
          <p14:tracePt t="19552" x="5775325" y="3087688"/>
          <p14:tracePt t="19555" x="5775325" y="3079750"/>
          <p14:tracePt t="19557" x="5783263" y="3079750"/>
          <p14:tracePt t="19561" x="5783263" y="3071813"/>
          <p14:tracePt t="19563" x="5791200" y="3071813"/>
          <p14:tracePt t="19565" x="5791200" y="3063875"/>
          <p14:tracePt t="19567" x="5797550" y="3063875"/>
          <p14:tracePt t="19573" x="5797550" y="3055938"/>
          <p14:tracePt t="19577" x="5797550" y="3049588"/>
          <p14:tracePt t="19579" x="5805488" y="3049588"/>
          <p14:tracePt t="19582" x="5805488" y="3041650"/>
          <p14:tracePt t="19584" x="5805488" y="3033713"/>
          <p14:tracePt t="19585" x="5813425" y="3033713"/>
          <p14:tracePt t="19588" x="5813425" y="3025775"/>
          <p14:tracePt t="19590" x="5821363" y="3025775"/>
          <p14:tracePt t="19591" x="5821363" y="3017838"/>
          <p14:tracePt t="19593" x="5821363" y="3009900"/>
          <p14:tracePt t="19595" x="5821363" y="3001963"/>
          <p14:tracePt t="19597" x="5829300" y="3001963"/>
          <p14:tracePt t="19597" x="5829300" y="2994025"/>
          <p14:tracePt t="19599" x="5829300" y="2986088"/>
          <p14:tracePt t="19602" x="5837238" y="2978150"/>
          <p14:tracePt t="19604" x="5837238" y="2970213"/>
          <p14:tracePt t="19605" x="5837238" y="2962275"/>
          <p14:tracePt t="19607" x="5845175" y="2954338"/>
          <p14:tracePt t="19608" x="5845175" y="2946400"/>
          <p14:tracePt t="19610" x="5845175" y="2938463"/>
          <p14:tracePt t="19611" x="5853113" y="2938463"/>
          <p14:tracePt t="19612" x="5853113" y="2930525"/>
          <p14:tracePt t="19613" x="5853113" y="2924175"/>
          <p14:tracePt t="19614" x="5853113" y="2916238"/>
          <p14:tracePt t="19615" x="5853113" y="2908300"/>
          <p14:tracePt t="19616" x="5861050" y="2908300"/>
          <p14:tracePt t="19617" x="5861050" y="2900363"/>
          <p14:tracePt t="19618" x="5861050" y="2892425"/>
          <p14:tracePt t="19619" x="5868988" y="2892425"/>
          <p14:tracePt t="19620" x="5868988" y="2884488"/>
          <p14:tracePt t="19622" x="5868988" y="2876550"/>
          <p14:tracePt t="19623" x="5868988" y="2868613"/>
          <p14:tracePt t="19625" x="5876925" y="2860675"/>
          <p14:tracePt t="19626" x="5876925" y="2852738"/>
          <p14:tracePt t="19629" x="5876925" y="2844800"/>
          <p14:tracePt t="19630" x="5876925" y="2836863"/>
          <p14:tracePt t="19632" x="5884863" y="2836863"/>
          <p14:tracePt t="19633" x="5884863" y="2828925"/>
          <p14:tracePt t="19636" x="5884863" y="2820988"/>
          <p14:tracePt t="19639" x="5892800" y="2813050"/>
          <p14:tracePt t="19641" x="5892800" y="2805113"/>
          <p14:tracePt t="19642" x="5892800" y="2798763"/>
          <p14:tracePt t="19645" x="5892800" y="2790825"/>
          <p14:tracePt t="19649" x="5892800" y="2782888"/>
          <p14:tracePt t="19664" x="5900738" y="2782888"/>
          <p14:tracePt t="19674" x="5900738" y="2774950"/>
          <p14:tracePt t="19689" x="5908675" y="2774950"/>
          <p14:tracePt t="19695" x="5908675" y="2767013"/>
          <p14:tracePt t="19702" x="5908675" y="2759075"/>
          <p14:tracePt t="19706" x="5908675" y="2751138"/>
          <p14:tracePt t="19710" x="5915025" y="2743200"/>
          <p14:tracePt t="19716" x="5915025" y="2735263"/>
          <p14:tracePt t="19719" x="5915025" y="2727325"/>
          <p14:tracePt t="19720" x="5922963" y="2727325"/>
          <p14:tracePt t="19722" x="5922963" y="2719388"/>
          <p14:tracePt t="19723" x="5922963" y="2711450"/>
          <p14:tracePt t="19727" x="5922963" y="2703513"/>
          <p14:tracePt t="19728" x="5930900" y="2703513"/>
          <p14:tracePt t="19729" x="5930900" y="2695575"/>
          <p14:tracePt t="19732" x="5930900" y="2687638"/>
          <p14:tracePt t="19735" x="5930900" y="2681288"/>
          <p14:tracePt t="19737" x="5930900" y="2673350"/>
          <p14:tracePt t="19739" x="5938838" y="2665413"/>
          <p14:tracePt t="19741" x="5938838" y="2657475"/>
          <p14:tracePt t="19744" x="5938838" y="2649538"/>
          <p14:tracePt t="19747" x="5938838" y="2641600"/>
          <p14:tracePt t="19750" x="5946775" y="2641600"/>
          <p14:tracePt t="19752" x="5946775" y="2633663"/>
          <p14:tracePt t="19754" x="5946775" y="2625725"/>
          <p14:tracePt t="19759" x="5946775" y="2617788"/>
          <p14:tracePt t="19762" x="5954713" y="2617788"/>
          <p14:tracePt t="19765" x="5954713" y="2609850"/>
          <p14:tracePt t="19767" x="5962650" y="2601913"/>
          <p14:tracePt t="19771" x="5962650" y="2593975"/>
          <p14:tracePt t="19774" x="5962650" y="2586038"/>
          <p14:tracePt t="19775" x="5970588" y="2586038"/>
          <p14:tracePt t="19776" x="5970588" y="2578100"/>
          <p14:tracePt t="19778" x="5970588" y="2570163"/>
          <p14:tracePt t="19781" x="5978525" y="2562225"/>
          <p14:tracePt t="19783" x="5978525" y="2555875"/>
          <p14:tracePt t="19785" x="5978525" y="2547938"/>
          <p14:tracePt t="19787" x="5978525" y="2540000"/>
          <p14:tracePt t="19789" x="5986463" y="2540000"/>
          <p14:tracePt t="19789" x="5986463" y="2532063"/>
          <p14:tracePt t="19792" x="5986463" y="2524125"/>
          <p14:tracePt t="19794" x="5986463" y="2516188"/>
          <p14:tracePt t="19795" x="5994400" y="2516188"/>
          <p14:tracePt t="19796" x="5994400" y="2508250"/>
          <p14:tracePt t="19798" x="5994400" y="2500313"/>
          <p14:tracePt t="19800" x="6002338" y="2492375"/>
          <p14:tracePt t="19803" x="6002338" y="2484438"/>
          <p14:tracePt t="19805" x="6002338" y="2476500"/>
          <p14:tracePt t="19807" x="6010275" y="2476500"/>
          <p14:tracePt t="19808" x="6010275" y="2468563"/>
          <p14:tracePt t="19810" x="6010275" y="2460625"/>
          <p14:tracePt t="19812" x="6018213" y="2452688"/>
          <p14:tracePt t="19814" x="6018213" y="2444750"/>
          <p14:tracePt t="19817" x="6018213" y="2436813"/>
          <p14:tracePt t="19819" x="6018213" y="2430463"/>
          <p14:tracePt t="19822" x="6026150" y="2422525"/>
          <p14:tracePt t="19824" x="6026150" y="2414588"/>
          <p14:tracePt t="19825" x="6026150" y="2406650"/>
          <p14:tracePt t="19828" x="6034088" y="2398713"/>
          <p14:tracePt t="19829" x="6034088" y="2390775"/>
          <p14:tracePt t="19831" x="6034088" y="2382838"/>
          <p14:tracePt t="19833" x="6034088" y="2374900"/>
          <p14:tracePt t="19835" x="6034088" y="2366963"/>
          <p14:tracePt t="19836" x="6034088" y="2359025"/>
          <p14:tracePt t="19838" x="6040438" y="2359025"/>
          <p14:tracePt t="19839" x="6040438" y="2351088"/>
          <p14:tracePt t="19841" x="6040438" y="2343150"/>
          <p14:tracePt t="19843" x="6040438" y="2335213"/>
          <p14:tracePt t="19844" x="6048375" y="2335213"/>
          <p14:tracePt t="19846" x="6048375" y="2327275"/>
          <p14:tracePt t="19848" x="6048375" y="2319338"/>
          <p14:tracePt t="19850" x="6056313" y="2319338"/>
          <p14:tracePt t="19852" x="6056313" y="2311400"/>
          <p14:tracePt t="19854" x="6056313" y="2305050"/>
          <p14:tracePt t="19857" x="6064250" y="2305050"/>
          <p14:tracePt t="19858" x="6064250" y="2297113"/>
          <p14:tracePt t="19864" x="6064250" y="2289175"/>
          <p14:tracePt t="19869" x="6064250" y="2281238"/>
          <p14:tracePt t="19879" x="6064250" y="2273300"/>
          <p14:tracePt t="19882" x="6072188" y="2273300"/>
          <p14:tracePt t="19883" x="6072188" y="2265363"/>
          <p14:tracePt t="19891" x="6072188" y="2257425"/>
          <p14:tracePt t="19896" x="6072188" y="2249488"/>
          <p14:tracePt t="19903" x="6072188" y="2241550"/>
          <p14:tracePt t="19907" x="6072188" y="2233613"/>
          <p14:tracePt t="19914" x="6072188" y="2225675"/>
          <p14:tracePt t="19919" x="6072188" y="2217738"/>
          <p14:tracePt t="19923" x="6072188" y="2209800"/>
          <p14:tracePt t="19936" x="6080125" y="2209800"/>
          <p14:tracePt t="19939" x="6080125" y="2201863"/>
          <p14:tracePt t="19995" x="6080125" y="2193925"/>
          <p14:tracePt t="20000" x="6080125" y="2185988"/>
          <p14:tracePt t="20002" x="6080125" y="2179638"/>
          <p14:tracePt t="20004" x="6080125" y="2171700"/>
          <p14:tracePt t="20005" x="6080125" y="2163763"/>
          <p14:tracePt t="20007" x="6080125" y="2155825"/>
          <p14:tracePt t="20008" x="6080125" y="2147888"/>
          <p14:tracePt t="20009" x="6080125" y="2139950"/>
          <p14:tracePt t="20011" x="6080125" y="2124075"/>
          <p14:tracePt t="20013" x="6080125" y="2108200"/>
          <p14:tracePt t="20015" x="6080125" y="2100263"/>
          <p14:tracePt t="20016" x="6080125" y="2084388"/>
          <p14:tracePt t="20018" x="6080125" y="2068513"/>
          <p14:tracePt t="20019" x="6088063" y="2060575"/>
          <p14:tracePt t="20020" x="6088063" y="2054225"/>
          <p14:tracePt t="20021" x="6088063" y="2046288"/>
          <p14:tracePt t="20022" x="6088063" y="2038350"/>
          <p14:tracePt t="20024" x="6088063" y="2030413"/>
          <p14:tracePt t="20024" x="6088063" y="2022475"/>
          <p14:tracePt t="20025" x="6088063" y="2014538"/>
          <p14:tracePt t="20026" x="6096000" y="2006600"/>
          <p14:tracePt t="20027" x="6096000" y="1998663"/>
          <p14:tracePt t="20028" x="6096000" y="1990725"/>
          <p14:tracePt t="20029" x="6096000" y="1982788"/>
          <p14:tracePt t="20030" x="6096000" y="1974850"/>
          <p14:tracePt t="20031" x="6096000" y="1966913"/>
          <p14:tracePt t="20032" x="6103938" y="1958975"/>
          <p14:tracePt t="20033" x="6103938" y="1951038"/>
          <p14:tracePt t="20034" x="6103938" y="1943100"/>
          <p14:tracePt t="20035" x="6103938" y="1928813"/>
          <p14:tracePt t="20037" x="6103938" y="1912938"/>
          <p14:tracePt t="20039" x="6103938" y="1905000"/>
          <p14:tracePt t="20039" x="6111875" y="1897063"/>
          <p14:tracePt t="20040" x="6111875" y="1889125"/>
          <p14:tracePt t="20041" x="6111875" y="1873250"/>
          <p14:tracePt t="20043" x="6111875" y="1857375"/>
          <p14:tracePt t="20044" x="6119813" y="1849438"/>
          <p14:tracePt t="20045" x="6119813" y="1841500"/>
          <p14:tracePt t="20046" x="6119813" y="1833563"/>
          <p14:tracePt t="20047" x="6119813" y="1817688"/>
          <p14:tracePt t="20049" x="6119813" y="1803400"/>
          <p14:tracePt t="20050" x="6119813" y="1795463"/>
          <p14:tracePt t="20052" x="6119813" y="1787525"/>
          <p14:tracePt t="20052" x="6119813" y="1779588"/>
          <p14:tracePt t="20053" x="6119813" y="1771650"/>
          <p14:tracePt t="20054" x="6119813" y="1763713"/>
          <p14:tracePt t="20055" x="6119813" y="1747838"/>
          <p14:tracePt t="20056" x="6127750" y="1747838"/>
          <p14:tracePt t="20057" x="6127750" y="1739900"/>
          <p14:tracePt t="20058" x="6127750" y="1731963"/>
          <p14:tracePt t="20059" x="6127750" y="1724025"/>
          <p14:tracePt t="20060" x="6127750" y="1716088"/>
          <p14:tracePt t="20061" x="6127750" y="1708150"/>
          <p14:tracePt t="20063" x="6127750" y="1692275"/>
          <p14:tracePt t="20065" x="6127750" y="1684338"/>
          <p14:tracePt t="20066" x="6127750" y="1677988"/>
          <p14:tracePt t="20067" x="6127750" y="1670050"/>
          <p14:tracePt t="20069" x="6127750" y="1662113"/>
          <p14:tracePt t="20069" x="6127750" y="1654175"/>
          <p14:tracePt t="20071" x="6127750" y="1646238"/>
          <p14:tracePt t="20072" x="6127750" y="1638300"/>
          <p14:tracePt t="20085" x="6119813" y="1520825"/>
          <p14:tracePt t="20086" x="6119813" y="1512888"/>
          <p14:tracePt t="20087" x="6119813" y="1497013"/>
          <p14:tracePt t="20088" x="6119813" y="1489075"/>
          <p14:tracePt t="20089" x="6119813" y="1481138"/>
          <p14:tracePt t="20090" x="6111875" y="1465263"/>
          <p14:tracePt t="20092" x="6111875" y="1449388"/>
          <p14:tracePt t="20093" x="6111875" y="1441450"/>
          <p14:tracePt t="20094" x="6111875" y="1433513"/>
          <p14:tracePt t="20095" x="6111875" y="1427163"/>
          <p14:tracePt t="20096" x="6111875" y="1411288"/>
          <p14:tracePt t="20097" x="6111875" y="1403350"/>
          <p14:tracePt t="20098" x="6111875" y="1395413"/>
          <p14:tracePt t="20099" x="6103938" y="1379538"/>
          <p14:tracePt t="20100" x="6103938" y="1371600"/>
          <p14:tracePt t="20102" x="6103938" y="1355725"/>
          <p14:tracePt t="20103" x="6103938" y="1347788"/>
          <p14:tracePt t="20103" x="6103938" y="1331913"/>
          <p14:tracePt t="20104" x="6103938" y="1323975"/>
          <p14:tracePt t="20105" x="6096000" y="1316038"/>
          <p14:tracePt t="20106" x="6096000" y="1301750"/>
          <p14:tracePt t="20107" x="6096000" y="1285875"/>
          <p14:tracePt t="20108" x="6096000" y="1270000"/>
          <p14:tracePt t="20109" x="6096000" y="1262063"/>
          <p14:tracePt t="20110" x="6096000" y="1246188"/>
          <p14:tracePt t="20111" x="6096000" y="1238250"/>
          <p14:tracePt t="20112" x="6096000" y="1222375"/>
          <p14:tracePt t="20113" x="6096000" y="1206500"/>
          <p14:tracePt t="20114" x="6096000" y="1198563"/>
          <p14:tracePt t="20115" x="6096000" y="1184275"/>
          <p14:tracePt t="20116" x="6096000" y="1168400"/>
          <p14:tracePt t="20117" x="6096000" y="1152525"/>
          <p14:tracePt t="20118" x="6096000" y="1144588"/>
          <p14:tracePt t="20119" x="6096000" y="1128713"/>
          <p14:tracePt t="20120" x="6096000" y="1112838"/>
          <p14:tracePt t="20121" x="6096000" y="1096963"/>
          <p14:tracePt t="20122" x="6096000" y="1081088"/>
          <p14:tracePt t="20123" x="6096000" y="1065213"/>
          <p14:tracePt t="20124" x="6096000" y="1050925"/>
          <p14:tracePt t="20125" x="6096000" y="1035050"/>
          <p14:tracePt t="20126" x="6096000" y="1027113"/>
          <p14:tracePt t="20127" x="6096000" y="1011238"/>
          <p14:tracePt t="20128" x="6096000" y="995363"/>
          <p14:tracePt t="20129" x="6096000" y="979488"/>
          <p14:tracePt t="20130" x="6096000" y="963613"/>
          <p14:tracePt t="20131" x="6096000" y="955675"/>
          <p14:tracePt t="20132" x="6096000" y="939800"/>
          <p14:tracePt t="20133" x="6096000" y="925513"/>
          <p14:tracePt t="20134" x="6096000" y="917575"/>
          <p14:tracePt t="20136" x="6096000" y="901700"/>
          <p14:tracePt t="20136" x="6096000" y="885825"/>
          <p14:tracePt t="20137" x="6096000" y="869950"/>
          <p14:tracePt t="20138" x="6088063" y="862013"/>
          <p14:tracePt t="20139" x="6088063" y="846138"/>
          <p14:tracePt t="20140" x="6088063" y="838200"/>
          <p14:tracePt t="20141" x="6088063" y="822325"/>
          <p14:tracePt t="20142" x="6088063" y="814388"/>
          <p14:tracePt t="20143" x="6088063" y="800100"/>
          <p14:tracePt t="20144" x="6088063" y="792163"/>
          <p14:tracePt t="20145" x="6088063" y="776288"/>
          <p14:tracePt t="20146" x="6080125" y="768350"/>
          <p14:tracePt t="20147" x="6080125" y="760413"/>
          <p14:tracePt t="20148" x="6080125" y="744538"/>
          <p14:tracePt t="20149" x="6080125" y="736600"/>
          <p14:tracePt t="20150" x="6080125" y="728663"/>
          <p14:tracePt t="20152" x="6080125" y="712788"/>
          <p14:tracePt t="20153" x="6080125" y="696913"/>
          <p14:tracePt t="20155" x="6080125" y="682625"/>
          <p14:tracePt t="20156" x="6080125" y="674688"/>
          <p14:tracePt t="20157" x="6080125" y="666750"/>
          <p14:tracePt t="20159" x="6080125" y="658813"/>
          <p14:tracePt t="20160" x="6080125" y="650875"/>
          <p14:tracePt t="20161" x="6080125" y="642938"/>
          <p14:tracePt t="20162" x="6080125" y="635000"/>
          <p14:tracePt t="20163" x="6080125" y="627063"/>
          <p14:tracePt t="20164" x="6072188" y="627063"/>
          <p14:tracePt t="20165" x="6072188" y="619125"/>
          <p14:tracePt t="20166" x="6072188" y="611188"/>
          <p14:tracePt t="20169" x="6072188" y="603250"/>
          <p14:tracePt t="20169" x="6072188" y="595313"/>
          <p14:tracePt t="20172" x="6072188" y="587375"/>
          <p14:tracePt t="20175" x="6072188" y="579438"/>
          <p14:tracePt t="20179" x="6064250" y="571500"/>
          <p14:tracePt t="20194" x="6064250" y="563563"/>
          <p14:tracePt t="20204" x="6064250" y="557213"/>
          <p14:tracePt t="20209" x="6064250" y="549275"/>
          <p14:tracePt t="20211" x="6064250" y="541338"/>
          <p14:tracePt t="20214" x="6064250" y="533400"/>
          <p14:tracePt t="20216" x="6064250" y="525463"/>
          <p14:tracePt t="20217" x="6064250" y="517525"/>
          <p14:tracePt t="20218" x="6064250" y="509588"/>
          <p14:tracePt t="20219" x="6064250" y="501650"/>
          <p14:tracePt t="20220" x="6064250" y="493713"/>
          <p14:tracePt t="20221" x="6064250" y="485775"/>
          <p14:tracePt t="20222" x="6064250" y="477838"/>
          <p14:tracePt t="20223" x="6064250" y="469900"/>
          <p14:tracePt t="20224" x="6064250" y="461963"/>
          <p14:tracePt t="20225" x="6064250" y="454025"/>
          <p14:tracePt t="20226" x="6064250" y="446088"/>
          <p14:tracePt t="20227" x="6064250" y="438150"/>
          <p14:tracePt t="20229" x="6064250" y="431800"/>
          <p14:tracePt t="20229" x="6064250" y="415925"/>
          <p14:tracePt t="20231" x="6064250" y="400050"/>
          <p14:tracePt t="20232" x="6064250" y="392113"/>
          <p14:tracePt t="20233" x="6064250" y="384175"/>
          <p14:tracePt t="20234" x="6064250" y="376238"/>
          <p14:tracePt t="20235" x="6064250" y="368300"/>
          <p14:tracePt t="20236" x="6072188" y="360363"/>
          <p14:tracePt t="20237" x="6072188" y="352425"/>
          <p14:tracePt t="20238" x="6072188" y="344488"/>
          <p14:tracePt t="20240" x="6072188" y="336550"/>
          <p14:tracePt t="20241" x="6072188" y="328613"/>
          <p14:tracePt t="20242" x="6072188" y="320675"/>
          <p14:tracePt t="20243" x="6080125" y="320675"/>
          <p14:tracePt t="20244" x="6080125" y="312738"/>
          <p14:tracePt t="20245" x="6080125" y="306388"/>
          <p14:tracePt t="20246" x="6080125" y="298450"/>
          <p14:tracePt t="20247" x="6080125" y="290513"/>
          <p14:tracePt t="20249" x="6088063" y="290513"/>
          <p14:tracePt t="20250" x="6088063" y="282575"/>
          <p14:tracePt t="20252" x="6088063" y="274638"/>
          <p14:tracePt t="20252" x="6088063" y="266700"/>
          <p14:tracePt t="20254" x="6088063" y="258763"/>
          <p14:tracePt t="20255" x="6088063" y="250825"/>
          <p14:tracePt t="20257" x="6088063" y="242888"/>
          <p14:tracePt t="20259" x="6096000" y="234950"/>
          <p14:tracePt t="20261" x="6096000" y="227013"/>
          <p14:tracePt t="20262" x="6096000" y="219075"/>
          <p14:tracePt t="20264" x="6096000" y="211138"/>
          <p14:tracePt t="20266" x="6096000" y="203200"/>
          <p14:tracePt t="20268" x="6096000" y="195263"/>
          <p14:tracePt t="20271" x="6096000" y="187325"/>
          <p14:tracePt t="20274" x="6103938" y="180975"/>
          <p14:tracePt t="20277" x="6103938" y="173038"/>
          <p14:tracePt t="20279" x="6103938" y="165100"/>
          <p14:tracePt t="20285" x="6103938" y="157163"/>
          <p14:tracePt t="20292" x="6103938" y="149225"/>
          <p14:tracePt t="20299" x="6103938" y="141288"/>
          <p14:tracePt t="20308" x="6103938" y="133350"/>
          <p14:tracePt t="20312" x="6111875" y="125413"/>
          <p14:tracePt t="20316" x="6111875" y="117475"/>
          <p14:tracePt t="20319" x="6111875" y="109538"/>
          <p14:tracePt t="20321" x="6119813" y="101600"/>
          <p14:tracePt t="20324" x="6119813" y="93663"/>
          <p14:tracePt t="20326" x="6119813" y="85725"/>
          <p14:tracePt t="20328" x="6119813" y="77788"/>
          <p14:tracePt t="20330" x="6127750" y="69850"/>
          <p14:tracePt t="20332" x="6127750" y="61913"/>
          <p14:tracePt t="20334" x="6127750" y="55563"/>
          <p14:tracePt t="20336" x="6127750" y="47625"/>
          <p14:tracePt t="20337" x="6127750" y="39688"/>
          <p14:tracePt t="20338" x="6135688" y="39688"/>
          <p14:tracePt t="20339" x="6135688" y="31750"/>
          <p14:tracePt t="20340" x="6135688" y="23813"/>
          <p14:tracePt t="20342" x="6135688" y="15875"/>
          <p14:tracePt t="20343" x="6135688" y="7938"/>
          <p14:tracePt t="20345" x="6135688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>
            <a:extLst>
              <a:ext uri="{FF2B5EF4-FFF2-40B4-BE49-F238E27FC236}">
                <a16:creationId xmlns:a16="http://schemas.microsoft.com/office/drawing/2014/main" id="{77A5C54F-D69C-411D-BBDB-3F544E4A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DE71F1B-004A-43E0-9048-4612922C2AB0}" type="slidenum">
              <a:rPr kumimoji="0" lang="zh-TW" altLang="en-US" sz="1400">
                <a:solidFill>
                  <a:schemeClr val="accent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accent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B62727-E809-4814-B806-EADB711CA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562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題意範例：</a:t>
            </a:r>
            <a:r>
              <a:rPr lang="zh-TW" altLang="en-US" sz="2400" dirty="0">
                <a:solidFill>
                  <a:srgbClr val="3BA943"/>
                </a:solidFill>
                <a:latin typeface="Times New Roman" panose="02020603050405020304" pitchFamily="18" charset="0"/>
              </a:rPr>
              <a:t> </a:t>
            </a:r>
            <a:br>
              <a:rPr lang="en-US" altLang="zh-TW" sz="2400" dirty="0">
                <a:solidFill>
                  <a:srgbClr val="3BA943"/>
                </a:solidFill>
                <a:latin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</a:rPr>
              <a:t>7</a:t>
            </a:r>
            <a:br>
              <a:rPr lang="en-US" altLang="zh-TW" sz="2400" dirty="0">
                <a:latin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</a:rPr>
              <a:t>2</a:t>
            </a:r>
            <a:br>
              <a:rPr lang="en-US" altLang="zh-TW" sz="2400" dirty="0">
                <a:latin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</a:rPr>
              <a:t>10	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 2 * 10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7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2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= 134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20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29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31	 2 * 31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29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20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= 17744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42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41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40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37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20	 2 * 42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41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40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37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+ 2 * 20</a:t>
            </a:r>
            <a:r>
              <a:rPr lang="en-US" altLang="zh-TW" sz="2400" baseline="30000" dirty="0">
                <a:latin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b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		= Too expensive</a:t>
            </a:r>
          </a:p>
        </p:txBody>
      </p:sp>
      <p:pic>
        <p:nvPicPr>
          <p:cNvPr id="2" name="音訊 1">
            <a:hlinkClick r:id="" action="ppaction://media"/>
            <a:extLst>
              <a:ext uri="{FF2B5EF4-FFF2-40B4-BE49-F238E27FC236}">
                <a16:creationId xmlns:a16="http://schemas.microsoft.com/office/drawing/2014/main" id="{F2CB125F-0371-68CB-2795-C479FBD56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83"/>
    </mc:Choice>
    <mc:Fallback xmlns="">
      <p:transition spd="slow" advTm="58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97" x="1955800" y="6413500"/>
          <p14:tracePt t="496" x="2860675" y="6834188"/>
          <p14:tracePt t="496" x="2852738" y="6826250"/>
          <p14:tracePt t="497" x="2844800" y="6818313"/>
          <p14:tracePt t="498" x="2844800" y="6810375"/>
          <p14:tracePt t="499" x="2836863" y="6796088"/>
          <p14:tracePt t="500" x="2828925" y="6788150"/>
          <p14:tracePt t="501" x="2820988" y="6772275"/>
          <p14:tracePt t="502" x="2813050" y="6764338"/>
          <p14:tracePt t="503" x="2813050" y="6748463"/>
          <p14:tracePt t="504" x="2797175" y="6740525"/>
          <p14:tracePt t="505" x="2789238" y="6724650"/>
          <p14:tracePt t="506" x="2781300" y="6708775"/>
          <p14:tracePt t="507" x="2773363" y="6692900"/>
          <p14:tracePt t="508" x="2765425" y="6677025"/>
          <p14:tracePt t="509" x="2757488" y="6662738"/>
          <p14:tracePt t="510" x="2749550" y="6654800"/>
          <p14:tracePt t="511" x="2743200" y="6638925"/>
          <p14:tracePt t="512" x="2727325" y="6623050"/>
          <p14:tracePt t="513" x="2727325" y="6607175"/>
          <p14:tracePt t="514" x="2719388" y="6591300"/>
          <p14:tracePt t="515" x="2703513" y="6575425"/>
          <p14:tracePt t="516" x="2703513" y="6559550"/>
          <p14:tracePt t="517" x="2695575" y="6545263"/>
          <p14:tracePt t="518" x="2687638" y="6529388"/>
          <p14:tracePt t="519" x="2671763" y="6513513"/>
          <p14:tracePt t="520" x="2671763" y="6497638"/>
          <p14:tracePt t="521" x="2655888" y="6481763"/>
          <p14:tracePt t="522" x="2655888" y="6465888"/>
          <p14:tracePt t="523" x="2647950" y="6457950"/>
          <p14:tracePt t="524" x="2640013" y="6434138"/>
          <p14:tracePt t="525" x="2632075" y="6426200"/>
          <p14:tracePt t="526" x="2624138" y="6411913"/>
          <p14:tracePt t="527" x="2617788" y="6388100"/>
          <p14:tracePt t="528" x="2609850" y="6372225"/>
          <p14:tracePt t="529" x="2601913" y="6356350"/>
          <p14:tracePt t="530" x="2593975" y="6348413"/>
          <p14:tracePt t="531" x="2586038" y="6324600"/>
          <p14:tracePt t="532" x="2578100" y="6308725"/>
          <p14:tracePt t="533" x="2570163" y="6300788"/>
          <p14:tracePt t="534" x="2562225" y="6278563"/>
          <p14:tracePt t="535" x="2554288" y="6262688"/>
          <p14:tracePt t="536" x="2546350" y="6246813"/>
          <p14:tracePt t="537" x="2538413" y="6230938"/>
          <p14:tracePt t="538" x="2530475" y="6215063"/>
          <p14:tracePt t="539" x="2522538" y="6199188"/>
          <p14:tracePt t="540" x="2514600" y="6183313"/>
          <p14:tracePt t="541" x="2506663" y="6169025"/>
          <p14:tracePt t="542" x="2498725" y="6153150"/>
          <p14:tracePt t="543" x="2492375" y="6137275"/>
          <p14:tracePt t="544" x="2492375" y="6129338"/>
          <p14:tracePt t="545" x="2484438" y="6113463"/>
          <p14:tracePt t="556" x="2420938" y="5956300"/>
          <p14:tracePt t="557" x="2413000" y="5948363"/>
          <p14:tracePt t="558" x="2405063" y="5932488"/>
          <p14:tracePt t="559" x="2405063" y="5918200"/>
          <p14:tracePt t="560" x="2405063" y="5910263"/>
          <p14:tracePt t="561" x="2397125" y="5894388"/>
          <p14:tracePt t="562" x="2397125" y="5878513"/>
          <p14:tracePt t="563" x="2389188" y="5862638"/>
          <p14:tracePt t="564" x="2389188" y="5854700"/>
          <p14:tracePt t="565" x="2381250" y="5838825"/>
          <p14:tracePt t="566" x="2381250" y="5822950"/>
          <p14:tracePt t="567" x="2374900" y="5807075"/>
          <p14:tracePt t="568" x="2374900" y="5792788"/>
          <p14:tracePt t="569" x="2366963" y="5784850"/>
          <p14:tracePt t="570" x="2366963" y="5768975"/>
          <p14:tracePt t="571" x="2366963" y="5761038"/>
          <p14:tracePt t="572" x="2359025" y="5745163"/>
          <p14:tracePt t="573" x="2359025" y="5737225"/>
          <p14:tracePt t="574" x="2351088" y="5721350"/>
          <p14:tracePt t="575" x="2351088" y="5705475"/>
          <p14:tracePt t="576" x="2351088" y="5689600"/>
          <p14:tracePt t="577" x="2343150" y="5681663"/>
          <p14:tracePt t="578" x="2343150" y="5667375"/>
          <p14:tracePt t="579" x="2335213" y="5651500"/>
          <p14:tracePt t="580" x="2335213" y="5627688"/>
          <p14:tracePt t="581" x="2327275" y="5619750"/>
          <p14:tracePt t="582" x="2327275" y="5603875"/>
          <p14:tracePt t="583" x="2319338" y="5588000"/>
          <p14:tracePt t="584" x="2319338" y="5572125"/>
          <p14:tracePt t="585" x="2311400" y="5556250"/>
          <p14:tracePt t="586" x="2311400" y="5548313"/>
          <p14:tracePt t="587" x="2303463" y="5534025"/>
          <p14:tracePt t="588" x="2303463" y="5518150"/>
          <p14:tracePt t="589" x="2295525" y="5502275"/>
          <p14:tracePt t="590" x="2295525" y="5486400"/>
          <p14:tracePt t="591" x="2287588" y="5462588"/>
          <p14:tracePt t="592" x="2287588" y="5454650"/>
          <p14:tracePt t="593" x="2279650" y="5430838"/>
          <p14:tracePt t="594" x="2279650" y="5416550"/>
          <p14:tracePt t="595" x="2271713" y="5400675"/>
          <p14:tracePt t="596" x="2271713" y="5384800"/>
          <p14:tracePt t="597" x="2263775" y="5368925"/>
          <p14:tracePt t="598" x="2255838" y="5345113"/>
          <p14:tracePt t="599" x="2255838" y="5337175"/>
          <p14:tracePt t="600" x="2255838" y="5321300"/>
          <p14:tracePt t="601" x="2249488" y="5299075"/>
          <p14:tracePt t="602" x="2241550" y="5283200"/>
          <p14:tracePt t="603" x="2241550" y="5259388"/>
          <p14:tracePt t="604" x="2233613" y="5243513"/>
          <p14:tracePt t="605" x="2225675" y="5227638"/>
          <p14:tracePt t="606" x="2225675" y="5211763"/>
          <p14:tracePt t="607" x="2217738" y="5195888"/>
          <p14:tracePt t="608" x="2209800" y="5180013"/>
          <p14:tracePt t="609" x="2209800" y="5157788"/>
          <p14:tracePt t="610" x="2201863" y="5141913"/>
          <p14:tracePt t="611" x="2201863" y="5126038"/>
          <p14:tracePt t="612" x="2193925" y="5110163"/>
          <p14:tracePt t="613" x="2185988" y="5094288"/>
          <p14:tracePt t="614" x="2178050" y="5070475"/>
          <p14:tracePt t="615" x="2170113" y="5054600"/>
          <p14:tracePt t="616" x="2170113" y="5040313"/>
          <p14:tracePt t="617" x="2162175" y="5016500"/>
          <p14:tracePt t="618" x="2154238" y="5000625"/>
          <p14:tracePt t="619" x="2146300" y="4984750"/>
          <p14:tracePt t="620" x="2138363" y="4968875"/>
          <p14:tracePt t="621" x="2132013" y="4945063"/>
          <p14:tracePt t="622" x="2132013" y="4929188"/>
          <p14:tracePt t="623" x="2116138" y="4906963"/>
          <p14:tracePt t="624" x="2116138" y="4883150"/>
          <p14:tracePt t="625" x="2100263" y="4867275"/>
          <p14:tracePt t="626" x="2092325" y="4843463"/>
          <p14:tracePt t="627" x="2084388" y="4827588"/>
          <p14:tracePt t="628" x="2076450" y="4803775"/>
          <p14:tracePt t="629" x="2068513" y="4781550"/>
          <p14:tracePt t="630" x="2060575" y="4757738"/>
          <p14:tracePt t="631" x="2044700" y="4733925"/>
          <p14:tracePt t="632" x="2036763" y="4718050"/>
          <p14:tracePt t="633" x="2028825" y="4694238"/>
          <p14:tracePt t="635" x="2012950" y="4672013"/>
          <p14:tracePt t="635" x="2006600" y="4648200"/>
          <p14:tracePt t="636" x="1998663" y="4632325"/>
          <p14:tracePt t="637" x="1990725" y="4608513"/>
          <p14:tracePt t="638" x="1974850" y="4584700"/>
          <p14:tracePt t="639" x="1966913" y="4568825"/>
          <p14:tracePt t="640" x="1958975" y="4546600"/>
          <p14:tracePt t="641" x="1943100" y="4522788"/>
          <p14:tracePt t="642" x="1935163" y="4498975"/>
          <p14:tracePt t="643" x="1927225" y="4475163"/>
          <p14:tracePt t="644" x="1911350" y="4451350"/>
          <p14:tracePt t="645" x="1903413" y="4435475"/>
          <p14:tracePt t="646" x="1889125" y="4413250"/>
          <p14:tracePt t="647" x="1881188" y="4389438"/>
          <p14:tracePt t="648" x="1873250" y="4365625"/>
          <p14:tracePt t="649" x="1857375" y="4349750"/>
          <p14:tracePt t="650" x="1849438" y="4325938"/>
          <p14:tracePt t="651" x="1833563" y="4295775"/>
          <p14:tracePt t="652" x="1825625" y="4279900"/>
          <p14:tracePt t="653" x="1817688" y="4256088"/>
          <p14:tracePt t="654" x="1809750" y="4240213"/>
          <p14:tracePt t="655" x="1793875" y="4216400"/>
          <p14:tracePt t="656" x="1785938" y="4192588"/>
          <p14:tracePt t="658" x="1778000" y="4170363"/>
          <p14:tracePt t="658" x="1770063" y="4146550"/>
          <p14:tracePt t="659" x="1763713" y="4130675"/>
          <p14:tracePt t="660" x="1755775" y="4114800"/>
          <p14:tracePt t="661" x="1747838" y="4090988"/>
          <p14:tracePt t="662" x="1739900" y="4067175"/>
          <p14:tracePt t="663" x="1724025" y="4052888"/>
          <p14:tracePt t="664" x="1716088" y="4029075"/>
          <p14:tracePt t="665" x="1708150" y="4013200"/>
          <p14:tracePt t="666" x="1700213" y="3989388"/>
          <p14:tracePt t="667" x="1692275" y="3981450"/>
          <p14:tracePt t="668" x="1684338" y="3957638"/>
          <p14:tracePt t="669" x="1676400" y="3941763"/>
          <p14:tracePt t="670" x="1668463" y="3927475"/>
          <p14:tracePt t="671" x="1668463" y="3911600"/>
          <p14:tracePt t="672" x="1660525" y="3895725"/>
          <p14:tracePt t="673" x="1652588" y="3887788"/>
          <p14:tracePt t="674" x="1646238" y="3871913"/>
          <p14:tracePt t="675" x="1638300" y="3856038"/>
          <p14:tracePt t="676" x="1638300" y="3840163"/>
          <p14:tracePt t="677" x="1630363" y="3824288"/>
          <p14:tracePt t="678" x="1622425" y="3816350"/>
          <p14:tracePt t="679" x="1614488" y="3802063"/>
          <p14:tracePt t="680" x="1614488" y="3794125"/>
          <p14:tracePt t="681" x="1606550" y="3778250"/>
          <p14:tracePt t="682" x="1598613" y="3762375"/>
          <p14:tracePt t="683" x="1598613" y="3754438"/>
          <p14:tracePt t="684" x="1590675" y="3738563"/>
          <p14:tracePt t="685" x="1582738" y="3722688"/>
          <p14:tracePt t="686" x="1582738" y="3714750"/>
          <p14:tracePt t="687" x="1574800" y="3698875"/>
          <p14:tracePt t="688" x="1574800" y="3690938"/>
          <p14:tracePt t="689" x="1566863" y="3683000"/>
          <p14:tracePt t="690" x="1566863" y="3668713"/>
          <p14:tracePt t="691" x="1558925" y="3660775"/>
          <p14:tracePt t="692" x="1550988" y="3652838"/>
          <p14:tracePt t="693" x="1550988" y="3636963"/>
          <p14:tracePt t="694" x="1550988" y="3629025"/>
          <p14:tracePt t="695" x="1543050" y="3621088"/>
          <p14:tracePt t="696" x="1535113" y="3613150"/>
          <p14:tracePt t="697" x="1535113" y="3597275"/>
          <p14:tracePt t="698" x="1527175" y="3581400"/>
          <p14:tracePt t="700" x="1527175" y="3565525"/>
          <p14:tracePt t="701" x="1520825" y="3557588"/>
          <p14:tracePt t="702" x="1520825" y="3551238"/>
          <p14:tracePt t="703" x="1512888" y="3543300"/>
          <p14:tracePt t="704" x="1512888" y="3527425"/>
          <p14:tracePt t="705" x="1512888" y="3519488"/>
          <p14:tracePt t="706" x="1504950" y="3511550"/>
          <p14:tracePt t="707" x="1504950" y="3495675"/>
          <p14:tracePt t="708" x="1504950" y="3487738"/>
          <p14:tracePt t="709" x="1497013" y="3479800"/>
          <p14:tracePt t="710" x="1497013" y="3471863"/>
          <p14:tracePt t="711" x="1497013" y="3455988"/>
          <p14:tracePt t="712" x="1497013" y="3448050"/>
          <p14:tracePt t="713" x="1489075" y="3440113"/>
          <p14:tracePt t="714" x="1489075" y="3432175"/>
          <p14:tracePt t="715" x="1481138" y="3425825"/>
          <p14:tracePt t="716" x="1481138" y="3417888"/>
          <p14:tracePt t="717" x="1481138" y="3402013"/>
          <p14:tracePt t="718" x="1481138" y="3394075"/>
          <p14:tracePt t="719" x="1473200" y="3386138"/>
          <p14:tracePt t="720" x="1473200" y="3370263"/>
          <p14:tracePt t="721" x="1473200" y="3362325"/>
          <p14:tracePt t="723" x="1473200" y="3354388"/>
          <p14:tracePt t="723" x="1465263" y="3338513"/>
          <p14:tracePt t="724" x="1465263" y="3330575"/>
          <p14:tracePt t="725" x="1465263" y="3314700"/>
          <p14:tracePt t="726" x="1465263" y="3306763"/>
          <p14:tracePt t="727" x="1457325" y="3300413"/>
          <p14:tracePt t="728" x="1457325" y="3284538"/>
          <p14:tracePt t="729" x="1457325" y="3276600"/>
          <p14:tracePt t="730" x="1457325" y="3260725"/>
          <p14:tracePt t="731" x="1449388" y="3252788"/>
          <p14:tracePt t="732" x="1449388" y="3236913"/>
          <p14:tracePt t="733" x="1441450" y="3228975"/>
          <p14:tracePt t="734" x="1441450" y="3213100"/>
          <p14:tracePt t="735" x="1441450" y="3205163"/>
          <p14:tracePt t="736" x="1433513" y="3189288"/>
          <p14:tracePt t="737" x="1433513" y="3181350"/>
          <p14:tracePt t="738" x="1425575" y="3167063"/>
          <p14:tracePt t="739" x="1425575" y="3159125"/>
          <p14:tracePt t="740" x="1425575" y="3151188"/>
          <p14:tracePt t="741" x="1417638" y="3135313"/>
          <p14:tracePt t="742" x="1417638" y="3127375"/>
          <p14:tracePt t="743" x="1417638" y="3119438"/>
          <p14:tracePt t="744" x="1417638" y="3103563"/>
          <p14:tracePt t="745" x="1409700" y="3095625"/>
          <p14:tracePt t="746" x="1409700" y="3087688"/>
          <p14:tracePt t="747" x="1401763" y="3071813"/>
          <p14:tracePt t="748" x="1401763" y="3063875"/>
          <p14:tracePt t="749" x="1401763" y="3055938"/>
          <p14:tracePt t="750" x="1395413" y="3049588"/>
          <p14:tracePt t="751" x="1395413" y="3041650"/>
          <p14:tracePt t="752" x="1387475" y="3025775"/>
          <p14:tracePt t="753" x="1387475" y="3017838"/>
          <p14:tracePt t="754" x="1387475" y="3009900"/>
          <p14:tracePt t="755" x="1379538" y="3001963"/>
          <p14:tracePt t="756" x="1379538" y="2994025"/>
          <p14:tracePt t="757" x="1379538" y="2978150"/>
          <p14:tracePt t="758" x="1371600" y="2970213"/>
          <p14:tracePt t="759" x="1371600" y="2962275"/>
          <p14:tracePt t="760" x="1371600" y="2954338"/>
          <p14:tracePt t="761" x="1371600" y="2946400"/>
          <p14:tracePt t="762" x="1363663" y="2938463"/>
          <p14:tracePt t="763" x="1363663" y="2930525"/>
          <p14:tracePt t="764" x="1355725" y="2924175"/>
          <p14:tracePt t="765" x="1355725" y="2916238"/>
          <p14:tracePt t="766" x="1355725" y="2908300"/>
          <p14:tracePt t="767" x="1355725" y="2900363"/>
          <p14:tracePt t="768" x="1347788" y="2892425"/>
          <p14:tracePt t="769" x="1347788" y="2884488"/>
          <p14:tracePt t="770" x="1347788" y="2876550"/>
          <p14:tracePt t="771" x="1347788" y="2868613"/>
          <p14:tracePt t="772" x="1347788" y="2860675"/>
          <p14:tracePt t="773" x="1339850" y="2852738"/>
          <p14:tracePt t="774" x="1339850" y="2844800"/>
          <p14:tracePt t="775" x="1339850" y="2836863"/>
          <p14:tracePt t="776" x="1339850" y="2828925"/>
          <p14:tracePt t="777" x="1331913" y="2820988"/>
          <p14:tracePt t="778" x="1331913" y="2813050"/>
          <p14:tracePt t="779" x="1331913" y="2805113"/>
          <p14:tracePt t="780" x="1331913" y="2798763"/>
          <p14:tracePt t="781" x="1331913" y="2790825"/>
          <p14:tracePt t="782" x="1331913" y="2782888"/>
          <p14:tracePt t="783" x="1323975" y="2782888"/>
          <p14:tracePt t="784" x="1323975" y="2774950"/>
          <p14:tracePt t="785" x="1323975" y="2767013"/>
          <p14:tracePt t="786" x="1316038" y="2759075"/>
          <p14:tracePt t="787" x="1316038" y="2751138"/>
          <p14:tracePt t="788" x="1316038" y="2743200"/>
          <p14:tracePt t="789" x="1316038" y="2735263"/>
          <p14:tracePt t="790" x="1308100" y="2727325"/>
          <p14:tracePt t="791" x="1308100" y="2719388"/>
          <p14:tracePt t="792" x="1300163" y="2711450"/>
          <p14:tracePt t="794" x="1300163" y="2703513"/>
          <p14:tracePt t="795" x="1300163" y="2695575"/>
          <p14:tracePt t="796" x="1300163" y="2687638"/>
          <p14:tracePt t="797" x="1292225" y="2681288"/>
          <p14:tracePt t="798" x="1292225" y="2673350"/>
          <p14:tracePt t="799" x="1292225" y="2665413"/>
          <p14:tracePt t="800" x="1284288" y="2657475"/>
          <p14:tracePt t="801" x="1284288" y="2649538"/>
          <p14:tracePt t="803" x="1284288" y="2641600"/>
          <p14:tracePt t="804" x="1277938" y="2633663"/>
          <p14:tracePt t="805" x="1277938" y="2625725"/>
          <p14:tracePt t="806" x="1277938" y="2617788"/>
          <p14:tracePt t="807" x="1270000" y="2609850"/>
          <p14:tracePt t="808" x="1270000" y="2601913"/>
          <p14:tracePt t="809" x="1262063" y="2593975"/>
          <p14:tracePt t="810" x="1262063" y="2586038"/>
          <p14:tracePt t="811" x="1262063" y="2578100"/>
          <p14:tracePt t="812" x="1254125" y="2570163"/>
          <p14:tracePt t="813" x="1254125" y="2562225"/>
          <p14:tracePt t="814" x="1246188" y="2555875"/>
          <p14:tracePt t="815" x="1246188" y="2540000"/>
          <p14:tracePt t="816" x="1246188" y="2532063"/>
          <p14:tracePt t="817" x="1238250" y="2524125"/>
          <p14:tracePt t="818" x="1238250" y="2516188"/>
          <p14:tracePt t="819" x="1230313" y="2500313"/>
          <p14:tracePt t="820" x="1230313" y="2492375"/>
          <p14:tracePt t="821" x="1222375" y="2476500"/>
          <p14:tracePt t="822" x="1222375" y="2468563"/>
          <p14:tracePt t="823" x="1214438" y="2452688"/>
          <p14:tracePt t="824" x="1214438" y="2444750"/>
          <p14:tracePt t="825" x="1206500" y="2436813"/>
          <p14:tracePt t="826" x="1206500" y="2422525"/>
          <p14:tracePt t="827" x="1198563" y="2414588"/>
          <p14:tracePt t="828" x="1190625" y="2406650"/>
          <p14:tracePt t="829" x="1190625" y="2390775"/>
          <p14:tracePt t="830" x="1182688" y="2382838"/>
          <p14:tracePt t="831" x="1174750" y="2374900"/>
          <p14:tracePt t="832" x="1174750" y="2366963"/>
          <p14:tracePt t="833" x="1166813" y="2351088"/>
          <p14:tracePt t="834" x="1158875" y="2343150"/>
          <p14:tracePt t="835" x="1158875" y="2327275"/>
          <p14:tracePt t="836" x="1152525" y="2319338"/>
          <p14:tracePt t="837" x="1152525" y="2311400"/>
          <p14:tracePt t="838" x="1144588" y="2305050"/>
          <p14:tracePt t="839" x="1136650" y="2297113"/>
          <p14:tracePt t="840" x="1136650" y="2281238"/>
          <p14:tracePt t="841" x="1128713" y="2273300"/>
          <p14:tracePt t="842" x="1128713" y="2265363"/>
          <p14:tracePt t="843" x="1120775" y="2257425"/>
          <p14:tracePt t="844" x="1120775" y="2249488"/>
          <p14:tracePt t="845" x="1112838" y="2241550"/>
          <p14:tracePt t="846" x="1104900" y="2225675"/>
          <p14:tracePt t="847" x="1104900" y="2217738"/>
          <p14:tracePt t="848" x="1096963" y="2209800"/>
          <p14:tracePt t="849" x="1089025" y="2201863"/>
          <p14:tracePt t="850" x="1089025" y="2193925"/>
          <p14:tracePt t="851" x="1081088" y="2185988"/>
          <p14:tracePt t="852" x="1081088" y="2179638"/>
          <p14:tracePt t="853" x="1073150" y="2171700"/>
          <p14:tracePt t="854" x="1073150" y="2163763"/>
          <p14:tracePt t="855" x="1065213" y="2155825"/>
          <p14:tracePt t="856" x="1065213" y="2139950"/>
          <p14:tracePt t="857" x="1057275" y="2132013"/>
          <p14:tracePt t="858" x="1057275" y="2124075"/>
          <p14:tracePt t="859" x="1049338" y="2124075"/>
          <p14:tracePt t="860" x="1049338" y="2116138"/>
          <p14:tracePt t="861" x="1041400" y="2108200"/>
          <p14:tracePt t="862" x="1041400" y="2100263"/>
          <p14:tracePt t="863" x="1041400" y="2092325"/>
          <p14:tracePt t="864" x="1035050" y="2084388"/>
          <p14:tracePt t="866" x="1035050" y="2076450"/>
          <p14:tracePt t="867" x="1027113" y="2068513"/>
          <p14:tracePt t="868" x="1027113" y="2060575"/>
          <p14:tracePt t="870" x="1019175" y="2054225"/>
          <p14:tracePt t="871" x="1019175" y="2046288"/>
          <p14:tracePt t="872" x="1011238" y="2038350"/>
          <p14:tracePt t="873" x="1011238" y="2030413"/>
          <p14:tracePt t="875" x="1003300" y="2022475"/>
          <p14:tracePt t="876" x="1003300" y="2014538"/>
          <p14:tracePt t="878" x="995363" y="2006600"/>
          <p14:tracePt t="879" x="995363" y="1998663"/>
          <p14:tracePt t="881" x="987425" y="1990725"/>
          <p14:tracePt t="883" x="979488" y="1974850"/>
          <p14:tracePt t="885" x="979488" y="1966913"/>
          <p14:tracePt t="886" x="979488" y="1958975"/>
          <p14:tracePt t="887" x="971550" y="1958975"/>
          <p14:tracePt t="888" x="971550" y="1951038"/>
          <p14:tracePt t="889" x="963613" y="1943100"/>
          <p14:tracePt t="891" x="963613" y="1935163"/>
          <p14:tracePt t="892" x="955675" y="1928813"/>
          <p14:tracePt t="894" x="955675" y="1920875"/>
          <p14:tracePt t="895" x="947738" y="1912938"/>
          <p14:tracePt t="896" x="947738" y="1905000"/>
          <p14:tracePt t="897" x="939800" y="1905000"/>
          <p14:tracePt t="898" x="939800" y="1897063"/>
          <p14:tracePt t="899" x="939800" y="1889125"/>
          <p14:tracePt t="900" x="931863" y="1889125"/>
          <p14:tracePt t="901" x="931863" y="1881188"/>
          <p14:tracePt t="902" x="923925" y="1873250"/>
          <p14:tracePt t="904" x="923925" y="1865313"/>
          <p14:tracePt t="905" x="915988" y="1857375"/>
          <p14:tracePt t="906" x="909638" y="1849438"/>
          <p14:tracePt t="908" x="909638" y="1841500"/>
          <p14:tracePt t="909" x="901700" y="1833563"/>
          <p14:tracePt t="911" x="893763" y="1825625"/>
          <p14:tracePt t="912" x="893763" y="1817688"/>
          <p14:tracePt t="914" x="885825" y="1809750"/>
          <p14:tracePt t="915" x="885825" y="1803400"/>
          <p14:tracePt t="918" x="877888" y="1795463"/>
          <p14:tracePt t="919" x="869950" y="1787525"/>
          <p14:tracePt t="920" x="869950" y="1779588"/>
          <p14:tracePt t="922" x="862013" y="1771650"/>
          <p14:tracePt t="924" x="854075" y="1763713"/>
          <p14:tracePt t="926" x="854075" y="1755775"/>
          <p14:tracePt t="928" x="854075" y="1747838"/>
          <p14:tracePt t="929" x="846138" y="1747838"/>
          <p14:tracePt t="931" x="846138" y="1739900"/>
          <p14:tracePt t="933" x="846138" y="1731963"/>
          <p14:tracePt t="934" x="838200" y="1731963"/>
          <p14:tracePt t="936" x="838200" y="1724025"/>
          <p14:tracePt t="939" x="838200" y="1716088"/>
          <p14:tracePt t="940" x="830263" y="1716088"/>
          <p14:tracePt t="941" x="830263" y="1708150"/>
          <p14:tracePt t="945" x="830263" y="1700213"/>
          <p14:tracePt t="946" x="822325" y="1700213"/>
          <p14:tracePt t="947" x="822325" y="1692275"/>
          <p14:tracePt t="950" x="822325" y="1684338"/>
          <p14:tracePt t="951" x="814388" y="1684338"/>
          <p14:tracePt t="953" x="814388" y="1677988"/>
          <p14:tracePt t="957" x="814388" y="1670050"/>
          <p14:tracePt t="963" x="814388" y="1662113"/>
          <p14:tracePt t="968" x="814388" y="1654175"/>
          <p14:tracePt t="982" x="814388" y="1646238"/>
          <p14:tracePt t="991" x="814388" y="1638300"/>
          <p14:tracePt t="998" x="814388" y="1630363"/>
          <p14:tracePt t="1001" x="814388" y="1622425"/>
          <p14:tracePt t="1007" x="814388" y="1614488"/>
          <p14:tracePt t="1010" x="814388" y="1606550"/>
          <p14:tracePt t="1016" x="814388" y="1598613"/>
          <p14:tracePt t="1017" x="822325" y="1598613"/>
          <p14:tracePt t="1020" x="822325" y="1590675"/>
          <p14:tracePt t="1023" x="822325" y="1582738"/>
          <p14:tracePt t="1024" x="830263" y="1582738"/>
          <p14:tracePt t="1026" x="830263" y="1574800"/>
          <p14:tracePt t="1029" x="830263" y="1566863"/>
          <p14:tracePt t="1033" x="830263" y="1558925"/>
          <p14:tracePt t="1035" x="838200" y="1558925"/>
          <p14:tracePt t="1036" x="838200" y="1552575"/>
          <p14:tracePt t="1039" x="846138" y="1552575"/>
          <p14:tracePt t="1040" x="846138" y="1544638"/>
          <p14:tracePt t="1042" x="846138" y="1536700"/>
          <p14:tracePt t="1046" x="846138" y="1528763"/>
          <p14:tracePt t="1049" x="854075" y="1528763"/>
          <p14:tracePt t="1050" x="854075" y="1520825"/>
          <p14:tracePt t="1051" x="862013" y="1520825"/>
          <p14:tracePt t="1052" x="862013" y="1512888"/>
          <p14:tracePt t="1056" x="869950" y="1504950"/>
          <p14:tracePt t="1058" x="877888" y="1504950"/>
          <p14:tracePt t="1059" x="877888" y="1497013"/>
          <p14:tracePt t="1062" x="885825" y="1497013"/>
          <p14:tracePt t="1063" x="885825" y="1489075"/>
          <p14:tracePt t="1064" x="893763" y="1489075"/>
          <p14:tracePt t="1066" x="893763" y="1481138"/>
          <p14:tracePt t="1069" x="893763" y="1473200"/>
          <p14:tracePt t="1070" x="901700" y="1473200"/>
          <p14:tracePt t="1075" x="909638" y="1465263"/>
          <p14:tracePt t="1078" x="915988" y="1465263"/>
          <p14:tracePt t="1079" x="915988" y="1457325"/>
          <p14:tracePt t="1084" x="923925" y="1457325"/>
          <p14:tracePt t="1088" x="923925" y="1449388"/>
          <p14:tracePt t="1089" x="931863" y="1449388"/>
          <p14:tracePt t="1095" x="939800" y="1449388"/>
          <p14:tracePt t="1108" x="947738" y="1449388"/>
          <p14:tracePt t="1487" x="947738" y="1441450"/>
          <p14:tracePt t="2416" x="939800" y="1441450"/>
          <p14:tracePt t="2420" x="931863" y="1441450"/>
          <p14:tracePt t="2421" x="923925" y="1441450"/>
          <p14:tracePt t="2423" x="915988" y="1449388"/>
          <p14:tracePt t="2425" x="909638" y="1449388"/>
          <p14:tracePt t="2426" x="901700" y="1449388"/>
          <p14:tracePt t="2427" x="893763" y="1449388"/>
          <p14:tracePt t="2429" x="885825" y="1449388"/>
          <p14:tracePt t="2430" x="877888" y="1457325"/>
          <p14:tracePt t="2431" x="869950" y="1457325"/>
          <p14:tracePt t="2433" x="862013" y="1465263"/>
          <p14:tracePt t="2434" x="854075" y="1465263"/>
          <p14:tracePt t="2435" x="846138" y="1465263"/>
          <p14:tracePt t="2436" x="838200" y="1465263"/>
          <p14:tracePt t="2438" x="830263" y="1465263"/>
          <p14:tracePt t="2439" x="822325" y="1473200"/>
          <p14:tracePt t="2440" x="814388" y="1473200"/>
          <p14:tracePt t="2442" x="806450" y="1473200"/>
          <p14:tracePt t="2443" x="798513" y="1473200"/>
          <p14:tracePt t="2444" x="792163" y="1481138"/>
          <p14:tracePt t="2445" x="784225" y="1481138"/>
          <p14:tracePt t="2447" x="776288" y="1481138"/>
          <p14:tracePt t="2448" x="768350" y="1481138"/>
          <p14:tracePt t="2449" x="760413" y="1489075"/>
          <p14:tracePt t="2451" x="752475" y="1489075"/>
          <p14:tracePt t="2452" x="744538" y="1489075"/>
          <p14:tracePt t="2454" x="736600" y="1489075"/>
          <p14:tracePt t="2456" x="728663" y="1489075"/>
          <p14:tracePt t="2457" x="720725" y="1489075"/>
          <p14:tracePt t="2458" x="712788" y="1489075"/>
          <p14:tracePt t="2460" x="704850" y="1489075"/>
          <p14:tracePt t="2461" x="696913" y="1497013"/>
          <p14:tracePt t="2463" x="688975" y="1497013"/>
          <p14:tracePt t="2466" x="681038" y="1497013"/>
          <p14:tracePt t="2467" x="673100" y="1497013"/>
          <p14:tracePt t="2468" x="673100" y="1504950"/>
          <p14:tracePt t="2473" x="658813" y="1504950"/>
          <p14:tracePt t="2474" x="650875" y="1504950"/>
          <p14:tracePt t="2477" x="642938" y="1504950"/>
          <p14:tracePt t="2481" x="635000" y="1504950"/>
          <p14:tracePt t="2487" x="635000" y="1512888"/>
          <p14:tracePt t="2488" x="627063" y="1512888"/>
          <p14:tracePt t="2501" x="619125" y="1512888"/>
          <p14:tracePt t="2656" x="619125" y="1504950"/>
          <p14:tracePt t="2657" x="619125" y="1497013"/>
          <p14:tracePt t="2659" x="619125" y="1489075"/>
          <p14:tracePt t="2660" x="619125" y="1481138"/>
          <p14:tracePt t="2662" x="619125" y="1473200"/>
          <p14:tracePt t="2663" x="619125" y="1465263"/>
          <p14:tracePt t="2664" x="619125" y="1457325"/>
          <p14:tracePt t="2665" x="611188" y="1449388"/>
          <p14:tracePt t="2666" x="611188" y="1441450"/>
          <p14:tracePt t="2667" x="611188" y="1433513"/>
          <p14:tracePt t="2668" x="611188" y="1427163"/>
          <p14:tracePt t="2669" x="603250" y="1427163"/>
          <p14:tracePt t="2670" x="603250" y="1419225"/>
          <p14:tracePt t="2671" x="603250" y="1411288"/>
          <p14:tracePt t="2672" x="603250" y="1403350"/>
          <p14:tracePt t="2675" x="603250" y="1395413"/>
          <p14:tracePt t="2676" x="603250" y="1387475"/>
          <p14:tracePt t="2678" x="603250" y="1379538"/>
          <p14:tracePt t="2680" x="603250" y="1371600"/>
          <p14:tracePt t="2683" x="603250" y="1363663"/>
          <p14:tracePt t="2684" x="603250" y="1355725"/>
          <p14:tracePt t="2687" x="603250" y="1347788"/>
          <p14:tracePt t="2688" x="603250" y="1339850"/>
          <p14:tracePt t="2691" x="603250" y="1331913"/>
          <p14:tracePt t="2693" x="603250" y="1323975"/>
          <p14:tracePt t="2695" x="603250" y="1316038"/>
          <p14:tracePt t="2698" x="603250" y="1309688"/>
          <p14:tracePt t="2700" x="603250" y="1301750"/>
          <p14:tracePt t="2703" x="603250" y="1293813"/>
          <p14:tracePt t="2705" x="603250" y="1285875"/>
          <p14:tracePt t="2710" x="603250" y="1277938"/>
          <p14:tracePt t="2715" x="603250" y="1270000"/>
          <p14:tracePt t="2718" x="603250" y="1262063"/>
          <p14:tracePt t="2723" x="603250" y="1254125"/>
          <p14:tracePt t="2726" x="603250" y="1246188"/>
          <p14:tracePt t="2728" x="611188" y="1246188"/>
          <p14:tracePt t="2731" x="611188" y="1238250"/>
          <p14:tracePt t="2734" x="619125" y="1238250"/>
          <p14:tracePt t="2735" x="619125" y="1230313"/>
          <p14:tracePt t="2739" x="627063" y="1230313"/>
          <p14:tracePt t="2741" x="627063" y="1222375"/>
          <p14:tracePt t="2744" x="635000" y="1222375"/>
          <p14:tracePt t="2745" x="635000" y="1214438"/>
          <p14:tracePt t="2749" x="642938" y="1214438"/>
          <p14:tracePt t="2751" x="642938" y="1206500"/>
          <p14:tracePt t="2752" x="650875" y="1206500"/>
          <p14:tracePt t="2755" x="650875" y="1198563"/>
          <p14:tracePt t="2756" x="658813" y="1198563"/>
          <p14:tracePt t="2757" x="658813" y="1190625"/>
          <p14:tracePt t="2759" x="666750" y="1190625"/>
          <p14:tracePt t="2761" x="666750" y="1184275"/>
          <p14:tracePt t="2762" x="673100" y="1184275"/>
          <p14:tracePt t="2764" x="681038" y="1176338"/>
          <p14:tracePt t="2766" x="688975" y="1176338"/>
          <p14:tracePt t="2767" x="688975" y="1168400"/>
          <p14:tracePt t="2768" x="696913" y="1168400"/>
          <p14:tracePt t="2769" x="696913" y="1160463"/>
          <p14:tracePt t="2770" x="704850" y="1160463"/>
          <p14:tracePt t="2772" x="712788" y="1152525"/>
          <p14:tracePt t="2773" x="720725" y="1144588"/>
          <p14:tracePt t="2775" x="728663" y="1144588"/>
          <p14:tracePt t="2776" x="728663" y="1136650"/>
          <p14:tracePt t="2777" x="736600" y="1136650"/>
          <p14:tracePt t="2779" x="744538" y="1128713"/>
          <p14:tracePt t="2780" x="752475" y="1128713"/>
          <p14:tracePt t="2781" x="752475" y="1120775"/>
          <p14:tracePt t="2782" x="760413" y="1120775"/>
          <p14:tracePt t="2784" x="768350" y="1112838"/>
          <p14:tracePt t="2785" x="776288" y="1104900"/>
          <p14:tracePt t="2787" x="784225" y="1104900"/>
          <p14:tracePt t="2788" x="784225" y="1096963"/>
          <p14:tracePt t="2789" x="792163" y="1096963"/>
          <p14:tracePt t="2790" x="792163" y="1089025"/>
          <p14:tracePt t="2791" x="798513" y="1089025"/>
          <p14:tracePt t="2792" x="806450" y="1089025"/>
          <p14:tracePt t="2793" x="806450" y="1081088"/>
          <p14:tracePt t="2794" x="814388" y="1081088"/>
          <p14:tracePt t="2795" x="822325" y="1073150"/>
          <p14:tracePt t="2797" x="830263" y="1065213"/>
          <p14:tracePt t="2800" x="838200" y="1058863"/>
          <p14:tracePt t="2801" x="846138" y="1058863"/>
          <p14:tracePt t="2802" x="846138" y="1050925"/>
          <p14:tracePt t="2804" x="854075" y="1050925"/>
          <p14:tracePt t="2806" x="862013" y="1050925"/>
          <p14:tracePt t="2807" x="862013" y="1042988"/>
          <p14:tracePt t="2809" x="869950" y="1035050"/>
          <p14:tracePt t="2811" x="877888" y="1035050"/>
          <p14:tracePt t="2816" x="885825" y="1027113"/>
          <p14:tracePt t="2819" x="893763" y="1027113"/>
          <p14:tracePt t="2822" x="893763" y="1019175"/>
          <p14:tracePt t="2823" x="901700" y="1019175"/>
          <p14:tracePt t="2827" x="909638" y="1019175"/>
          <p14:tracePt t="2831" x="915988" y="1019175"/>
          <p14:tracePt t="2837" x="923925" y="1019175"/>
          <p14:tracePt t="2847" x="931863" y="1019175"/>
          <p14:tracePt t="2856" x="939800" y="1019175"/>
          <p14:tracePt t="2862" x="947738" y="1019175"/>
          <p14:tracePt t="2868" x="955675" y="1019175"/>
          <p14:tracePt t="2870" x="955675" y="1011238"/>
          <p14:tracePt t="2871" x="963613" y="1011238"/>
          <p14:tracePt t="2873" x="971550" y="1011238"/>
          <p14:tracePt t="2877" x="979488" y="1011238"/>
          <p14:tracePt t="2880" x="987425" y="1011238"/>
          <p14:tracePt t="2883" x="995363" y="1011238"/>
          <p14:tracePt t="2884" x="1003300" y="1011238"/>
          <p14:tracePt t="2887" x="1011238" y="1011238"/>
          <p14:tracePt t="2889" x="1019175" y="1011238"/>
          <p14:tracePt t="2891" x="1027113" y="1011238"/>
          <p14:tracePt t="2895" x="1035050" y="1011238"/>
          <p14:tracePt t="2897" x="1041400" y="1011238"/>
          <p14:tracePt t="2899" x="1049338" y="1011238"/>
          <p14:tracePt t="2901" x="1057275" y="1011238"/>
          <p14:tracePt t="2905" x="1065213" y="1011238"/>
          <p14:tracePt t="2908" x="1073150" y="1011238"/>
          <p14:tracePt t="2917" x="1081088" y="1011238"/>
          <p14:tracePt t="2998" x="1081088" y="1019175"/>
          <p14:tracePt t="3000" x="1081088" y="1027113"/>
          <p14:tracePt t="3003" x="1081088" y="1035050"/>
          <p14:tracePt t="3004" x="1081088" y="1042988"/>
          <p14:tracePt t="3005" x="1081088" y="1050925"/>
          <p14:tracePt t="3006" x="1081088" y="1058863"/>
          <p14:tracePt t="3008" x="1081088" y="1065213"/>
          <p14:tracePt t="3009" x="1081088" y="1073150"/>
          <p14:tracePt t="3010" x="1081088" y="1081088"/>
          <p14:tracePt t="3011" x="1073150" y="1081088"/>
          <p14:tracePt t="3012" x="1073150" y="1089025"/>
          <p14:tracePt t="3013" x="1065213" y="1096963"/>
          <p14:tracePt t="3014" x="1065213" y="1104900"/>
          <p14:tracePt t="3015" x="1065213" y="1112838"/>
          <p14:tracePt t="3016" x="1057275" y="1112838"/>
          <p14:tracePt t="3017" x="1057275" y="1120775"/>
          <p14:tracePt t="3018" x="1049338" y="1128713"/>
          <p14:tracePt t="3020" x="1049338" y="1136650"/>
          <p14:tracePt t="3021" x="1049338" y="1144588"/>
          <p14:tracePt t="3022" x="1041400" y="1152525"/>
          <p14:tracePt t="3024" x="1035050" y="1160463"/>
          <p14:tracePt t="3025" x="1035050" y="1168400"/>
          <p14:tracePt t="3026" x="1035050" y="1176338"/>
          <p14:tracePt t="3027" x="1035050" y="1184275"/>
          <p14:tracePt t="3028" x="1027113" y="1184275"/>
          <p14:tracePt t="3029" x="1027113" y="1190625"/>
          <p14:tracePt t="3030" x="1027113" y="1198563"/>
          <p14:tracePt t="3031" x="1019175" y="1198563"/>
          <p14:tracePt t="3032" x="1019175" y="1206500"/>
          <p14:tracePt t="3033" x="1011238" y="1206500"/>
          <p14:tracePt t="3034" x="1011238" y="1214438"/>
          <p14:tracePt t="3035" x="1003300" y="1222375"/>
          <p14:tracePt t="3037" x="995363" y="1230313"/>
          <p14:tracePt t="3039" x="987425" y="1238250"/>
          <p14:tracePt t="3040" x="987425" y="1246188"/>
          <p14:tracePt t="3041" x="979488" y="1246188"/>
          <p14:tracePt t="3042" x="979488" y="1254125"/>
          <p14:tracePt t="3044" x="971550" y="1262063"/>
          <p14:tracePt t="3045" x="963613" y="1270000"/>
          <p14:tracePt t="3047" x="963613" y="1277938"/>
          <p14:tracePt t="3055" x="939800" y="1316038"/>
          <p14:tracePt t="3056" x="939800" y="1323975"/>
          <p14:tracePt t="3058" x="931863" y="1331913"/>
          <p14:tracePt t="3059" x="931863" y="1339850"/>
          <p14:tracePt t="3061" x="923925" y="1339850"/>
          <p14:tracePt t="3062" x="923925" y="1347788"/>
          <p14:tracePt t="3064" x="915988" y="1355725"/>
          <p14:tracePt t="3066" x="915988" y="1363663"/>
          <p14:tracePt t="3067" x="909638" y="1363663"/>
          <p14:tracePt t="3068" x="909638" y="1371600"/>
          <p14:tracePt t="3070" x="909638" y="1379538"/>
          <p14:tracePt t="3073" x="909638" y="1387475"/>
          <p14:tracePt t="3074" x="901700" y="1387475"/>
          <p14:tracePt t="3075" x="901700" y="1395413"/>
          <p14:tracePt t="3078" x="893763" y="1395413"/>
          <p14:tracePt t="3079" x="893763" y="1403350"/>
          <p14:tracePt t="3083" x="893763" y="1411288"/>
          <p14:tracePt t="3084" x="885825" y="1411288"/>
          <p14:tracePt t="3086" x="885825" y="1419225"/>
          <p14:tracePt t="3090" x="877888" y="1419225"/>
          <p14:tracePt t="3092" x="877888" y="1427163"/>
          <p14:tracePt t="3093" x="869950" y="1427163"/>
          <p14:tracePt t="3095" x="869950" y="1433513"/>
          <p14:tracePt t="3098" x="862013" y="1433513"/>
          <p14:tracePt t="3101" x="854075" y="1433513"/>
          <p14:tracePt t="3104" x="854075" y="1441450"/>
          <p14:tracePt t="3105" x="846138" y="1441450"/>
          <p14:tracePt t="3107" x="838200" y="1441450"/>
          <p14:tracePt t="3109" x="838200" y="1449388"/>
          <p14:tracePt t="3110" x="830263" y="1449388"/>
          <p14:tracePt t="3114" x="822325" y="1449388"/>
          <p14:tracePt t="3116" x="814388" y="1449388"/>
          <p14:tracePt t="3121" x="806450" y="1449388"/>
          <p14:tracePt t="3123" x="806450" y="1457325"/>
          <p14:tracePt t="3124" x="798513" y="1457325"/>
          <p14:tracePt t="3127" x="792163" y="1457325"/>
          <p14:tracePt t="3128" x="792163" y="1465263"/>
          <p14:tracePt t="3129" x="784225" y="1465263"/>
          <p14:tracePt t="3134" x="776288" y="1465263"/>
          <p14:tracePt t="3137" x="768350" y="1465263"/>
          <p14:tracePt t="3139" x="768350" y="1473200"/>
          <p14:tracePt t="3142" x="760413" y="1473200"/>
          <p14:tracePt t="3147" x="752475" y="1473200"/>
          <p14:tracePt t="3150" x="744538" y="1473200"/>
          <p14:tracePt t="3158" x="736600" y="1473200"/>
          <p14:tracePt t="3168" x="728663" y="1473200"/>
          <p14:tracePt t="3182" x="720725" y="1473200"/>
          <p14:tracePt t="3190" x="712788" y="1473200"/>
          <p14:tracePt t="3204" x="704850" y="1473200"/>
          <p14:tracePt t="3217" x="696913" y="1473200"/>
          <p14:tracePt t="3218" x="696913" y="1465263"/>
          <p14:tracePt t="3222" x="696913" y="1457325"/>
          <p14:tracePt t="3225" x="688975" y="1457325"/>
          <p14:tracePt t="3228" x="688975" y="1449388"/>
          <p14:tracePt t="3232" x="688975" y="1441450"/>
          <p14:tracePt t="3236" x="688975" y="1433513"/>
          <p14:tracePt t="3238" x="688975" y="1427163"/>
          <p14:tracePt t="3241" x="681038" y="1427163"/>
          <p14:tracePt t="3242" x="681038" y="1419225"/>
          <p14:tracePt t="3244" x="681038" y="1411288"/>
          <p14:tracePt t="3247" x="681038" y="1403350"/>
          <p14:tracePt t="3249" x="681038" y="1395413"/>
          <p14:tracePt t="3251" x="681038" y="1387475"/>
          <p14:tracePt t="3253" x="681038" y="1379538"/>
          <p14:tracePt t="3254" x="681038" y="1371600"/>
          <p14:tracePt t="3256" x="673100" y="1363663"/>
          <p14:tracePt t="3258" x="673100" y="1355725"/>
          <p14:tracePt t="3259" x="673100" y="1347788"/>
          <p14:tracePt t="3261" x="673100" y="1339850"/>
          <p14:tracePt t="3263" x="673100" y="1331913"/>
          <p14:tracePt t="3265" x="673100" y="1323975"/>
          <p14:tracePt t="3266" x="673100" y="1316038"/>
          <p14:tracePt t="3268" x="673100" y="1309688"/>
          <p14:tracePt t="3269" x="673100" y="1301750"/>
          <p14:tracePt t="3271" x="673100" y="1293813"/>
          <p14:tracePt t="3272" x="673100" y="1285875"/>
          <p14:tracePt t="3274" x="673100" y="1277938"/>
          <p14:tracePt t="3276" x="673100" y="1270000"/>
          <p14:tracePt t="3277" x="673100" y="1262063"/>
          <p14:tracePt t="3279" x="673100" y="1254125"/>
          <p14:tracePt t="3280" x="673100" y="1246188"/>
          <p14:tracePt t="3282" x="673100" y="1238250"/>
          <p14:tracePt t="3283" x="673100" y="1230313"/>
          <p14:tracePt t="3285" x="673100" y="1222375"/>
          <p14:tracePt t="3286" x="673100" y="1214438"/>
          <p14:tracePt t="3289" x="673100" y="1206500"/>
          <p14:tracePt t="3291" x="673100" y="1198563"/>
          <p14:tracePt t="3292" x="673100" y="1190625"/>
          <p14:tracePt t="3294" x="673100" y="1184275"/>
          <p14:tracePt t="3296" x="673100" y="1176338"/>
          <p14:tracePt t="3298" x="673100" y="1168400"/>
          <p14:tracePt t="3300" x="673100" y="1160463"/>
          <p14:tracePt t="3303" x="681038" y="1152525"/>
          <p14:tracePt t="3305" x="681038" y="1144588"/>
          <p14:tracePt t="3309" x="681038" y="1136650"/>
          <p14:tracePt t="3312" x="681038" y="1128713"/>
          <p14:tracePt t="3314" x="681038" y="1120775"/>
          <p14:tracePt t="3318" x="688975" y="1112838"/>
          <p14:tracePt t="3320" x="688975" y="1104900"/>
          <p14:tracePt t="3321" x="696913" y="1104900"/>
          <p14:tracePt t="3324" x="696913" y="1096963"/>
          <p14:tracePt t="3325" x="704850" y="1096963"/>
          <p14:tracePt t="3326" x="704850" y="1089025"/>
          <p14:tracePt t="3328" x="712788" y="1089025"/>
          <p14:tracePt t="3329" x="712788" y="1081088"/>
          <p14:tracePt t="3331" x="720725" y="1081088"/>
          <p14:tracePt t="3332" x="720725" y="1073150"/>
          <p14:tracePt t="3334" x="728663" y="1065213"/>
          <p14:tracePt t="3337" x="736600" y="1058863"/>
          <p14:tracePt t="3339" x="744538" y="1050925"/>
          <p14:tracePt t="3341" x="752475" y="1050925"/>
          <p14:tracePt t="3342" x="752475" y="1042988"/>
          <p14:tracePt t="3343" x="760413" y="1042988"/>
          <p14:tracePt t="3344" x="760413" y="1035050"/>
          <p14:tracePt t="3346" x="768350" y="1035050"/>
          <p14:tracePt t="3348" x="776288" y="1027113"/>
          <p14:tracePt t="3351" x="784225" y="1019175"/>
          <p14:tracePt t="3353" x="792163" y="1019175"/>
          <p14:tracePt t="3356" x="798513" y="1011238"/>
          <p14:tracePt t="3358" x="806450" y="1011238"/>
          <p14:tracePt t="3361" x="814388" y="1011238"/>
          <p14:tracePt t="3363" x="822325" y="1011238"/>
          <p14:tracePt t="3364" x="822325" y="1003300"/>
          <p14:tracePt t="3367" x="830263" y="1003300"/>
          <p14:tracePt t="3370" x="830263" y="995363"/>
          <p14:tracePt t="3374" x="838200" y="995363"/>
          <p14:tracePt t="3379" x="846138" y="995363"/>
          <p14:tracePt t="3391" x="854075" y="995363"/>
          <p14:tracePt t="3401" x="862013" y="995363"/>
          <p14:tracePt t="3414" x="869950" y="995363"/>
          <p14:tracePt t="3418" x="877888" y="995363"/>
          <p14:tracePt t="3424" x="885825" y="995363"/>
          <p14:tracePt t="3426" x="893763" y="995363"/>
          <p14:tracePt t="3429" x="901700" y="995363"/>
          <p14:tracePt t="3431" x="909638" y="995363"/>
          <p14:tracePt t="3433" x="915988" y="995363"/>
          <p14:tracePt t="3434" x="923925" y="995363"/>
          <p14:tracePt t="3436" x="931863" y="995363"/>
          <p14:tracePt t="3437" x="939800" y="995363"/>
          <p14:tracePt t="3439" x="947738" y="995363"/>
          <p14:tracePt t="3440" x="955675" y="995363"/>
          <p14:tracePt t="3442" x="963613" y="995363"/>
          <p14:tracePt t="3443" x="971550" y="995363"/>
          <p14:tracePt t="3444" x="979488" y="995363"/>
          <p14:tracePt t="3445" x="987425" y="995363"/>
          <p14:tracePt t="3447" x="995363" y="995363"/>
          <p14:tracePt t="3448" x="1003300" y="995363"/>
          <p14:tracePt t="3449" x="1011238" y="995363"/>
          <p14:tracePt t="3450" x="1019175" y="995363"/>
          <p14:tracePt t="3452" x="1027113" y="995363"/>
          <p14:tracePt t="3453" x="1035050" y="995363"/>
          <p14:tracePt t="3454" x="1041400" y="995363"/>
          <p14:tracePt t="3456" x="1049338" y="995363"/>
          <p14:tracePt t="3457" x="1057275" y="995363"/>
          <p14:tracePt t="3458" x="1065213" y="995363"/>
          <p14:tracePt t="3459" x="1073150" y="995363"/>
          <p14:tracePt t="3461" x="1081088" y="995363"/>
          <p14:tracePt t="3462" x="1089025" y="995363"/>
          <p14:tracePt t="3463" x="1096963" y="995363"/>
          <p14:tracePt t="3465" x="1104900" y="995363"/>
          <p14:tracePt t="3466" x="1112838" y="995363"/>
          <p14:tracePt t="3468" x="1120775" y="995363"/>
          <p14:tracePt t="3469" x="1128713" y="995363"/>
          <p14:tracePt t="3470" x="1136650" y="995363"/>
          <p14:tracePt t="3472" x="1144588" y="995363"/>
          <p14:tracePt t="3474" x="1152525" y="995363"/>
          <p14:tracePt t="3475" x="1158875" y="995363"/>
          <p14:tracePt t="3477" x="1166813" y="995363"/>
          <p14:tracePt t="3479" x="1174750" y="995363"/>
          <p14:tracePt t="3481" x="1182688" y="1003300"/>
          <p14:tracePt t="3484" x="1190625" y="1003300"/>
          <p14:tracePt t="3485" x="1198563" y="1003300"/>
          <p14:tracePt t="3487" x="1206500" y="1003300"/>
          <p14:tracePt t="3489" x="1214438" y="1003300"/>
          <p14:tracePt t="3491" x="1222375" y="1011238"/>
          <p14:tracePt t="3497" x="1230313" y="1011238"/>
          <p14:tracePt t="3500" x="1238250" y="1011238"/>
          <p14:tracePt t="3504" x="1238250" y="1019175"/>
          <p14:tracePt t="3506" x="1246188" y="1019175"/>
          <p14:tracePt t="3508" x="1246188" y="1027113"/>
          <p14:tracePt t="3511" x="1254125" y="1027113"/>
          <p14:tracePt t="3514" x="1254125" y="1035050"/>
          <p14:tracePt t="3517" x="1262063" y="1035050"/>
          <p14:tracePt t="3518" x="1262063" y="1042988"/>
          <p14:tracePt t="3523" x="1270000" y="1042988"/>
          <p14:tracePt t="3523" x="1270000" y="1050925"/>
          <p14:tracePt t="3528" x="1270000" y="1058863"/>
          <p14:tracePt t="3535" x="1270000" y="1065213"/>
          <p14:tracePt t="3537" x="1270000" y="1073150"/>
          <p14:tracePt t="3539" x="1277938" y="1073150"/>
          <p14:tracePt t="3541" x="1277938" y="1081088"/>
          <p14:tracePt t="3545" x="1284288" y="1089025"/>
          <p14:tracePt t="3548" x="1284288" y="1096963"/>
          <p14:tracePt t="3551" x="1284288" y="1104900"/>
          <p14:tracePt t="3553" x="1284288" y="1112838"/>
          <p14:tracePt t="3556" x="1292225" y="1120775"/>
          <p14:tracePt t="3557" x="1292225" y="1128713"/>
          <p14:tracePt t="3559" x="1292225" y="1136650"/>
          <p14:tracePt t="3560" x="1300163" y="1144588"/>
          <p14:tracePt t="3562" x="1300163" y="1152525"/>
          <p14:tracePt t="3564" x="1308100" y="1160463"/>
          <p14:tracePt t="3565" x="1308100" y="1168400"/>
          <p14:tracePt t="3567" x="1308100" y="1176338"/>
          <p14:tracePt t="3569" x="1308100" y="1184275"/>
          <p14:tracePt t="3570" x="1308100" y="1190625"/>
          <p14:tracePt t="3572" x="1308100" y="1198563"/>
          <p14:tracePt t="3573" x="1316038" y="1198563"/>
          <p14:tracePt t="3574" x="1316038" y="1206500"/>
          <p14:tracePt t="3576" x="1316038" y="1214438"/>
          <p14:tracePt t="3577" x="1316038" y="1222375"/>
          <p14:tracePt t="3579" x="1316038" y="1230313"/>
          <p14:tracePt t="3580" x="1316038" y="1238250"/>
          <p14:tracePt t="3582" x="1316038" y="1246188"/>
          <p14:tracePt t="3584" x="1316038" y="1254125"/>
          <p14:tracePt t="3585" x="1316038" y="1262063"/>
          <p14:tracePt t="3587" x="1316038" y="1270000"/>
          <p14:tracePt t="3589" x="1316038" y="1277938"/>
          <p14:tracePt t="3591" x="1316038" y="1285875"/>
          <p14:tracePt t="3593" x="1316038" y="1293813"/>
          <p14:tracePt t="3595" x="1316038" y="1301750"/>
          <p14:tracePt t="3597" x="1316038" y="1309688"/>
          <p14:tracePt t="3599" x="1316038" y="1316038"/>
          <p14:tracePt t="3601" x="1316038" y="1323975"/>
          <p14:tracePt t="3604" x="1316038" y="1331913"/>
          <p14:tracePt t="3605" x="1316038" y="1339850"/>
          <p14:tracePt t="3608" x="1316038" y="1347788"/>
          <p14:tracePt t="3610" x="1308100" y="1347788"/>
          <p14:tracePt t="3611" x="1308100" y="1355725"/>
          <p14:tracePt t="3613" x="1300163" y="1363663"/>
          <p14:tracePt t="3616" x="1300163" y="1371600"/>
          <p14:tracePt t="3618" x="1292225" y="1371600"/>
          <p14:tracePt t="3619" x="1292225" y="1379538"/>
          <p14:tracePt t="3621" x="1284288" y="1379538"/>
          <p14:tracePt t="3622" x="1284288" y="1387475"/>
          <p14:tracePt t="3624" x="1284288" y="1395413"/>
          <p14:tracePt t="3626" x="1277938" y="1395413"/>
          <p14:tracePt t="3630" x="1270000" y="1403350"/>
          <p14:tracePt t="3633" x="1262063" y="1403350"/>
          <p14:tracePt t="3636" x="1254125" y="1403350"/>
          <p14:tracePt t="3638" x="1246188" y="1403350"/>
          <p14:tracePt t="3639" x="1246188" y="1411288"/>
          <p14:tracePt t="3641" x="1238250" y="1411288"/>
          <p14:tracePt t="3643" x="1230313" y="1411288"/>
          <p14:tracePt t="3646" x="1222375" y="1419225"/>
          <p14:tracePt t="3649" x="1214438" y="1419225"/>
          <p14:tracePt t="3651" x="1206500" y="1419225"/>
          <p14:tracePt t="3653" x="1198563" y="1419225"/>
          <p14:tracePt t="3656" x="1190625" y="1427163"/>
          <p14:tracePt t="3657" x="1182688" y="1427163"/>
          <p14:tracePt t="3659" x="1174750" y="1427163"/>
          <p14:tracePt t="3661" x="1166813" y="1427163"/>
          <p14:tracePt t="3662" x="1158875" y="1427163"/>
          <p14:tracePt t="3664" x="1152525" y="1427163"/>
          <p14:tracePt t="3666" x="1144588" y="1427163"/>
          <p14:tracePt t="3667" x="1136650" y="1433513"/>
          <p14:tracePt t="3669" x="1128713" y="1433513"/>
          <p14:tracePt t="3670" x="1120775" y="1433513"/>
          <p14:tracePt t="3672" x="1112838" y="1433513"/>
          <p14:tracePt t="3673" x="1104900" y="1433513"/>
          <p14:tracePt t="3675" x="1096963" y="1433513"/>
          <p14:tracePt t="3677" x="1089025" y="1433513"/>
          <p14:tracePt t="3679" x="1081088" y="1433513"/>
          <p14:tracePt t="3680" x="1073150" y="1433513"/>
          <p14:tracePt t="3682" x="1065213" y="1433513"/>
          <p14:tracePt t="3684" x="1057275" y="1433513"/>
          <p14:tracePt t="3686" x="1049338" y="1441450"/>
          <p14:tracePt t="3689" x="1041400" y="1441450"/>
          <p14:tracePt t="3690" x="1035050" y="1441450"/>
          <p14:tracePt t="3693" x="1027113" y="1441450"/>
          <p14:tracePt t="3695" x="1019175" y="1441450"/>
          <p14:tracePt t="3698" x="1011238" y="1441450"/>
          <p14:tracePt t="3703" x="1003300" y="1441450"/>
          <p14:tracePt t="3742" x="1003300" y="1433513"/>
          <p14:tracePt t="3745" x="1003300" y="1427163"/>
          <p14:tracePt t="3747" x="1003300" y="1419225"/>
          <p14:tracePt t="3748" x="1003300" y="1411288"/>
          <p14:tracePt t="3749" x="1003300" y="1403350"/>
          <p14:tracePt t="3750" x="995363" y="1403350"/>
          <p14:tracePt t="3751" x="995363" y="1395413"/>
          <p14:tracePt t="3752" x="995363" y="1387475"/>
          <p14:tracePt t="3753" x="995363" y="1379538"/>
          <p14:tracePt t="3754" x="995363" y="1371600"/>
          <p14:tracePt t="3755" x="995363" y="1363663"/>
          <p14:tracePt t="3756" x="995363" y="1355725"/>
          <p14:tracePt t="3757" x="995363" y="1347788"/>
          <p14:tracePt t="3758" x="995363" y="1339850"/>
          <p14:tracePt t="3759" x="995363" y="1331913"/>
          <p14:tracePt t="3760" x="995363" y="1323975"/>
          <p14:tracePt t="3761" x="995363" y="1316038"/>
          <p14:tracePt t="3763" x="995363" y="1309688"/>
          <p14:tracePt t="3764" x="995363" y="1301750"/>
          <p14:tracePt t="3765" x="995363" y="1293813"/>
          <p14:tracePt t="3767" x="995363" y="1285875"/>
          <p14:tracePt t="3769" x="995363" y="1277938"/>
          <p14:tracePt t="3770" x="995363" y="1270000"/>
          <p14:tracePt t="3771" x="995363" y="1262063"/>
          <p14:tracePt t="3773" x="995363" y="1254125"/>
          <p14:tracePt t="3774" x="995363" y="1246188"/>
          <p14:tracePt t="3776" x="995363" y="1238250"/>
          <p14:tracePt t="3777" x="995363" y="1230313"/>
          <p14:tracePt t="3779" x="995363" y="1222375"/>
          <p14:tracePt t="3780" x="995363" y="1214438"/>
          <p14:tracePt t="3782" x="995363" y="1206500"/>
          <p14:tracePt t="3783" x="995363" y="1198563"/>
          <p14:tracePt t="3784" x="995363" y="1190625"/>
          <p14:tracePt t="3786" x="995363" y="1184275"/>
          <p14:tracePt t="3787" x="995363" y="1176338"/>
          <p14:tracePt t="3789" x="995363" y="1168400"/>
          <p14:tracePt t="3790" x="995363" y="1160463"/>
          <p14:tracePt t="3792" x="995363" y="1152525"/>
          <p14:tracePt t="3793" x="1003300" y="1144588"/>
          <p14:tracePt t="3795" x="1003300" y="1136650"/>
          <p14:tracePt t="3797" x="1003300" y="1128713"/>
          <p14:tracePt t="3798" x="1003300" y="1120775"/>
          <p14:tracePt t="3801" x="1003300" y="1112838"/>
          <p14:tracePt t="3803" x="1003300" y="1104900"/>
          <p14:tracePt t="3805" x="1011238" y="1104900"/>
          <p14:tracePt t="3806" x="1011238" y="1096963"/>
          <p14:tracePt t="3809" x="1019175" y="1089025"/>
          <p14:tracePt t="3812" x="1019175" y="1081088"/>
          <p14:tracePt t="3815" x="1027113" y="1081088"/>
          <p14:tracePt t="3816" x="1027113" y="1073150"/>
          <p14:tracePt t="3818" x="1027113" y="1065213"/>
          <p14:tracePt t="3821" x="1035050" y="1065213"/>
          <p14:tracePt t="3823" x="1035050" y="1058863"/>
          <p14:tracePt t="3826" x="1035050" y="1050925"/>
          <p14:tracePt t="3827" x="1041400" y="1050925"/>
          <p14:tracePt t="3833" x="1041400" y="1042988"/>
          <p14:tracePt t="3834" x="1049338" y="1042988"/>
          <p14:tracePt t="3837" x="1057275" y="1042988"/>
          <p14:tracePt t="3841" x="1065213" y="1042988"/>
          <p14:tracePt t="3843" x="1073150" y="1042988"/>
          <p14:tracePt t="3845" x="1073150" y="1035050"/>
          <p14:tracePt t="3846" x="1081088" y="1035050"/>
          <p14:tracePt t="3848" x="1089025" y="1035050"/>
          <p14:tracePt t="3851" x="1096963" y="1027113"/>
          <p14:tracePt t="3853" x="1104900" y="1027113"/>
          <p14:tracePt t="3854" x="1112838" y="1027113"/>
          <p14:tracePt t="3856" x="1120775" y="1027113"/>
          <p14:tracePt t="3858" x="1128713" y="1019175"/>
          <p14:tracePt t="3860" x="1136650" y="1019175"/>
          <p14:tracePt t="3862" x="1144588" y="1019175"/>
          <p14:tracePt t="3864" x="1152525" y="1019175"/>
          <p14:tracePt t="3867" x="1158875" y="1019175"/>
          <p14:tracePt t="3868" x="1166813" y="1019175"/>
          <p14:tracePt t="3871" x="1174750" y="1019175"/>
          <p14:tracePt t="3874" x="1182688" y="1019175"/>
          <p14:tracePt t="3878" x="1190625" y="1019175"/>
          <p14:tracePt t="3880" x="1198563" y="1019175"/>
          <p14:tracePt t="3883" x="1206500" y="1019175"/>
          <p14:tracePt t="3887" x="1214438" y="1019175"/>
          <p14:tracePt t="3892" x="1222375" y="1019175"/>
          <p14:tracePt t="3903" x="1230313" y="1019175"/>
          <p14:tracePt t="3913" x="1238250" y="1019175"/>
          <p14:tracePt t="3921" x="1246188" y="1019175"/>
          <p14:tracePt t="3925" x="1254125" y="1019175"/>
          <p14:tracePt t="3932" x="1262063" y="1019175"/>
          <p14:tracePt t="3943" x="1270000" y="1019175"/>
          <p14:tracePt t="3949" x="1270000" y="1027113"/>
          <p14:tracePt t="3954" x="1277938" y="1027113"/>
          <p14:tracePt t="3957" x="1277938" y="1035050"/>
          <p14:tracePt t="3960" x="1284288" y="1035050"/>
          <p14:tracePt t="3963" x="1284288" y="1042988"/>
          <p14:tracePt t="3968" x="1292225" y="1042988"/>
          <p14:tracePt t="3971" x="1292225" y="1050925"/>
          <p14:tracePt t="3974" x="1292225" y="1058863"/>
          <p14:tracePt t="3975" x="1300163" y="1058863"/>
          <p14:tracePt t="3979" x="1300163" y="1065213"/>
          <p14:tracePt t="3982" x="1308100" y="1073150"/>
          <p14:tracePt t="3985" x="1308100" y="1081088"/>
          <p14:tracePt t="3987" x="1316038" y="1081088"/>
          <p14:tracePt t="3988" x="1316038" y="1089025"/>
          <p14:tracePt t="3990" x="1316038" y="1096963"/>
          <p14:tracePt t="3992" x="1323975" y="1096963"/>
          <p14:tracePt t="3993" x="1323975" y="1104900"/>
          <p14:tracePt t="3995" x="1323975" y="1112838"/>
          <p14:tracePt t="3999" x="1323975" y="1120775"/>
          <p14:tracePt t="4000" x="1323975" y="1128713"/>
          <p14:tracePt t="4002" x="1331913" y="1128713"/>
          <p14:tracePt t="4003" x="1331913" y="1136650"/>
          <p14:tracePt t="4004" x="1331913" y="1144588"/>
          <p14:tracePt t="4006" x="1339850" y="1144588"/>
          <p14:tracePt t="4007" x="1339850" y="1152525"/>
          <p14:tracePt t="4010" x="1339850" y="1160463"/>
          <p14:tracePt t="4011" x="1347788" y="1168400"/>
          <p14:tracePt t="4014" x="1347788" y="1176338"/>
          <p14:tracePt t="4015" x="1347788" y="1184275"/>
          <p14:tracePt t="4017" x="1355725" y="1190625"/>
          <p14:tracePt t="4020" x="1355725" y="1198563"/>
          <p14:tracePt t="4023" x="1355725" y="1206500"/>
          <p14:tracePt t="4025" x="1363663" y="1206500"/>
          <p14:tracePt t="4026" x="1363663" y="1214438"/>
          <p14:tracePt t="4028" x="1363663" y="1222375"/>
          <p14:tracePt t="4031" x="1363663" y="1230313"/>
          <p14:tracePt t="4033" x="1363663" y="1238250"/>
          <p14:tracePt t="4036" x="1363663" y="1246188"/>
          <p14:tracePt t="4037" x="1371600" y="1246188"/>
          <p14:tracePt t="4039" x="1371600" y="1254125"/>
          <p14:tracePt t="4042" x="1371600" y="1262063"/>
          <p14:tracePt t="4044" x="1371600" y="1270000"/>
          <p14:tracePt t="4048" x="1371600" y="1277938"/>
          <p14:tracePt t="4049" x="1379538" y="1277938"/>
          <p14:tracePt t="4052" x="1379538" y="1285875"/>
          <p14:tracePt t="4054" x="1379538" y="1293813"/>
          <p14:tracePt t="4057" x="1379538" y="1301750"/>
          <p14:tracePt t="4059" x="1379538" y="1309688"/>
          <p14:tracePt t="4062" x="1379538" y="1316038"/>
          <p14:tracePt t="4065" x="1379538" y="1323975"/>
          <p14:tracePt t="4068" x="1379538" y="1331913"/>
          <p14:tracePt t="4070" x="1379538" y="1339850"/>
          <p14:tracePt t="4073" x="1379538" y="1347788"/>
          <p14:tracePt t="4076" x="1379538" y="1355725"/>
          <p14:tracePt t="4078" x="1379538" y="1363663"/>
          <p14:tracePt t="4082" x="1379538" y="1371600"/>
          <p14:tracePt t="4085" x="1379538" y="1379538"/>
          <p14:tracePt t="4087" x="1371600" y="1379538"/>
          <p14:tracePt t="4089" x="1371600" y="1387475"/>
          <p14:tracePt t="4091" x="1371600" y="1395413"/>
          <p14:tracePt t="4094" x="1363663" y="1395413"/>
          <p14:tracePt t="4095" x="1363663" y="1403350"/>
          <p14:tracePt t="4099" x="1355725" y="1403350"/>
          <p14:tracePt t="4100" x="1355725" y="1411288"/>
          <p14:tracePt t="4103" x="1355725" y="1419225"/>
          <p14:tracePt t="4108" x="1355725" y="1427163"/>
          <p14:tracePt t="4109" x="1347788" y="1427163"/>
          <p14:tracePt t="4112" x="1347788" y="1433513"/>
          <p14:tracePt t="4115" x="1339850" y="1433513"/>
          <p14:tracePt t="4116" x="1339850" y="1441450"/>
          <p14:tracePt t="4120" x="1331913" y="1449388"/>
          <p14:tracePt t="4125" x="1331913" y="1457325"/>
          <p14:tracePt t="4126" x="1323975" y="1457325"/>
          <p14:tracePt t="4129" x="1323975" y="1465263"/>
          <p14:tracePt t="4132" x="1316038" y="1465263"/>
          <p14:tracePt t="4135" x="1316038" y="1473200"/>
          <p14:tracePt t="4138" x="1308100" y="1473200"/>
          <p14:tracePt t="4141" x="1308100" y="1481138"/>
          <p14:tracePt t="4144" x="1300163" y="1481138"/>
          <p14:tracePt t="4145" x="1300163" y="1489075"/>
          <p14:tracePt t="4149" x="1292225" y="1489075"/>
          <p14:tracePt t="4150" x="1292225" y="1497013"/>
          <p14:tracePt t="4152" x="1284288" y="1497013"/>
          <p14:tracePt t="4154" x="1284288" y="1504950"/>
          <p14:tracePt t="4157" x="1277938" y="1504950"/>
          <p14:tracePt t="4161" x="1270000" y="1504950"/>
          <p14:tracePt t="4163" x="1270000" y="1512888"/>
          <p14:tracePt t="4164" x="1262063" y="1512888"/>
          <p14:tracePt t="4169" x="1254125" y="1512888"/>
          <p14:tracePt t="4170" x="1254125" y="1520825"/>
          <p14:tracePt t="4171" x="1246188" y="1520825"/>
          <p14:tracePt t="4176" x="1238250" y="1520825"/>
          <p14:tracePt t="4178" x="1230313" y="1520825"/>
          <p14:tracePt t="4181" x="1222375" y="1520825"/>
          <p14:tracePt t="4184" x="1214438" y="1520825"/>
          <p14:tracePt t="4186" x="1206500" y="1528763"/>
          <p14:tracePt t="4190" x="1198563" y="1528763"/>
          <p14:tracePt t="4191" x="1198563" y="1536700"/>
          <p14:tracePt t="4192" x="1190625" y="1536700"/>
          <p14:tracePt t="4196" x="1182688" y="1536700"/>
          <p14:tracePt t="4197" x="1174750" y="1536700"/>
          <p14:tracePt t="4200" x="1166813" y="1536700"/>
          <p14:tracePt t="4202" x="1158875" y="1536700"/>
          <p14:tracePt t="4205" x="1152525" y="1536700"/>
          <p14:tracePt t="4206" x="1152525" y="1544638"/>
          <p14:tracePt t="4209" x="1144588" y="1544638"/>
          <p14:tracePt t="4211" x="1136650" y="1544638"/>
          <p14:tracePt t="4214" x="1128713" y="1544638"/>
          <p14:tracePt t="4217" x="1120775" y="1544638"/>
          <p14:tracePt t="4221" x="1112838" y="1544638"/>
          <p14:tracePt t="4224" x="1104900" y="1544638"/>
          <p14:tracePt t="4229" x="1096963" y="1552575"/>
          <p14:tracePt t="4234" x="1089025" y="1552575"/>
          <p14:tracePt t="4240" x="1081088" y="1552575"/>
          <p14:tracePt t="4241" x="1081088" y="1558925"/>
          <p14:tracePt t="4247" x="1073150" y="1558925"/>
          <p14:tracePt t="4253" x="1065213" y="1558925"/>
          <p14:tracePt t="4264" x="1057275" y="1558925"/>
          <p14:tracePt t="4271" x="1049338" y="1558925"/>
          <p14:tracePt t="4280" x="1041400" y="1558925"/>
          <p14:tracePt t="4289" x="1035050" y="1558925"/>
          <p14:tracePt t="4305" x="1027113" y="1558925"/>
          <p14:tracePt t="4315" x="1019175" y="1558925"/>
          <p14:tracePt t="4321" x="1011238" y="1558925"/>
          <p14:tracePt t="4328" x="1003300" y="1558925"/>
          <p14:tracePt t="4331" x="995363" y="1558925"/>
          <p14:tracePt t="4336" x="987425" y="1558925"/>
          <p14:tracePt t="4339" x="979488" y="1558925"/>
          <p14:tracePt t="4343" x="971550" y="1558925"/>
          <p14:tracePt t="4347" x="963613" y="1558925"/>
          <p14:tracePt t="4351" x="955675" y="1558925"/>
          <p14:tracePt t="4356" x="947738" y="1558925"/>
          <p14:tracePt t="4358" x="939800" y="1558925"/>
          <p14:tracePt t="4362" x="931863" y="1558925"/>
          <p14:tracePt t="4365" x="923925" y="1558925"/>
          <p14:tracePt t="4369" x="923925" y="1552575"/>
          <p14:tracePt t="4370" x="915988" y="1552575"/>
          <p14:tracePt t="4374" x="909638" y="1552575"/>
          <p14:tracePt t="4379" x="901700" y="1552575"/>
          <p14:tracePt t="4382" x="893763" y="1552575"/>
          <p14:tracePt t="4385" x="885825" y="1552575"/>
          <p14:tracePt t="4389" x="877888" y="1552575"/>
          <p14:tracePt t="4393" x="869950" y="1552575"/>
          <p14:tracePt t="4400" x="862013" y="1552575"/>
          <p14:tracePt t="4407" x="854075" y="1552575"/>
          <p14:tracePt t="4420" x="846138" y="1552575"/>
          <p14:tracePt t="4429" x="838200" y="1552575"/>
          <p14:tracePt t="4439" x="830263" y="1552575"/>
          <p14:tracePt t="4447" x="822325" y="1552575"/>
          <p14:tracePt t="4448" x="822325" y="1544638"/>
          <p14:tracePt t="4452" x="814388" y="1544638"/>
          <p14:tracePt t="4455" x="814388" y="1536700"/>
          <p14:tracePt t="4456" x="806450" y="1536700"/>
          <p14:tracePt t="4458" x="798513" y="1536700"/>
          <p14:tracePt t="4460" x="798513" y="1528763"/>
          <p14:tracePt t="4461" x="792163" y="1528763"/>
          <p14:tracePt t="4463" x="784225" y="1528763"/>
          <p14:tracePt t="4465" x="784225" y="1520825"/>
          <p14:tracePt t="4466" x="776288" y="1520825"/>
          <p14:tracePt t="4468" x="768350" y="1512888"/>
          <p14:tracePt t="4471" x="760413" y="1512888"/>
          <p14:tracePt t="4473" x="760413" y="1504950"/>
          <p14:tracePt t="4474" x="752475" y="1504950"/>
          <p14:tracePt t="4476" x="744538" y="1497013"/>
          <p14:tracePt t="4479" x="736600" y="1497013"/>
          <p14:tracePt t="4480" x="736600" y="1489075"/>
          <p14:tracePt t="4481" x="728663" y="1489075"/>
          <p14:tracePt t="4482" x="728663" y="1481138"/>
          <p14:tracePt t="4484" x="720725" y="1481138"/>
          <p14:tracePt t="4487" x="712788" y="1473200"/>
          <p14:tracePt t="4492" x="704850" y="1473200"/>
          <p14:tracePt t="4495" x="704850" y="1465263"/>
          <p14:tracePt t="4496" x="696913" y="1465263"/>
          <p14:tracePt t="4503" x="688975" y="1465263"/>
          <p14:tracePt t="4511" x="688975" y="1457325"/>
          <p14:tracePt t="4604" x="688975" y="1449388"/>
          <p14:tracePt t="4607" x="688975" y="1441450"/>
          <p14:tracePt t="4610" x="688975" y="1433513"/>
          <p14:tracePt t="4611" x="688975" y="1427163"/>
          <p14:tracePt t="4612" x="681038" y="1427163"/>
          <p14:tracePt t="4615" x="681038" y="1419225"/>
          <p14:tracePt t="4619" x="681038" y="1411288"/>
          <p14:tracePt t="4628" x="681038" y="1403350"/>
          <p14:tracePt t="4639" x="681038" y="1395413"/>
          <p14:tracePt t="4643" x="681038" y="1387475"/>
          <p14:tracePt t="4649" x="681038" y="1379538"/>
          <p14:tracePt t="4653" x="681038" y="1371600"/>
          <p14:tracePt t="4659" x="681038" y="1363663"/>
          <p14:tracePt t="4661" x="688975" y="1363663"/>
          <p14:tracePt t="4662" x="688975" y="1355725"/>
          <p14:tracePt t="4665" x="688975" y="1347788"/>
          <p14:tracePt t="4667" x="688975" y="1339850"/>
          <p14:tracePt t="4670" x="688975" y="1331913"/>
          <p14:tracePt t="4672" x="688975" y="1323975"/>
          <p14:tracePt t="4674" x="688975" y="1316038"/>
          <p14:tracePt t="4677" x="688975" y="1309688"/>
          <p14:tracePt t="4678" x="696913" y="1301750"/>
          <p14:tracePt t="4680" x="696913" y="1293813"/>
          <p14:tracePt t="4682" x="696913" y="1285875"/>
          <p14:tracePt t="4684" x="696913" y="1277938"/>
          <p14:tracePt t="4686" x="696913" y="1270000"/>
          <p14:tracePt t="4687" x="696913" y="1262063"/>
          <p14:tracePt t="4690" x="696913" y="1254125"/>
          <p14:tracePt t="4691" x="696913" y="1246188"/>
          <p14:tracePt t="4693" x="704850" y="1238250"/>
          <p14:tracePt t="4695" x="704850" y="1230313"/>
          <p14:tracePt t="4698" x="704850" y="1222375"/>
          <p14:tracePt t="4701" x="704850" y="1214438"/>
          <p14:tracePt t="4702" x="712788" y="1214438"/>
          <p14:tracePt t="4704" x="712788" y="1206500"/>
          <p14:tracePt t="4707" x="712788" y="1198563"/>
          <p14:tracePt t="4709" x="720725" y="1190625"/>
          <p14:tracePt t="4713" x="720725" y="1184275"/>
          <p14:tracePt t="4717" x="720725" y="1176338"/>
          <p14:tracePt t="4718" x="728663" y="1176338"/>
          <p14:tracePt t="4721" x="736600" y="1176338"/>
          <p14:tracePt t="4725" x="744538" y="1176338"/>
          <p14:tracePt t="4728" x="752475" y="1176338"/>
          <p14:tracePt t="4731" x="760413" y="1176338"/>
          <p14:tracePt t="4732" x="760413" y="1168400"/>
          <p14:tracePt t="4733" x="768350" y="1168400"/>
          <p14:tracePt t="4735" x="776288" y="1168400"/>
          <p14:tracePt t="4737" x="784225" y="1168400"/>
          <p14:tracePt t="4739" x="792163" y="1168400"/>
          <p14:tracePt t="4739" x="798513" y="1168400"/>
          <p14:tracePt t="4741" x="806450" y="1168400"/>
          <p14:tracePt t="4742" x="814388" y="1168400"/>
          <p14:tracePt t="4744" x="822325" y="1168400"/>
          <p14:tracePt t="4745" x="830263" y="1160463"/>
          <p14:tracePt t="4747" x="838200" y="1160463"/>
          <p14:tracePt t="4748" x="846138" y="1160463"/>
          <p14:tracePt t="4749" x="854075" y="1160463"/>
          <p14:tracePt t="4751" x="862013" y="1160463"/>
          <p14:tracePt t="4752" x="869950" y="1160463"/>
          <p14:tracePt t="4753" x="877888" y="1160463"/>
          <p14:tracePt t="4755" x="885825" y="1160463"/>
          <p14:tracePt t="4756" x="893763" y="1160463"/>
          <p14:tracePt t="4758" x="901700" y="1160463"/>
          <p14:tracePt t="4760" x="909638" y="1160463"/>
          <p14:tracePt t="4761" x="915988" y="1160463"/>
          <p14:tracePt t="4763" x="923925" y="1160463"/>
          <p14:tracePt t="4764" x="931863" y="1160463"/>
          <p14:tracePt t="4766" x="939800" y="1160463"/>
          <p14:tracePt t="4767" x="947738" y="1160463"/>
          <p14:tracePt t="4770" x="955675" y="1160463"/>
          <p14:tracePt t="4773" x="963613" y="1160463"/>
          <p14:tracePt t="4776" x="971550" y="1160463"/>
          <p14:tracePt t="4780" x="979488" y="1160463"/>
          <p14:tracePt t="4783" x="987425" y="1160463"/>
          <p14:tracePt t="4786" x="987425" y="1168400"/>
          <p14:tracePt t="4795" x="995363" y="1168400"/>
          <p14:tracePt t="4808" x="995363" y="1176338"/>
          <p14:tracePt t="4815" x="1003300" y="1176338"/>
          <p14:tracePt t="4860" x="1003300" y="1184275"/>
          <p14:tracePt t="4873" x="1003300" y="1190625"/>
          <p14:tracePt t="4875" x="1003300" y="1198563"/>
          <p14:tracePt t="4877" x="1003300" y="1206500"/>
          <p14:tracePt t="4879" x="1003300" y="1214438"/>
          <p14:tracePt t="4880" x="1003300" y="1222375"/>
          <p14:tracePt t="4881" x="1003300" y="1230313"/>
          <p14:tracePt t="4882" x="1003300" y="1238250"/>
          <p14:tracePt t="4884" x="1003300" y="1254125"/>
          <p14:tracePt t="4886" x="1003300" y="1262063"/>
          <p14:tracePt t="4887" x="1003300" y="1270000"/>
          <p14:tracePt t="4888" x="1003300" y="1277938"/>
          <p14:tracePt t="4890" x="1003300" y="1285875"/>
          <p14:tracePt t="4891" x="1003300" y="1293813"/>
          <p14:tracePt t="4892" x="1003300" y="1301750"/>
          <p14:tracePt t="4893" x="1003300" y="1309688"/>
          <p14:tracePt t="4895" x="1003300" y="1316038"/>
          <p14:tracePt t="4896" x="1003300" y="1323975"/>
          <p14:tracePt t="4897" x="995363" y="1331913"/>
          <p14:tracePt t="4898" x="995363" y="1339850"/>
          <p14:tracePt t="4900" x="995363" y="1347788"/>
          <p14:tracePt t="4901" x="995363" y="1355725"/>
          <p14:tracePt t="4902" x="995363" y="1363663"/>
          <p14:tracePt t="4904" x="995363" y="1371600"/>
          <p14:tracePt t="4906" x="995363" y="1379538"/>
          <p14:tracePt t="4907" x="995363" y="1387475"/>
          <p14:tracePt t="4908" x="987425" y="1395413"/>
          <p14:tracePt t="4910" x="987425" y="1403350"/>
          <p14:tracePt t="4911" x="987425" y="1411288"/>
          <p14:tracePt t="4913" x="987425" y="1419225"/>
          <p14:tracePt t="4915" x="979488" y="1427163"/>
          <p14:tracePt t="4916" x="979488" y="1433513"/>
          <p14:tracePt t="4918" x="979488" y="1441450"/>
          <p14:tracePt t="4919" x="979488" y="1449388"/>
          <p14:tracePt t="4922" x="979488" y="1457325"/>
          <p14:tracePt t="4924" x="971550" y="1465263"/>
          <p14:tracePt t="4926" x="971550" y="1473200"/>
          <p14:tracePt t="4930" x="971550" y="1481138"/>
          <p14:tracePt t="4932" x="971550" y="1489075"/>
          <p14:tracePt t="4935" x="963613" y="1489075"/>
          <p14:tracePt t="4936" x="963613" y="1497013"/>
          <p14:tracePt t="4942" x="963613" y="1504950"/>
          <p14:tracePt t="4943" x="955675" y="1504950"/>
          <p14:tracePt t="4949" x="947738" y="1504950"/>
          <p14:tracePt t="4953" x="939800" y="1504950"/>
          <p14:tracePt t="4954" x="939800" y="1512888"/>
          <p14:tracePt t="4959" x="931863" y="1512888"/>
          <p14:tracePt t="4963" x="923925" y="1512888"/>
          <p14:tracePt t="4966" x="923925" y="1520825"/>
          <p14:tracePt t="4969" x="915988" y="1520825"/>
          <p14:tracePt t="4973" x="909638" y="1520825"/>
          <p14:tracePt t="4985" x="901700" y="1520825"/>
          <p14:tracePt t="4995" x="893763" y="1520825"/>
          <p14:tracePt t="5018" x="885825" y="1520825"/>
          <p14:tracePt t="5045" x="877888" y="1520825"/>
          <p14:tracePt t="5056" x="869950" y="1520825"/>
          <p14:tracePt t="5065" x="869950" y="1512888"/>
          <p14:tracePt t="5075" x="862013" y="1512888"/>
          <p14:tracePt t="5082" x="862013" y="1504950"/>
          <p14:tracePt t="5090" x="862013" y="1497013"/>
          <p14:tracePt t="5094" x="854075" y="1497013"/>
          <p14:tracePt t="5104" x="854075" y="1489075"/>
          <p14:tracePt t="5108" x="854075" y="1481138"/>
          <p14:tracePt t="5115" x="854075" y="1473200"/>
          <p14:tracePt t="5126" x="854075" y="1465263"/>
          <p14:tracePt t="5173" x="854075" y="1457325"/>
          <p14:tracePt t="5197" x="862013" y="1457325"/>
          <p14:tracePt t="5206" x="862013" y="1449388"/>
          <p14:tracePt t="5221" x="862013" y="1441450"/>
          <p14:tracePt t="5225" x="869950" y="1441450"/>
          <p14:tracePt t="5280" x="877888" y="1441450"/>
          <p14:tracePt t="5814" x="869950" y="1441450"/>
          <p14:tracePt t="5819" x="862013" y="1441450"/>
          <p14:tracePt t="5822" x="854075" y="1441450"/>
          <p14:tracePt t="5825" x="846138" y="1441450"/>
          <p14:tracePt t="5828" x="838200" y="1441450"/>
          <p14:tracePt t="5832" x="830263" y="1441450"/>
          <p14:tracePt t="5839" x="822325" y="1441450"/>
          <p14:tracePt t="5840" x="822325" y="1433513"/>
          <p14:tracePt t="5842" x="814388" y="1433513"/>
          <p14:tracePt t="5848" x="806450" y="1433513"/>
          <p14:tracePt t="5852" x="798513" y="1433513"/>
          <p14:tracePt t="5856" x="792163" y="1433513"/>
          <p14:tracePt t="5858" x="784225" y="1433513"/>
          <p14:tracePt t="5862" x="776288" y="1433513"/>
          <p14:tracePt t="5864" x="768350" y="1433513"/>
          <p14:tracePt t="5867" x="768350" y="1427163"/>
          <p14:tracePt t="5868" x="760413" y="1427163"/>
          <p14:tracePt t="5871" x="752475" y="1427163"/>
          <p14:tracePt t="5873" x="744538" y="1427163"/>
          <p14:tracePt t="5876" x="736600" y="1427163"/>
          <p14:tracePt t="5879" x="728663" y="1427163"/>
          <p14:tracePt t="5882" x="720725" y="1427163"/>
          <p14:tracePt t="5884" x="712788" y="1427163"/>
          <p14:tracePt t="5886" x="704850" y="1427163"/>
          <p14:tracePt t="5888" x="696913" y="1427163"/>
          <p14:tracePt t="5889" x="696913" y="1419225"/>
          <p14:tracePt t="5891" x="688975" y="1419225"/>
          <p14:tracePt t="5894" x="681038" y="1419225"/>
          <p14:tracePt t="5896" x="673100" y="1419225"/>
          <p14:tracePt t="5897" x="673100" y="1411288"/>
          <p14:tracePt t="5899" x="666750" y="1411288"/>
          <p14:tracePt t="5902" x="658813" y="1411288"/>
          <p14:tracePt t="5908" x="650875" y="1411288"/>
          <p14:tracePt t="5912" x="642938" y="1403350"/>
          <p14:tracePt t="5921" x="635000" y="1403350"/>
          <p14:tracePt t="5990" x="635000" y="1395413"/>
          <p14:tracePt t="5998" x="635000" y="1387475"/>
          <p14:tracePt t="5999" x="627063" y="1387475"/>
          <p14:tracePt t="6003" x="627063" y="1379538"/>
          <p14:tracePt t="6004" x="619125" y="1379538"/>
          <p14:tracePt t="6006" x="619125" y="1371600"/>
          <p14:tracePt t="6010" x="619125" y="1363663"/>
          <p14:tracePt t="6014" x="611188" y="1363663"/>
          <p14:tracePt t="6015" x="611188" y="1355725"/>
          <p14:tracePt t="6025" x="611188" y="1347788"/>
          <p14:tracePt t="6029" x="611188" y="1339850"/>
          <p14:tracePt t="6036" x="611188" y="1331913"/>
          <p14:tracePt t="6042" x="611188" y="1323975"/>
          <p14:tracePt t="6047" x="611188" y="1316038"/>
          <p14:tracePt t="6053" x="611188" y="1309688"/>
          <p14:tracePt t="6057" x="611188" y="1301750"/>
          <p14:tracePt t="6061" x="611188" y="1293813"/>
          <p14:tracePt t="6064" x="611188" y="1285875"/>
          <p14:tracePt t="6068" x="603250" y="1285875"/>
          <p14:tracePt t="6069" x="603250" y="1277938"/>
          <p14:tracePt t="6074" x="603250" y="1270000"/>
          <p14:tracePt t="6078" x="603250" y="1262063"/>
          <p14:tracePt t="6085" x="603250" y="1254125"/>
          <p14:tracePt t="6090" x="603250" y="1246188"/>
          <p14:tracePt t="6097" x="603250" y="1238250"/>
          <p14:tracePt t="6102" x="603250" y="1230313"/>
          <p14:tracePt t="6110" x="603250" y="1222375"/>
          <p14:tracePt t="6116" x="603250" y="1214438"/>
          <p14:tracePt t="6138" x="603250" y="1206500"/>
          <p14:tracePt t="6246" x="611188" y="1206500"/>
          <p14:tracePt t="6339" x="619125" y="1206500"/>
          <p14:tracePt t="6342" x="627063" y="1206500"/>
          <p14:tracePt t="6345" x="635000" y="1206500"/>
          <p14:tracePt t="6348" x="642938" y="1198563"/>
          <p14:tracePt t="6350" x="650875" y="1198563"/>
          <p14:tracePt t="6353" x="650875" y="1190625"/>
          <p14:tracePt t="6354" x="658813" y="1190625"/>
          <p14:tracePt t="6357" x="666750" y="1190625"/>
          <p14:tracePt t="6360" x="673100" y="1190625"/>
          <p14:tracePt t="6362" x="681038" y="1190625"/>
          <p14:tracePt t="6366" x="688975" y="1190625"/>
          <p14:tracePt t="6368" x="696913" y="1190625"/>
          <p14:tracePt t="6372" x="704850" y="1190625"/>
          <p14:tracePt t="6373" x="704850" y="1184275"/>
          <p14:tracePt t="6376" x="712788" y="1184275"/>
          <p14:tracePt t="6379" x="720725" y="1184275"/>
          <p14:tracePt t="6384" x="728663" y="1184275"/>
          <p14:tracePt t="6388" x="736600" y="1184275"/>
          <p14:tracePt t="6396" x="744538" y="1184275"/>
          <p14:tracePt t="6407" x="752475" y="1184275"/>
          <p14:tracePt t="6478" x="752475" y="1190625"/>
          <p14:tracePt t="6480" x="752475" y="1198563"/>
          <p14:tracePt t="6482" x="760413" y="1206500"/>
          <p14:tracePt t="6484" x="760413" y="1214438"/>
          <p14:tracePt t="6486" x="768350" y="1222375"/>
          <p14:tracePt t="6488" x="768350" y="1230313"/>
          <p14:tracePt t="6489" x="768350" y="1238250"/>
          <p14:tracePt t="6490" x="776288" y="1238250"/>
          <p14:tracePt t="6491" x="776288" y="1246188"/>
          <p14:tracePt t="6493" x="776288" y="1254125"/>
          <p14:tracePt t="6496" x="776288" y="1262063"/>
          <p14:tracePt t="6498" x="776288" y="1270000"/>
          <p14:tracePt t="6502" x="784225" y="1277938"/>
          <p14:tracePt t="6506" x="784225" y="1285875"/>
          <p14:tracePt t="6508" x="792163" y="1285875"/>
          <p14:tracePt t="6509" x="792163" y="1293813"/>
          <p14:tracePt t="6516" x="792163" y="1301750"/>
          <p14:tracePt t="6520" x="792163" y="1309688"/>
          <p14:tracePt t="6643" x="798513" y="1309688"/>
          <p14:tracePt t="6655" x="806450" y="1309688"/>
          <p14:tracePt t="6660" x="814388" y="1309688"/>
          <p14:tracePt t="6662" x="822325" y="1309688"/>
          <p14:tracePt t="6664" x="830263" y="1309688"/>
          <p14:tracePt t="6667" x="838200" y="1309688"/>
          <p14:tracePt t="6668" x="846138" y="1309688"/>
          <p14:tracePt t="6671" x="854075" y="1309688"/>
          <p14:tracePt t="6673" x="862013" y="1309688"/>
          <p14:tracePt t="6676" x="869950" y="1309688"/>
          <p14:tracePt t="6677" x="877888" y="1309688"/>
          <p14:tracePt t="6678" x="877888" y="1316038"/>
          <p14:tracePt t="6680" x="885825" y="1316038"/>
          <p14:tracePt t="6681" x="893763" y="1316038"/>
          <p14:tracePt t="6682" x="893763" y="1323975"/>
          <p14:tracePt t="6683" x="901700" y="1323975"/>
          <p14:tracePt t="6684" x="909638" y="1323975"/>
          <p14:tracePt t="6685" x="915988" y="1323975"/>
          <p14:tracePt t="6687" x="923925" y="1331913"/>
          <p14:tracePt t="6689" x="931863" y="1331913"/>
          <p14:tracePt t="6689" x="939800" y="1339850"/>
          <p14:tracePt t="6690" x="947738" y="1339850"/>
          <p14:tracePt t="6691" x="955675" y="1339850"/>
          <p14:tracePt t="6693" x="963613" y="1347788"/>
          <p14:tracePt t="6694" x="971550" y="1347788"/>
          <p14:tracePt t="6695" x="979488" y="1347788"/>
          <p14:tracePt t="6696" x="987425" y="1355725"/>
          <p14:tracePt t="6697" x="995363" y="1355725"/>
          <p14:tracePt t="6698" x="1003300" y="1363663"/>
          <p14:tracePt t="6700" x="1019175" y="1363663"/>
          <p14:tracePt t="6701" x="1019175" y="1371600"/>
          <p14:tracePt t="6702" x="1027113" y="1379538"/>
          <p14:tracePt t="6703" x="1035050" y="1379538"/>
          <p14:tracePt t="6704" x="1041400" y="1379538"/>
          <p14:tracePt t="6705" x="1057275" y="1387475"/>
          <p14:tracePt t="6707" x="1073150" y="1395413"/>
          <p14:tracePt t="6708" x="1081088" y="1395413"/>
          <p14:tracePt t="6709" x="1089025" y="1395413"/>
          <p14:tracePt t="6710" x="1096963" y="1403350"/>
          <p14:tracePt t="6712" x="1104900" y="1411288"/>
          <p14:tracePt t="6713" x="1112838" y="1411288"/>
          <p14:tracePt t="6714" x="1120775" y="1419225"/>
          <p14:tracePt t="6715" x="1128713" y="1419225"/>
          <p14:tracePt t="6716" x="1136650" y="1427163"/>
          <p14:tracePt t="6717" x="1144588" y="1427163"/>
          <p14:tracePt t="6718" x="1152525" y="1433513"/>
          <p14:tracePt t="6720" x="1158875" y="1433513"/>
          <p14:tracePt t="6721" x="1166813" y="1441450"/>
          <p14:tracePt t="6722" x="1174750" y="1441450"/>
          <p14:tracePt t="6723" x="1182688" y="1449388"/>
          <p14:tracePt t="6725" x="1190625" y="1449388"/>
          <p14:tracePt t="6726" x="1198563" y="1457325"/>
          <p14:tracePt t="6728" x="1206500" y="1457325"/>
          <p14:tracePt t="6729" x="1206500" y="1465263"/>
          <p14:tracePt t="6730" x="1214438" y="1465263"/>
          <p14:tracePt t="6733" x="1222375" y="1465263"/>
          <p14:tracePt t="6734" x="1222375" y="1473200"/>
          <p14:tracePt t="6736" x="1230313" y="1473200"/>
          <p14:tracePt t="6739" x="1238250" y="1473200"/>
          <p14:tracePt t="6740" x="1246188" y="1481138"/>
          <p14:tracePt t="6744" x="1254125" y="1481138"/>
          <p14:tracePt t="6747" x="1254125" y="1489075"/>
          <p14:tracePt t="6748" x="1262063" y="1489075"/>
          <p14:tracePt t="6879" x="1254125" y="1489075"/>
          <p14:tracePt t="6881" x="1246188" y="1489075"/>
          <p14:tracePt t="6885" x="1238250" y="1489075"/>
          <p14:tracePt t="6887" x="1230313" y="1489075"/>
          <p14:tracePt t="6891" x="1222375" y="1489075"/>
          <p14:tracePt t="6895" x="1214438" y="1489075"/>
          <p14:tracePt t="6897" x="1206500" y="1489075"/>
          <p14:tracePt t="6901" x="1198563" y="1489075"/>
          <p14:tracePt t="6903" x="1198563" y="1497013"/>
          <p14:tracePt t="6904" x="1190625" y="1497013"/>
          <p14:tracePt t="6910" x="1182688" y="1497013"/>
          <p14:tracePt t="6914" x="1174750" y="1504950"/>
          <p14:tracePt t="6920" x="1166813" y="1504950"/>
          <p14:tracePt t="6926" x="1158875" y="1504950"/>
          <p14:tracePt t="7398" x="1152525" y="1504950"/>
          <p14:tracePt t="7402" x="1144588" y="1504950"/>
          <p14:tracePt t="7404" x="1136650" y="1504950"/>
          <p14:tracePt t="7409" x="1128713" y="1504950"/>
          <p14:tracePt t="7415" x="1120775" y="1504950"/>
          <p14:tracePt t="7416" x="1120775" y="1497013"/>
          <p14:tracePt t="7425" x="1120775" y="1489075"/>
          <p14:tracePt t="7453" x="1112838" y="1489075"/>
          <p14:tracePt t="7458" x="1104900" y="1489075"/>
          <p14:tracePt t="7462" x="1096963" y="1489075"/>
          <p14:tracePt t="7464" x="1089025" y="1489075"/>
          <p14:tracePt t="7472" x="1073150" y="1489075"/>
          <p14:tracePt t="7474" x="1065213" y="1489075"/>
          <p14:tracePt t="7476" x="1057275" y="1489075"/>
          <p14:tracePt t="7477" x="1049338" y="1489075"/>
          <p14:tracePt t="7479" x="1041400" y="1489075"/>
          <p14:tracePt t="7481" x="1035050" y="1489075"/>
          <p14:tracePt t="7483" x="1027113" y="1489075"/>
          <p14:tracePt t="7485" x="1019175" y="1489075"/>
          <p14:tracePt t="7486" x="1011238" y="1489075"/>
          <p14:tracePt t="7488" x="995363" y="1489075"/>
          <p14:tracePt t="7490" x="987425" y="1489075"/>
          <p14:tracePt t="7491" x="979488" y="1489075"/>
          <p14:tracePt t="7493" x="963613" y="1489075"/>
          <p14:tracePt t="7495" x="955675" y="1489075"/>
          <p14:tracePt t="7496" x="947738" y="1489075"/>
          <p14:tracePt t="7497" x="939800" y="1489075"/>
          <p14:tracePt t="7499" x="923925" y="1489075"/>
          <p14:tracePt t="7501" x="909638" y="1489075"/>
          <p14:tracePt t="7503" x="893763" y="1489075"/>
          <p14:tracePt t="7505" x="885825" y="1489075"/>
          <p14:tracePt t="7506" x="877888" y="1489075"/>
          <p14:tracePt t="7507" x="869950" y="1489075"/>
          <p14:tracePt t="7508" x="862013" y="1489075"/>
          <p14:tracePt t="7509" x="854075" y="1489075"/>
          <p14:tracePt t="7510" x="846138" y="1489075"/>
          <p14:tracePt t="7511" x="838200" y="1489075"/>
          <p14:tracePt t="7512" x="830263" y="1481138"/>
          <p14:tracePt t="7514" x="822325" y="1481138"/>
          <p14:tracePt t="7515" x="814388" y="1481138"/>
          <p14:tracePt t="7516" x="806450" y="1481138"/>
          <p14:tracePt t="7518" x="798513" y="1481138"/>
          <p14:tracePt t="7519" x="792163" y="1481138"/>
          <p14:tracePt t="7520" x="784225" y="1481138"/>
          <p14:tracePt t="7523" x="776288" y="1481138"/>
          <p14:tracePt t="7524" x="768350" y="1481138"/>
          <p14:tracePt t="7527" x="760413" y="1481138"/>
          <p14:tracePt t="7530" x="752475" y="1481138"/>
          <p14:tracePt t="7532" x="744538" y="1481138"/>
          <p14:tracePt t="7541" x="736600" y="1481138"/>
          <p14:tracePt t="7590" x="736600" y="1473200"/>
          <p14:tracePt t="7599" x="728663" y="1473200"/>
          <p14:tracePt t="7609" x="728663" y="1465263"/>
          <p14:tracePt t="7616" x="728663" y="1457325"/>
          <p14:tracePt t="7623" x="720725" y="1457325"/>
          <p14:tracePt t="7786" x="720725" y="1449388"/>
          <p14:tracePt t="8179" x="728663" y="1449388"/>
          <p14:tracePt t="9256" x="736600" y="1449388"/>
          <p14:tracePt t="9259" x="744538" y="1449388"/>
          <p14:tracePt t="9261" x="752475" y="1449388"/>
          <p14:tracePt t="9263" x="760413" y="1449388"/>
          <p14:tracePt t="9266" x="768350" y="1449388"/>
          <p14:tracePt t="9267" x="776288" y="1449388"/>
          <p14:tracePt t="9270" x="784225" y="1449388"/>
          <p14:tracePt t="9272" x="792163" y="1449388"/>
          <p14:tracePt t="9276" x="798513" y="1449388"/>
          <p14:tracePt t="9278" x="806450" y="1449388"/>
          <p14:tracePt t="9292" x="814388" y="1449388"/>
          <p14:tracePt t="9371" x="822325" y="1449388"/>
          <p14:tracePt t="9624" x="822325" y="1457325"/>
          <p14:tracePt t="9971" x="830263" y="1457325"/>
          <p14:tracePt t="9975" x="838200" y="1457325"/>
          <p14:tracePt t="9977" x="846138" y="1457325"/>
          <p14:tracePt t="9979" x="854075" y="1457325"/>
          <p14:tracePt t="9981" x="862013" y="1457325"/>
          <p14:tracePt t="9983" x="869950" y="1465263"/>
          <p14:tracePt t="9985" x="877888" y="1465263"/>
          <p14:tracePt t="9988" x="885825" y="1465263"/>
          <p14:tracePt t="9989" x="893763" y="1473200"/>
          <p14:tracePt t="9991" x="901700" y="1473200"/>
          <p14:tracePt t="9994" x="909638" y="1473200"/>
          <p14:tracePt t="9995" x="915988" y="1481138"/>
          <p14:tracePt t="9998" x="923925" y="1481138"/>
          <p14:tracePt t="10000" x="931863" y="1489075"/>
          <p14:tracePt t="10003" x="939800" y="1489075"/>
          <p14:tracePt t="10004" x="947738" y="1489075"/>
          <p14:tracePt t="10005" x="947738" y="1497013"/>
          <p14:tracePt t="10007" x="955675" y="1504950"/>
          <p14:tracePt t="10009" x="963613" y="1504950"/>
          <p14:tracePt t="10011" x="971550" y="1512888"/>
          <p14:tracePt t="10013" x="979488" y="1520825"/>
          <p14:tracePt t="10014" x="987425" y="1520825"/>
          <p14:tracePt t="10016" x="995363" y="1520825"/>
          <p14:tracePt t="10017" x="995363" y="1528763"/>
          <p14:tracePt t="10018" x="1003300" y="1528763"/>
          <p14:tracePt t="10020" x="1011238" y="1536700"/>
          <p14:tracePt t="10021" x="1019175" y="1536700"/>
          <p14:tracePt t="10024" x="1027113" y="1536700"/>
          <p14:tracePt t="10025" x="1027113" y="1544638"/>
          <p14:tracePt t="10026" x="1035050" y="1544638"/>
          <p14:tracePt t="10028" x="1041400" y="1544638"/>
          <p14:tracePt t="10030" x="1049338" y="1544638"/>
          <p14:tracePt t="10031" x="1057275" y="1552575"/>
          <p14:tracePt t="10034" x="1065213" y="1558925"/>
          <p14:tracePt t="10035" x="1073150" y="1558925"/>
          <p14:tracePt t="10039" x="1081088" y="1566863"/>
          <p14:tracePt t="10040" x="1089025" y="1566863"/>
          <p14:tracePt t="10042" x="1096963" y="1574800"/>
          <p14:tracePt t="10045" x="1104900" y="1574800"/>
          <p14:tracePt t="10047" x="1112838" y="1574800"/>
          <p14:tracePt t="10050" x="1120775" y="1574800"/>
          <p14:tracePt t="10052" x="1128713" y="1574800"/>
          <p14:tracePt t="10055" x="1136650" y="1574800"/>
          <p14:tracePt t="10056" x="1136650" y="1582738"/>
          <p14:tracePt t="10058" x="1144588" y="1582738"/>
          <p14:tracePt t="10117" x="1152525" y="1582738"/>
          <p14:tracePt t="10121" x="1158875" y="1582738"/>
          <p14:tracePt t="10122" x="1158875" y="1590675"/>
          <p14:tracePt t="10124" x="1166813" y="1590675"/>
          <p14:tracePt t="10126" x="1174750" y="1590675"/>
          <p14:tracePt t="10128" x="1182688" y="1590675"/>
          <p14:tracePt t="10130" x="1190625" y="1598613"/>
          <p14:tracePt t="10132" x="1198563" y="1598613"/>
          <p14:tracePt t="10134" x="1206500" y="1606550"/>
          <p14:tracePt t="10135" x="1214438" y="1606550"/>
          <p14:tracePt t="10136" x="1222375" y="1614488"/>
          <p14:tracePt t="10138" x="1230313" y="1614488"/>
          <p14:tracePt t="10140" x="1238250" y="1622425"/>
          <p14:tracePt t="10142" x="1246188" y="1622425"/>
          <p14:tracePt t="10143" x="1254125" y="1630363"/>
          <p14:tracePt t="10145" x="1262063" y="1630363"/>
          <p14:tracePt t="10147" x="1270000" y="1630363"/>
          <p14:tracePt t="10149" x="1277938" y="1638300"/>
          <p14:tracePt t="10150" x="1284288" y="1638300"/>
          <p14:tracePt t="10152" x="1284288" y="1646238"/>
          <p14:tracePt t="10153" x="1292225" y="1646238"/>
          <p14:tracePt t="10156" x="1300163" y="1654175"/>
          <p14:tracePt t="10157" x="1308100" y="1654175"/>
          <p14:tracePt t="10159" x="1316038" y="1662113"/>
          <p14:tracePt t="10161" x="1323975" y="1662113"/>
          <p14:tracePt t="10163" x="1331913" y="1670050"/>
          <p14:tracePt t="10165" x="1339850" y="1670050"/>
          <p14:tracePt t="10167" x="1347788" y="1670050"/>
          <p14:tracePt t="10168" x="1347788" y="1677988"/>
          <p14:tracePt t="10170" x="1355725" y="1677988"/>
          <p14:tracePt t="10172" x="1363663" y="1684338"/>
          <p14:tracePt t="10175" x="1371600" y="1684338"/>
          <p14:tracePt t="10178" x="1379538" y="1684338"/>
          <p14:tracePt t="10183" x="1379538" y="1692275"/>
          <p14:tracePt t="10190" x="1387475" y="1692275"/>
          <p14:tracePt t="10250" x="1395413" y="1692275"/>
          <p14:tracePt t="10261" x="1401763" y="1692275"/>
          <p14:tracePt t="10264" x="1401763" y="1700213"/>
          <p14:tracePt t="10267" x="1409700" y="1700213"/>
          <p14:tracePt t="10359" x="1417638" y="1700213"/>
          <p14:tracePt t="10369" x="1425575" y="1700213"/>
          <p14:tracePt t="10381" x="1433513" y="1700213"/>
          <p14:tracePt t="10418" x="1441450" y="1700213"/>
          <p14:tracePt t="10437" x="1449388" y="1700213"/>
          <p14:tracePt t="10454" x="1457325" y="1700213"/>
          <p14:tracePt t="10465" x="1465263" y="1700213"/>
          <p14:tracePt t="10485" x="1473200" y="1700213"/>
          <p14:tracePt t="10628" x="1481138" y="1700213"/>
          <p14:tracePt t="10669" x="1489075" y="1700213"/>
          <p14:tracePt t="10677" x="1497013" y="1700213"/>
          <p14:tracePt t="10681" x="1504950" y="1700213"/>
          <p14:tracePt t="10694" x="1512888" y="1700213"/>
          <p14:tracePt t="10704" x="1520825" y="1700213"/>
          <p14:tracePt t="10711" x="1527175" y="1700213"/>
          <p14:tracePt t="10716" x="1527175" y="1692275"/>
          <p14:tracePt t="10717" x="1535113" y="1692275"/>
          <p14:tracePt t="10734" x="1543050" y="1692275"/>
          <p14:tracePt t="10745" x="1550988" y="1692275"/>
          <p14:tracePt t="10754" x="1558925" y="1692275"/>
          <p14:tracePt t="10764" x="1566863" y="1692275"/>
          <p14:tracePt t="10767" x="1574800" y="1692275"/>
          <p14:tracePt t="10771" x="1582738" y="1692275"/>
          <p14:tracePt t="10775" x="1590675" y="1692275"/>
          <p14:tracePt t="10780" x="1598613" y="1692275"/>
          <p14:tracePt t="10783" x="1606550" y="1692275"/>
          <p14:tracePt t="10788" x="1614488" y="1692275"/>
          <p14:tracePt t="10793" x="1622425" y="1692275"/>
          <p14:tracePt t="10797" x="1630363" y="1692275"/>
          <p14:tracePt t="10800" x="1638300" y="1692275"/>
          <p14:tracePt t="10803" x="1646238" y="1692275"/>
          <p14:tracePt t="10807" x="1652588" y="1692275"/>
          <p14:tracePt t="10810" x="1660525" y="1692275"/>
          <p14:tracePt t="10812" x="1660525" y="1684338"/>
          <p14:tracePt t="10816" x="1668463" y="1684338"/>
          <p14:tracePt t="10821" x="1676400" y="1684338"/>
          <p14:tracePt t="10829" x="1684338" y="1684338"/>
          <p14:tracePt t="10839" x="1692275" y="1684338"/>
          <p14:tracePt t="10845" x="1700213" y="1684338"/>
          <p14:tracePt t="10854" x="1708150" y="1684338"/>
          <p14:tracePt t="10857" x="1708150" y="1677988"/>
          <p14:tracePt t="10859" x="1716088" y="1677988"/>
          <p14:tracePt t="10865" x="1724025" y="1677988"/>
          <p14:tracePt t="10868" x="1731963" y="1677988"/>
          <p14:tracePt t="10871" x="1739900" y="1677988"/>
          <p14:tracePt t="10875" x="1747838" y="1677988"/>
          <p14:tracePt t="10877" x="1755775" y="1677988"/>
          <p14:tracePt t="10881" x="1763713" y="1677988"/>
          <p14:tracePt t="10885" x="1770063" y="1677988"/>
          <p14:tracePt t="10889" x="1778000" y="1677988"/>
          <p14:tracePt t="10891" x="1785938" y="1677988"/>
          <p14:tracePt t="10894" x="1793875" y="1677988"/>
          <p14:tracePt t="10896" x="1801813" y="1677988"/>
          <p14:tracePt t="10897" x="1801813" y="1670050"/>
          <p14:tracePt t="10901" x="1809750" y="1670050"/>
          <p14:tracePt t="10905" x="1817688" y="1670050"/>
          <p14:tracePt t="10908" x="1825625" y="1670050"/>
          <p14:tracePt t="10915" x="1833563" y="1670050"/>
          <p14:tracePt t="10919" x="1841500" y="1670050"/>
          <p14:tracePt t="10924" x="1849438" y="1670050"/>
          <p14:tracePt t="10928" x="1857375" y="1670050"/>
          <p14:tracePt t="10929" x="1857375" y="1662113"/>
          <p14:tracePt t="10933" x="1865313" y="1662113"/>
          <p14:tracePt t="10937" x="1873250" y="1662113"/>
          <p14:tracePt t="10944" x="1881188" y="1662113"/>
          <p14:tracePt t="10949" x="1889125" y="1662113"/>
          <p14:tracePt t="10952" x="1895475" y="1662113"/>
          <p14:tracePt t="10956" x="1903413" y="1662113"/>
          <p14:tracePt t="10958" x="1903413" y="1654175"/>
          <p14:tracePt t="10959" x="1911350" y="1654175"/>
          <p14:tracePt t="10963" x="1919288" y="1654175"/>
          <p14:tracePt t="10967" x="1927225" y="1654175"/>
          <p14:tracePt t="10973" x="1935163" y="1654175"/>
          <p14:tracePt t="10982" x="1943100" y="1654175"/>
          <p14:tracePt t="10987" x="1951038" y="1654175"/>
          <p14:tracePt t="11054" x="1958975" y="1654175"/>
          <p14:tracePt t="11060" x="1966913" y="1654175"/>
          <p14:tracePt t="11064" x="1974850" y="1654175"/>
          <p14:tracePt t="11066" x="1982788" y="1654175"/>
          <p14:tracePt t="11068" x="1990725" y="1654175"/>
          <p14:tracePt t="11069" x="1998663" y="1654175"/>
          <p14:tracePt t="11072" x="2006600" y="1654175"/>
          <p14:tracePt t="11074" x="2012950" y="1654175"/>
          <p14:tracePt t="11075" x="2020888" y="1654175"/>
          <p14:tracePt t="11078" x="2028825" y="1654175"/>
          <p14:tracePt t="11080" x="2036763" y="1654175"/>
          <p14:tracePt t="11084" x="2044700" y="1654175"/>
          <p14:tracePt t="11086" x="2052638" y="1654175"/>
          <p14:tracePt t="11090" x="2060575" y="1654175"/>
          <p14:tracePt t="11095" x="2068513" y="1654175"/>
          <p14:tracePt t="11102" x="2076450" y="1654175"/>
          <p14:tracePt t="11107" x="2084388" y="1654175"/>
          <p14:tracePt t="11110" x="2092325" y="1654175"/>
          <p14:tracePt t="11114" x="2100263" y="1654175"/>
          <p14:tracePt t="11117" x="2108200" y="1654175"/>
          <p14:tracePt t="11123" x="2116138" y="1654175"/>
          <p14:tracePt t="11126" x="2124075" y="1654175"/>
          <p14:tracePt t="11130" x="2132013" y="1654175"/>
          <p14:tracePt t="11131" x="2132013" y="1646238"/>
          <p14:tracePt t="11133" x="2138363" y="1646238"/>
          <p14:tracePt t="11136" x="2146300" y="1646238"/>
          <p14:tracePt t="11139" x="2154238" y="1646238"/>
          <p14:tracePt t="11143" x="2162175" y="1646238"/>
          <p14:tracePt t="11147" x="2170113" y="1646238"/>
          <p14:tracePt t="11149" x="2178050" y="1646238"/>
          <p14:tracePt t="11151" x="2178050" y="1638300"/>
          <p14:tracePt t="11152" x="2185988" y="1638300"/>
          <p14:tracePt t="11154" x="2193925" y="1638300"/>
          <p14:tracePt t="11158" x="2201863" y="1638300"/>
          <p14:tracePt t="11160" x="2209800" y="1630363"/>
          <p14:tracePt t="11162" x="2217738" y="1630363"/>
          <p14:tracePt t="11164" x="2225675" y="1630363"/>
          <p14:tracePt t="11166" x="2233613" y="1630363"/>
          <p14:tracePt t="11168" x="2233613" y="1622425"/>
          <p14:tracePt t="11169" x="2241550" y="1622425"/>
          <p14:tracePt t="11170" x="2249488" y="1622425"/>
          <p14:tracePt t="11173" x="2255838" y="1622425"/>
          <p14:tracePt t="11174" x="2263775" y="1622425"/>
          <p14:tracePt t="11177" x="2271713" y="1622425"/>
          <p14:tracePt t="11180" x="2279650" y="1622425"/>
          <p14:tracePt t="11181" x="2287588" y="1614488"/>
          <p14:tracePt t="11184" x="2295525" y="1614488"/>
          <p14:tracePt t="11186" x="2303463" y="1614488"/>
          <p14:tracePt t="11190" x="2311400" y="1614488"/>
          <p14:tracePt t="11193" x="2319338" y="1614488"/>
          <p14:tracePt t="11197" x="2327275" y="1606550"/>
          <p14:tracePt t="11202" x="2335213" y="1606550"/>
          <p14:tracePt t="11206" x="2343150" y="1606550"/>
          <p14:tracePt t="11213" x="2351088" y="1606550"/>
          <p14:tracePt t="11218" x="2359025" y="1606550"/>
          <p14:tracePt t="11234" x="2366963" y="1606550"/>
          <p14:tracePt t="11237" x="2374900" y="1606550"/>
          <p14:tracePt t="11244" x="2381250" y="1606550"/>
          <p14:tracePt t="11247" x="2389188" y="1606550"/>
          <p14:tracePt t="11251" x="2397125" y="1606550"/>
          <p14:tracePt t="11255" x="2405063" y="1606550"/>
          <p14:tracePt t="11257" x="2413000" y="1606550"/>
          <p14:tracePt t="11260" x="2420938" y="1606550"/>
          <p14:tracePt t="11263" x="2428875" y="1606550"/>
          <p14:tracePt t="11265" x="2436813" y="1606550"/>
          <p14:tracePt t="11268" x="2444750" y="1606550"/>
          <p14:tracePt t="11270" x="2452688" y="1606550"/>
          <p14:tracePt t="11272" x="2460625" y="1606550"/>
          <p14:tracePt t="11275" x="2468563" y="1606550"/>
          <p14:tracePt t="11277" x="2476500" y="1606550"/>
          <p14:tracePt t="11278" x="2484438" y="1606550"/>
          <p14:tracePt t="11281" x="2492375" y="1606550"/>
          <p14:tracePt t="11283" x="2498725" y="1606550"/>
          <p14:tracePt t="11286" x="2506663" y="1606550"/>
          <p14:tracePt t="11288" x="2514600" y="1606550"/>
          <p14:tracePt t="11292" x="2522538" y="1606550"/>
          <p14:tracePt t="11295" x="2530475" y="1606550"/>
          <p14:tracePt t="11298" x="2538413" y="1606550"/>
          <p14:tracePt t="11303" x="2546350" y="1606550"/>
          <p14:tracePt t="11308" x="2554288" y="1606550"/>
          <p14:tracePt t="11318" x="2562225" y="1606550"/>
          <p14:tracePt t="11321" x="2562225" y="1598613"/>
          <p14:tracePt t="11323" x="2570163" y="1598613"/>
          <p14:tracePt t="11332" x="2578100" y="1598613"/>
          <p14:tracePt t="11336" x="2586038" y="1598613"/>
          <p14:tracePt t="11340" x="2593975" y="1598613"/>
          <p14:tracePt t="11347" x="2601913" y="1598613"/>
          <p14:tracePt t="11350" x="2609850" y="1598613"/>
          <p14:tracePt t="11353" x="2617788" y="1598613"/>
          <p14:tracePt t="11355" x="2624138" y="1598613"/>
          <p14:tracePt t="11358" x="2632075" y="1598613"/>
          <p14:tracePt t="11360" x="2640013" y="1598613"/>
          <p14:tracePt t="11363" x="2647950" y="1598613"/>
          <p14:tracePt t="11365" x="2655888" y="1590675"/>
          <p14:tracePt t="11367" x="2663825" y="1590675"/>
          <p14:tracePt t="11369" x="2671763" y="1590675"/>
          <p14:tracePt t="11371" x="2679700" y="1590675"/>
          <p14:tracePt t="11373" x="2687638" y="1590675"/>
          <p14:tracePt t="11376" x="2695575" y="1590675"/>
          <p14:tracePt t="11379" x="2703513" y="1590675"/>
          <p14:tracePt t="11380" x="2711450" y="1590675"/>
          <p14:tracePt t="11383" x="2719388" y="1590675"/>
          <p14:tracePt t="11385" x="2727325" y="1590675"/>
          <p14:tracePt t="11387" x="2735263" y="1590675"/>
          <p14:tracePt t="11392" x="2743200" y="1590675"/>
          <p14:tracePt t="11396" x="2749550" y="1590675"/>
          <p14:tracePt t="11400" x="2757488" y="1590675"/>
          <p14:tracePt t="11402" x="2765425" y="1590675"/>
          <p14:tracePt t="11408" x="2773363" y="1590675"/>
          <p14:tracePt t="11412" x="2781300" y="1590675"/>
          <p14:tracePt t="11417" x="2789238" y="1590675"/>
          <p14:tracePt t="11418" x="2789238" y="1598613"/>
          <p14:tracePt t="11426" x="2797175" y="1598613"/>
          <p14:tracePt t="11430" x="2805113" y="1598613"/>
          <p14:tracePt t="11436" x="2813050" y="1598613"/>
          <p14:tracePt t="11443" x="2820988" y="1598613"/>
          <p14:tracePt t="11457" x="2828925" y="1598613"/>
          <p14:tracePt t="11460" x="2836863" y="1598613"/>
          <p14:tracePt t="11465" x="2844800" y="1598613"/>
          <p14:tracePt t="11472" x="2852738" y="1598613"/>
          <p14:tracePt t="11473" x="2860675" y="1598613"/>
          <p14:tracePt t="11478" x="2867025" y="1598613"/>
          <p14:tracePt t="11481" x="2874963" y="1598613"/>
          <p14:tracePt t="11484" x="2882900" y="1598613"/>
          <p14:tracePt t="11486" x="2890838" y="1598613"/>
          <p14:tracePt t="11489" x="2898775" y="1598613"/>
          <p14:tracePt t="11491" x="2906713" y="1598613"/>
          <p14:tracePt t="11494" x="2914650" y="1598613"/>
          <p14:tracePt t="11497" x="2922588" y="1598613"/>
          <p14:tracePt t="11499" x="2930525" y="1598613"/>
          <p14:tracePt t="11503" x="2938463" y="1598613"/>
          <p14:tracePt t="11506" x="2946400" y="1598613"/>
          <p14:tracePt t="11510" x="2954338" y="1598613"/>
          <p14:tracePt t="11512" x="2962275" y="1598613"/>
          <p14:tracePt t="11518" x="2970213" y="1598613"/>
          <p14:tracePt t="11523" x="2978150" y="1598613"/>
          <p14:tracePt t="11597" x="2986088" y="1598613"/>
          <p14:tracePt t="11672" x="2986088" y="1606550"/>
          <p14:tracePt t="11673" x="2992438" y="1606550"/>
          <p14:tracePt t="11675" x="3000375" y="1606550"/>
          <p14:tracePt t="11678" x="3008313" y="1606550"/>
          <p14:tracePt t="11680" x="3016250" y="1606550"/>
          <p14:tracePt t="11681" x="3016250" y="1614488"/>
          <p14:tracePt t="11682" x="3024188" y="1614488"/>
          <p14:tracePt t="11684" x="3032125" y="1614488"/>
          <p14:tracePt t="11685" x="3032125" y="1622425"/>
          <p14:tracePt t="11688" x="3040063" y="1622425"/>
          <p14:tracePt t="11689" x="3040063" y="1630363"/>
          <p14:tracePt t="11691" x="3048000" y="1630363"/>
          <p14:tracePt t="11694" x="3055938" y="1630363"/>
          <p14:tracePt t="11697" x="3063875" y="1630363"/>
          <p14:tracePt t="11700" x="3071813" y="1638300"/>
          <p14:tracePt t="11704" x="3071813" y="1646238"/>
          <p14:tracePt t="11705" x="3079750" y="1646238"/>
          <p14:tracePt t="11710" x="3087688" y="1646238"/>
          <p14:tracePt t="11714" x="3095625" y="1646238"/>
          <p14:tracePt t="11716" x="3103563" y="1646238"/>
          <p14:tracePt t="11720" x="3109913" y="1646238"/>
          <p14:tracePt t="11724" x="3117850" y="1646238"/>
          <p14:tracePt t="11726" x="3117850" y="1654175"/>
          <p14:tracePt t="11727" x="3125788" y="1654175"/>
          <p14:tracePt t="11731" x="3133725" y="1654175"/>
          <p14:tracePt t="11734" x="3141663" y="1654175"/>
          <p14:tracePt t="11737" x="3149600" y="1662113"/>
          <p14:tracePt t="11739" x="3157538" y="1662113"/>
          <p14:tracePt t="11743" x="3165475" y="1662113"/>
          <p14:tracePt t="11746" x="3173413" y="1662113"/>
          <p14:tracePt t="11749" x="3181350" y="1662113"/>
          <p14:tracePt t="11752" x="3189288" y="1662113"/>
          <p14:tracePt t="11754" x="3197225" y="1662113"/>
          <p14:tracePt t="11757" x="3205163" y="1662113"/>
          <p14:tracePt t="11758" x="3213100" y="1662113"/>
          <p14:tracePt t="11761" x="3221038" y="1662113"/>
          <p14:tracePt t="11762" x="3221038" y="1670050"/>
          <p14:tracePt t="11763" x="3228975" y="1670050"/>
          <p14:tracePt t="11766" x="3235325" y="1670050"/>
          <p14:tracePt t="11767" x="3243263" y="1670050"/>
          <p14:tracePt t="11769" x="3251200" y="1670050"/>
          <p14:tracePt t="11771" x="3259138" y="1670050"/>
          <p14:tracePt t="11772" x="3267075" y="1670050"/>
          <p14:tracePt t="11775" x="3275013" y="1670050"/>
          <p14:tracePt t="11777" x="3282950" y="1670050"/>
          <p14:tracePt t="11780" x="3290888" y="1670050"/>
          <p14:tracePt t="11782" x="3298825" y="1670050"/>
          <p14:tracePt t="11784" x="3306763" y="1670050"/>
          <p14:tracePt t="11786" x="3314700" y="1670050"/>
          <p14:tracePt t="11789" x="3322638" y="1670050"/>
          <p14:tracePt t="11792" x="3330575" y="1670050"/>
          <p14:tracePt t="11794" x="3338513" y="1670050"/>
          <p14:tracePt t="11797" x="3346450" y="1670050"/>
          <p14:tracePt t="11799" x="3352800" y="1670050"/>
          <p14:tracePt t="11803" x="3360738" y="1670050"/>
          <p14:tracePt t="11805" x="3368675" y="1670050"/>
          <p14:tracePt t="11809" x="3376613" y="1670050"/>
          <p14:tracePt t="11813" x="3384550" y="1670050"/>
          <p14:tracePt t="11815" x="3392488" y="1670050"/>
          <p14:tracePt t="11818" x="3400425" y="1670050"/>
          <p14:tracePt t="11820" x="3408363" y="1670050"/>
          <p14:tracePt t="11824" x="3416300" y="1670050"/>
          <p14:tracePt t="11827" x="3424238" y="1670050"/>
          <p14:tracePt t="11831" x="3432175" y="1670050"/>
          <p14:tracePt t="11834" x="3440113" y="1670050"/>
          <p14:tracePt t="11837" x="3448050" y="1670050"/>
          <p14:tracePt t="11839" x="3448050" y="1662113"/>
          <p14:tracePt t="11840" x="3455988" y="1662113"/>
          <p14:tracePt t="11842" x="3463925" y="1662113"/>
          <p14:tracePt t="11843" x="3463925" y="1654175"/>
          <p14:tracePt t="11844" x="3471863" y="1654175"/>
          <p14:tracePt t="11846" x="3478213" y="1654175"/>
          <p14:tracePt t="11848" x="3486150" y="1654175"/>
          <p14:tracePt t="11850" x="3494088" y="1654175"/>
          <p14:tracePt t="11852" x="3502025" y="1654175"/>
          <p14:tracePt t="11854" x="3509963" y="1646238"/>
          <p14:tracePt t="11856" x="3517900" y="1646238"/>
          <p14:tracePt t="11859" x="3525838" y="1646238"/>
          <p14:tracePt t="11860" x="3533775" y="1638300"/>
          <p14:tracePt t="11862" x="3541713" y="1638300"/>
          <p14:tracePt t="11864" x="3549650" y="1638300"/>
          <p14:tracePt t="11865" x="3549650" y="1630363"/>
          <p14:tracePt t="11866" x="3557588" y="1630363"/>
          <p14:tracePt t="11868" x="3565525" y="1630363"/>
          <p14:tracePt t="11871" x="3573463" y="1630363"/>
          <p14:tracePt t="11873" x="3581400" y="1630363"/>
          <p14:tracePt t="11874" x="3581400" y="1622425"/>
          <p14:tracePt t="11875" x="3589338" y="1622425"/>
          <p14:tracePt t="11878" x="3597275" y="1622425"/>
          <p14:tracePt t="11880" x="3603625" y="1622425"/>
          <p14:tracePt t="11882" x="3611563" y="1622425"/>
          <p14:tracePt t="11883" x="3611563" y="1614488"/>
          <p14:tracePt t="11884" x="3619500" y="1614488"/>
          <p14:tracePt t="11889" x="3627438" y="1614488"/>
          <p14:tracePt t="11892" x="3635375" y="1614488"/>
          <p14:tracePt t="11896" x="3643313" y="1614488"/>
          <p14:tracePt t="11899" x="3643313" y="1606550"/>
          <p14:tracePt t="11901" x="3651250" y="1606550"/>
          <p14:tracePt t="11905" x="3659188" y="1606550"/>
          <p14:tracePt t="11917" x="3667125" y="1606550"/>
          <p14:tracePt t="11937" x="3675063" y="1606550"/>
          <p14:tracePt t="12042" x="3683000" y="1606550"/>
          <p14:tracePt t="12052" x="3690938" y="1606550"/>
          <p14:tracePt t="12057" x="3698875" y="1606550"/>
          <p14:tracePt t="12061" x="3706813" y="1606550"/>
          <p14:tracePt t="12064" x="3714750" y="1606550"/>
          <p14:tracePt t="12070" x="3721100" y="1606550"/>
          <p14:tracePt t="12078" x="3729038" y="1606550"/>
          <p14:tracePt t="12087" x="3736975" y="1606550"/>
          <p14:tracePt t="12091" x="3744913" y="1606550"/>
          <p14:tracePt t="12095" x="3752850" y="1606550"/>
          <p14:tracePt t="12098" x="3760788" y="1606550"/>
          <p14:tracePt t="12102" x="3768725" y="1606550"/>
          <p14:tracePt t="12109" x="3776663" y="1606550"/>
          <p14:tracePt t="12114" x="3784600" y="1606550"/>
          <p14:tracePt t="12120" x="3792538" y="1606550"/>
          <p14:tracePt t="12122" x="3800475" y="1606550"/>
          <p14:tracePt t="12128" x="3808413" y="1606550"/>
          <p14:tracePt t="12133" x="3816350" y="1606550"/>
          <p14:tracePt t="12145" x="3824288" y="1606550"/>
          <p14:tracePt t="12161" x="3832225" y="1606550"/>
          <p14:tracePt t="12189" x="3840163" y="1606550"/>
          <p14:tracePt t="12196" x="3846513" y="1606550"/>
          <p14:tracePt t="12200" x="3854450" y="1606550"/>
          <p14:tracePt t="12206" x="3862388" y="1606550"/>
          <p14:tracePt t="12210" x="3870325" y="1606550"/>
          <p14:tracePt t="12221" x="3878263" y="1606550"/>
          <p14:tracePt t="12229" x="3886200" y="1606550"/>
          <p14:tracePt t="12279" x="3886200" y="1614488"/>
          <p14:tracePt t="12374" x="3878263" y="1622425"/>
          <p14:tracePt t="12378" x="3870325" y="1630363"/>
          <p14:tracePt t="12381" x="3862388" y="1630363"/>
          <p14:tracePt t="12385" x="3862388" y="1638300"/>
          <p14:tracePt t="12386" x="3854450" y="1638300"/>
          <p14:tracePt t="12390" x="3846513" y="1638300"/>
          <p14:tracePt t="12391" x="3846513" y="1646238"/>
          <p14:tracePt t="12396" x="3840163" y="1646238"/>
          <p14:tracePt t="12398" x="3840163" y="1654175"/>
          <p14:tracePt t="12399" x="3832225" y="1654175"/>
          <p14:tracePt t="12402" x="3824288" y="1662113"/>
          <p14:tracePt t="12405" x="3816350" y="1662113"/>
          <p14:tracePt t="12407" x="3808413" y="1670050"/>
          <p14:tracePt t="12410" x="3800475" y="1670050"/>
          <p14:tracePt t="12411" x="3792538" y="1670050"/>
          <p14:tracePt t="12415" x="3784600" y="1670050"/>
          <p14:tracePt t="12417" x="3776663" y="1677988"/>
          <p14:tracePt t="12419" x="3768725" y="1677988"/>
          <p14:tracePt t="12422" x="3760788" y="1677988"/>
          <p14:tracePt t="12424" x="3760788" y="1684338"/>
          <p14:tracePt t="12425" x="3752850" y="1684338"/>
          <p14:tracePt t="12429" x="3744913" y="1684338"/>
          <p14:tracePt t="12432" x="3736975" y="1684338"/>
          <p14:tracePt t="12435" x="3729038" y="1684338"/>
          <p14:tracePt t="12439" x="3721100" y="1684338"/>
          <p14:tracePt t="12441" x="3714750" y="1684338"/>
          <p14:tracePt t="12442" x="3714750" y="1692275"/>
          <p14:tracePt t="12443" x="3706813" y="1692275"/>
          <p14:tracePt t="12449" x="3706813" y="1700213"/>
          <p14:tracePt t="12450" x="3698875" y="1700213"/>
          <p14:tracePt t="12456" x="3690938" y="1700213"/>
          <p14:tracePt t="12458" x="3683000" y="1700213"/>
          <p14:tracePt t="12462" x="3675063" y="1708150"/>
          <p14:tracePt t="12463" x="3667125" y="1708150"/>
          <p14:tracePt t="12466" x="3659188" y="1708150"/>
          <p14:tracePt t="12468" x="3651250" y="1708150"/>
          <p14:tracePt t="12472" x="3643313" y="1708150"/>
          <p14:tracePt t="12473" x="3643313" y="1716088"/>
          <p14:tracePt t="12474" x="3635375" y="1716088"/>
          <p14:tracePt t="12476" x="3627438" y="1716088"/>
          <p14:tracePt t="12478" x="3619500" y="1716088"/>
          <p14:tracePt t="12480" x="3611563" y="1716088"/>
          <p14:tracePt t="12481" x="3611563" y="1724025"/>
          <p14:tracePt t="12482" x="3603625" y="1724025"/>
          <p14:tracePt t="12484" x="3597275" y="1724025"/>
          <p14:tracePt t="12489" x="3573463" y="1731963"/>
          <p14:tracePt t="12491" x="3565525" y="1731963"/>
          <p14:tracePt t="12493" x="3557588" y="1739900"/>
          <p14:tracePt t="12495" x="3549650" y="1739900"/>
          <p14:tracePt t="12496" x="3541713" y="1739900"/>
          <p14:tracePt t="12497" x="3533775" y="1739900"/>
          <p14:tracePt t="12499" x="3525838" y="1739900"/>
          <p14:tracePt t="12500" x="3517900" y="1739900"/>
          <p14:tracePt t="12501" x="3509963" y="1747838"/>
          <p14:tracePt t="12503" x="3502025" y="1747838"/>
          <p14:tracePt t="12505" x="3494088" y="1747838"/>
          <p14:tracePt t="12506" x="3494088" y="1755775"/>
          <p14:tracePt t="12507" x="3486150" y="1755775"/>
          <p14:tracePt t="12508" x="3478213" y="1755775"/>
          <p14:tracePt t="12509" x="3471863" y="1755775"/>
          <p14:tracePt t="12511" x="3463925" y="1755775"/>
          <p14:tracePt t="12512" x="3455988" y="1755775"/>
          <p14:tracePt t="12513" x="3448050" y="1763713"/>
          <p14:tracePt t="12514" x="3440113" y="1763713"/>
          <p14:tracePt t="12516" x="3432175" y="1763713"/>
          <p14:tracePt t="12517" x="3424238" y="1771650"/>
          <p14:tracePt t="12518" x="3416300" y="1771650"/>
          <p14:tracePt t="12520" x="3408363" y="1771650"/>
          <p14:tracePt t="12521" x="3400425" y="1771650"/>
          <p14:tracePt t="12522" x="3392488" y="1771650"/>
          <p14:tracePt t="12523" x="3384550" y="1779588"/>
          <p14:tracePt t="12524" x="3376613" y="1779588"/>
          <p14:tracePt t="12525" x="3368675" y="1779588"/>
          <p14:tracePt t="12526" x="3360738" y="1787525"/>
          <p14:tracePt t="12527" x="3352800" y="1787525"/>
          <p14:tracePt t="12528" x="3346450" y="1787525"/>
          <p14:tracePt t="12529" x="3338513" y="1787525"/>
          <p14:tracePt t="12530" x="3330575" y="1787525"/>
          <p14:tracePt t="12531" x="3322638" y="1795463"/>
          <p14:tracePt t="12532" x="3314700" y="1795463"/>
          <p14:tracePt t="12533" x="3306763" y="1795463"/>
          <p14:tracePt t="12534" x="3298825" y="1795463"/>
          <p14:tracePt t="12535" x="3290888" y="1795463"/>
          <p14:tracePt t="12536" x="3282950" y="1795463"/>
          <p14:tracePt t="12537" x="3275013" y="1803400"/>
          <p14:tracePt t="12539" x="3259138" y="1803400"/>
          <p14:tracePt t="12540" x="3243263" y="1803400"/>
          <p14:tracePt t="12541" x="3235325" y="1809750"/>
          <p14:tracePt t="12543" x="3221038" y="1809750"/>
          <p14:tracePt t="12544" x="3213100" y="1809750"/>
          <p14:tracePt t="12545" x="3205163" y="1809750"/>
          <p14:tracePt t="12546" x="3197225" y="1817688"/>
          <p14:tracePt t="12547" x="3189288" y="1817688"/>
          <p14:tracePt t="12548" x="3181350" y="1817688"/>
          <p14:tracePt t="12549" x="3173413" y="1825625"/>
          <p14:tracePt t="12550" x="3165475" y="1825625"/>
          <p14:tracePt t="12551" x="3157538" y="1825625"/>
          <p14:tracePt t="12552" x="3149600" y="1825625"/>
          <p14:tracePt t="12553" x="3141663" y="1825625"/>
          <p14:tracePt t="12554" x="3133725" y="1833563"/>
          <p14:tracePt t="12556" x="3125788" y="1833563"/>
          <p14:tracePt t="12556" x="3117850" y="1833563"/>
          <p14:tracePt t="12557" x="3109913" y="1833563"/>
          <p14:tracePt t="12558" x="3103563" y="1841500"/>
          <p14:tracePt t="12559" x="3095625" y="1841500"/>
          <p14:tracePt t="12561" x="3079750" y="1841500"/>
          <p14:tracePt t="12563" x="3071813" y="1841500"/>
          <p14:tracePt t="12564" x="3063875" y="1841500"/>
          <p14:tracePt t="12565" x="3055938" y="1849438"/>
          <p14:tracePt t="12566" x="3048000" y="1849438"/>
          <p14:tracePt t="12567" x="3040063" y="1849438"/>
          <p14:tracePt t="12569" x="3024188" y="1849438"/>
          <p14:tracePt t="12571" x="3016250" y="1857375"/>
          <p14:tracePt t="12572" x="3008313" y="1857375"/>
          <p14:tracePt t="12573" x="3000375" y="1857375"/>
          <p14:tracePt t="12574" x="2992438" y="1857375"/>
          <p14:tracePt t="12575" x="2986088" y="1857375"/>
          <p14:tracePt t="12576" x="2978150" y="1857375"/>
          <p14:tracePt t="12577" x="2970213" y="1857375"/>
          <p14:tracePt t="12578" x="2962275" y="1857375"/>
          <p14:tracePt t="12579" x="2954338" y="1857375"/>
          <p14:tracePt t="12580" x="2946400" y="1857375"/>
          <p14:tracePt t="12581" x="2938463" y="1857375"/>
          <p14:tracePt t="12582" x="2930525" y="1865313"/>
          <p14:tracePt t="12583" x="2922588" y="1865313"/>
          <p14:tracePt t="12584" x="2914650" y="1865313"/>
          <p14:tracePt t="12585" x="2898775" y="1865313"/>
          <p14:tracePt t="12586" x="2890838" y="1865313"/>
          <p14:tracePt t="12587" x="2882900" y="1865313"/>
          <p14:tracePt t="12588" x="2867025" y="1865313"/>
          <p14:tracePt t="12589" x="2860675" y="1865313"/>
          <p14:tracePt t="12590" x="2852738" y="1865313"/>
          <p14:tracePt t="12591" x="2836863" y="1865313"/>
          <p14:tracePt t="12592" x="2828925" y="1865313"/>
          <p14:tracePt t="12593" x="2813050" y="1865313"/>
          <p14:tracePt t="12594" x="2805113" y="1865313"/>
          <p14:tracePt t="12595" x="2789238" y="1865313"/>
          <p14:tracePt t="12596" x="2773363" y="1865313"/>
          <p14:tracePt t="12597" x="2765425" y="1865313"/>
          <p14:tracePt t="12598" x="2749550" y="1865313"/>
          <p14:tracePt t="12599" x="2735263" y="1865313"/>
          <p14:tracePt t="12600" x="2727325" y="1865313"/>
          <p14:tracePt t="12601" x="2719388" y="1865313"/>
          <p14:tracePt t="12602" x="2703513" y="1865313"/>
          <p14:tracePt t="12603" x="2687638" y="1865313"/>
          <p14:tracePt t="12604" x="2671763" y="1865313"/>
          <p14:tracePt t="12605" x="2655888" y="1865313"/>
          <p14:tracePt t="12606" x="2647950" y="1865313"/>
          <p14:tracePt t="12607" x="2632075" y="1865313"/>
          <p14:tracePt t="12608" x="2624138" y="1865313"/>
          <p14:tracePt t="12609" x="2609850" y="1865313"/>
          <p14:tracePt t="12610" x="2593975" y="1865313"/>
          <p14:tracePt t="12611" x="2578100" y="1865313"/>
          <p14:tracePt t="12612" x="2562225" y="1865313"/>
          <p14:tracePt t="12613" x="2554288" y="1865313"/>
          <p14:tracePt t="12614" x="2538413" y="1865313"/>
          <p14:tracePt t="12615" x="2530475" y="1865313"/>
          <p14:tracePt t="12616" x="2514600" y="1865313"/>
          <p14:tracePt t="12617" x="2498725" y="1865313"/>
          <p14:tracePt t="12618" x="2492375" y="1865313"/>
          <p14:tracePt t="12619" x="2476500" y="1857375"/>
          <p14:tracePt t="12620" x="2460625" y="1857375"/>
          <p14:tracePt t="12621" x="2452688" y="1857375"/>
          <p14:tracePt t="12622" x="2444750" y="1857375"/>
          <p14:tracePt t="12623" x="2436813" y="1857375"/>
          <p14:tracePt t="12624" x="2420938" y="1849438"/>
          <p14:tracePt t="12625" x="2413000" y="1849438"/>
          <p14:tracePt t="12626" x="2397125" y="1849438"/>
          <p14:tracePt t="12628" x="2381250" y="1849438"/>
          <p14:tracePt t="12629" x="2366963" y="1849438"/>
          <p14:tracePt t="12630" x="2359025" y="1849438"/>
          <p14:tracePt t="12631" x="2343150" y="1849438"/>
          <p14:tracePt t="12632" x="2335213" y="1849438"/>
          <p14:tracePt t="12633" x="2327275" y="1849438"/>
          <p14:tracePt t="12634" x="2311400" y="1841500"/>
          <p14:tracePt t="12635" x="2295525" y="1841500"/>
          <p14:tracePt t="12637" x="2279650" y="1841500"/>
          <p14:tracePt t="12639" x="2271713" y="1841500"/>
          <p14:tracePt t="12639" x="2263775" y="1841500"/>
          <p14:tracePt t="12640" x="2255838" y="1841500"/>
          <p14:tracePt t="12641" x="2241550" y="1841500"/>
          <p14:tracePt t="12642" x="2233613" y="1841500"/>
          <p14:tracePt t="12643" x="2225675" y="1841500"/>
          <p14:tracePt t="12644" x="2217738" y="1833563"/>
          <p14:tracePt t="12645" x="2209800" y="1833563"/>
          <p14:tracePt t="12646" x="2201863" y="1833563"/>
          <p14:tracePt t="12647" x="2193925" y="1833563"/>
          <p14:tracePt t="12648" x="2185988" y="1833563"/>
          <p14:tracePt t="12649" x="2170113" y="1833563"/>
          <p14:tracePt t="12651" x="2162175" y="1833563"/>
          <p14:tracePt t="12652" x="2154238" y="1833563"/>
          <p14:tracePt t="12653" x="2138363" y="1825625"/>
          <p14:tracePt t="12655" x="2132013" y="1825625"/>
          <p14:tracePt t="12656" x="2124075" y="1825625"/>
          <p14:tracePt t="12657" x="2116138" y="1825625"/>
          <p14:tracePt t="12658" x="2108200" y="1825625"/>
          <p14:tracePt t="12659" x="2100263" y="1825625"/>
          <p14:tracePt t="12660" x="2092325" y="1825625"/>
          <p14:tracePt t="12661" x="2084388" y="1825625"/>
          <p14:tracePt t="12662" x="2076450" y="1817688"/>
          <p14:tracePt t="12663" x="2068513" y="1817688"/>
          <p14:tracePt t="12665" x="2060575" y="1817688"/>
          <p14:tracePt t="12666" x="2052638" y="1817688"/>
          <p14:tracePt t="12667" x="2044700" y="1817688"/>
          <p14:tracePt t="12668" x="2036763" y="1817688"/>
          <p14:tracePt t="12670" x="2028825" y="1817688"/>
          <p14:tracePt t="12671" x="2020888" y="1817688"/>
          <p14:tracePt t="12672" x="2012950" y="1817688"/>
          <p14:tracePt t="12674" x="2006600" y="1817688"/>
          <p14:tracePt t="12676" x="1998663" y="1817688"/>
          <p14:tracePt t="12677" x="1990725" y="1817688"/>
          <p14:tracePt t="12679" x="1982788" y="1809750"/>
          <p14:tracePt t="12680" x="1974850" y="1809750"/>
          <p14:tracePt t="12682" x="1966913" y="1809750"/>
          <p14:tracePt t="12684" x="1958975" y="1809750"/>
          <p14:tracePt t="12686" x="1951038" y="1809750"/>
          <p14:tracePt t="12687" x="1943100" y="1809750"/>
          <p14:tracePt t="12690" x="1935163" y="1809750"/>
          <p14:tracePt t="12693" x="1927225" y="1809750"/>
          <p14:tracePt t="12694" x="1919288" y="1809750"/>
          <p14:tracePt t="12698" x="1911350" y="1809750"/>
          <p14:tracePt t="12699" x="1903413" y="1809750"/>
          <p14:tracePt t="12702" x="1895475" y="1809750"/>
          <p14:tracePt t="12705" x="1889125" y="1809750"/>
          <p14:tracePt t="12709" x="1881188" y="1809750"/>
          <p14:tracePt t="12711" x="1873250" y="1803400"/>
          <p14:tracePt t="12714" x="1865313" y="1803400"/>
          <p14:tracePt t="12718" x="1857375" y="1803400"/>
          <p14:tracePt t="12720" x="1849438" y="1803400"/>
          <p14:tracePt t="12722" x="1841500" y="1803400"/>
          <p14:tracePt t="12724" x="1833563" y="1803400"/>
          <p14:tracePt t="12727" x="1825625" y="1803400"/>
          <p14:tracePt t="12730" x="1817688" y="1803400"/>
          <p14:tracePt t="12732" x="1809750" y="1803400"/>
          <p14:tracePt t="12733" x="1809750" y="1795463"/>
          <p14:tracePt t="12734" x="1801813" y="1795463"/>
          <p14:tracePt t="12736" x="1793875" y="1795463"/>
          <p14:tracePt t="12739" x="1785938" y="1795463"/>
          <p14:tracePt t="12740" x="1778000" y="1795463"/>
          <p14:tracePt t="12743" x="1770063" y="1795463"/>
          <p14:tracePt t="12744" x="1763713" y="1787525"/>
          <p14:tracePt t="12747" x="1755775" y="1787525"/>
          <p14:tracePt t="12748" x="1747838" y="1787525"/>
          <p14:tracePt t="12751" x="1739900" y="1779588"/>
          <p14:tracePt t="12753" x="1731963" y="1779588"/>
          <p14:tracePt t="12755" x="1724025" y="1779588"/>
          <p14:tracePt t="12757" x="1716088" y="1779588"/>
          <p14:tracePt t="12758" x="1708150" y="1779588"/>
          <p14:tracePt t="12760" x="1700213" y="1779588"/>
          <p14:tracePt t="12762" x="1692275" y="1771650"/>
          <p14:tracePt t="12764" x="1684338" y="1771650"/>
          <p14:tracePt t="12766" x="1676400" y="1771650"/>
          <p14:tracePt t="12767" x="1668463" y="1771650"/>
          <p14:tracePt t="12769" x="1660525" y="1771650"/>
          <p14:tracePt t="12771" x="1652588" y="1763713"/>
          <p14:tracePt t="12773" x="1646238" y="1763713"/>
          <p14:tracePt t="12774" x="1638300" y="1763713"/>
          <p14:tracePt t="12776" x="1630363" y="1763713"/>
          <p14:tracePt t="12778" x="1622425" y="1763713"/>
          <p14:tracePt t="12780" x="1614488" y="1763713"/>
          <p14:tracePt t="12782" x="1606550" y="1763713"/>
          <p14:tracePt t="12784" x="1598613" y="1763713"/>
          <p14:tracePt t="12786" x="1590675" y="1755775"/>
          <p14:tracePt t="12789" x="1582738" y="1755775"/>
          <p14:tracePt t="12790" x="1574800" y="1755775"/>
          <p14:tracePt t="12791" x="1566863" y="1755775"/>
          <p14:tracePt t="12794" x="1558925" y="1755775"/>
          <p14:tracePt t="12796" x="1550988" y="1747838"/>
          <p14:tracePt t="12798" x="1543050" y="1747838"/>
          <p14:tracePt t="12801" x="1535113" y="1747838"/>
          <p14:tracePt t="12803" x="1527175" y="1747838"/>
          <p14:tracePt t="12806" x="1520825" y="1747838"/>
          <p14:tracePt t="12808" x="1512888" y="1739900"/>
          <p14:tracePt t="12812" x="1504950" y="1739900"/>
          <p14:tracePt t="12814" x="1497013" y="1739900"/>
          <p14:tracePt t="12815" x="1497013" y="1731963"/>
          <p14:tracePt t="12819" x="1489075" y="1731963"/>
          <p14:tracePt t="12823" x="1481138" y="1731963"/>
          <p14:tracePt t="12829" x="1473200" y="1731963"/>
          <p14:tracePt t="12837" x="1465263" y="1731963"/>
          <p14:tracePt t="12844" x="1457325" y="1731963"/>
          <p14:tracePt t="13088" x="1465263" y="1731963"/>
          <p14:tracePt t="13092" x="1473200" y="1731963"/>
          <p14:tracePt t="13094" x="1473200" y="1724025"/>
          <p14:tracePt t="13095" x="1481138" y="1724025"/>
          <p14:tracePt t="13099" x="1489075" y="1724025"/>
          <p14:tracePt t="13101" x="1497013" y="1724025"/>
          <p14:tracePt t="13103" x="1504950" y="1724025"/>
          <p14:tracePt t="13105" x="1512888" y="1724025"/>
          <p14:tracePt t="13107" x="1520825" y="1716088"/>
          <p14:tracePt t="13109" x="1527175" y="1716088"/>
          <p14:tracePt t="13111" x="1535113" y="1716088"/>
          <p14:tracePt t="13113" x="1543050" y="1716088"/>
          <p14:tracePt t="13115" x="1550988" y="1716088"/>
          <p14:tracePt t="13116" x="1558925" y="1708150"/>
          <p14:tracePt t="13118" x="1566863" y="1708150"/>
          <p14:tracePt t="13120" x="1574800" y="1708150"/>
          <p14:tracePt t="13122" x="1582738" y="1708150"/>
          <p14:tracePt t="13124" x="1590675" y="1708150"/>
          <p14:tracePt t="13126" x="1598613" y="1708150"/>
          <p14:tracePt t="13127" x="1606550" y="1708150"/>
          <p14:tracePt t="13129" x="1614488" y="1708150"/>
          <p14:tracePt t="13131" x="1622425" y="1708150"/>
          <p14:tracePt t="13132" x="1630363" y="1700213"/>
          <p14:tracePt t="13134" x="1638300" y="1700213"/>
          <p14:tracePt t="13136" x="1646238" y="1700213"/>
          <p14:tracePt t="13139" x="1652588" y="1700213"/>
          <p14:tracePt t="13139" x="1660525" y="1700213"/>
          <p14:tracePt t="13141" x="1660525" y="1692275"/>
          <p14:tracePt t="13142" x="1668463" y="1692275"/>
          <p14:tracePt t="13143" x="1676400" y="1692275"/>
          <p14:tracePt t="13145" x="1684338" y="1692275"/>
          <p14:tracePt t="13147" x="1692275" y="1692275"/>
          <p14:tracePt t="13149" x="1700213" y="1692275"/>
          <p14:tracePt t="13151" x="1708150" y="1692275"/>
          <p14:tracePt t="13152" x="1716088" y="1692275"/>
          <p14:tracePt t="13154" x="1724025" y="1684338"/>
          <p14:tracePt t="13156" x="1731963" y="1684338"/>
          <p14:tracePt t="13158" x="1739900" y="1684338"/>
          <p14:tracePt t="13160" x="1747838" y="1684338"/>
          <p14:tracePt t="13161" x="1755775" y="1677988"/>
          <p14:tracePt t="13164" x="1763713" y="1677988"/>
          <p14:tracePt t="13166" x="1770063" y="1677988"/>
          <p14:tracePt t="13169" x="1778000" y="1677988"/>
          <p14:tracePt t="13171" x="1785938" y="1670050"/>
          <p14:tracePt t="13174" x="1793875" y="1670050"/>
          <p14:tracePt t="13175" x="1801813" y="1670050"/>
          <p14:tracePt t="13178" x="1809750" y="1670050"/>
          <p14:tracePt t="13181" x="1817688" y="1670050"/>
          <p14:tracePt t="13184" x="1825625" y="1670050"/>
          <p14:tracePt t="13186" x="1825625" y="1662113"/>
          <p14:tracePt t="13187" x="1833563" y="1662113"/>
          <p14:tracePt t="13189" x="1841500" y="1662113"/>
          <p14:tracePt t="13192" x="1841500" y="1654175"/>
          <p14:tracePt t="13193" x="1849438" y="1654175"/>
          <p14:tracePt t="13195" x="1857375" y="1654175"/>
          <p14:tracePt t="13198" x="1865313" y="1654175"/>
          <p14:tracePt t="13200" x="1873250" y="1654175"/>
          <p14:tracePt t="13204" x="1881188" y="1654175"/>
          <p14:tracePt t="13205" x="1881188" y="1646238"/>
          <p14:tracePt t="13206" x="1889125" y="1646238"/>
          <p14:tracePt t="13207" x="1895475" y="1646238"/>
          <p14:tracePt t="13210" x="1903413" y="1638300"/>
          <p14:tracePt t="13211" x="1911350" y="1638300"/>
          <p14:tracePt t="13213" x="1919288" y="1638300"/>
          <p14:tracePt t="13215" x="1927225" y="1638300"/>
          <p14:tracePt t="13216" x="1935163" y="1638300"/>
          <p14:tracePt t="13217" x="1935163" y="1630363"/>
          <p14:tracePt t="13219" x="1943100" y="1630363"/>
          <p14:tracePt t="13220" x="1951038" y="1630363"/>
          <p14:tracePt t="13222" x="1958975" y="1630363"/>
          <p14:tracePt t="13223" x="1966913" y="1622425"/>
          <p14:tracePt t="13226" x="1974850" y="1622425"/>
          <p14:tracePt t="13227" x="1982788" y="1622425"/>
          <p14:tracePt t="13229" x="1990725" y="1622425"/>
          <p14:tracePt t="13230" x="1998663" y="1614488"/>
          <p14:tracePt t="13232" x="2006600" y="1614488"/>
          <p14:tracePt t="13233" x="2012950" y="1614488"/>
          <p14:tracePt t="13235" x="2020888" y="1614488"/>
          <p14:tracePt t="13236" x="2020888" y="1606550"/>
          <p14:tracePt t="13237" x="2028825" y="1606550"/>
          <p14:tracePt t="13238" x="2036763" y="1606550"/>
          <p14:tracePt t="13241" x="2044700" y="1606550"/>
          <p14:tracePt t="13242" x="2052638" y="1606550"/>
          <p14:tracePt t="13243" x="2052638" y="1598613"/>
          <p14:tracePt t="13245" x="2060575" y="1598613"/>
          <p14:tracePt t="13247" x="2068513" y="1598613"/>
          <p14:tracePt t="13250" x="2076450" y="1598613"/>
          <p14:tracePt t="13253" x="2076450" y="1590675"/>
          <p14:tracePt t="13254" x="2084388" y="1590675"/>
          <p14:tracePt t="13256" x="2092325" y="1590675"/>
          <p14:tracePt t="13259" x="2092325" y="1582738"/>
          <p14:tracePt t="13264" x="2100263" y="1582738"/>
          <p14:tracePt t="13271" x="2108200" y="1582738"/>
          <p14:tracePt t="13281" x="2108200" y="1574800"/>
          <p14:tracePt t="13286" x="2108200" y="1566863"/>
          <p14:tracePt t="13289" x="2116138" y="1566863"/>
          <p14:tracePt t="13295" x="2124075" y="1558925"/>
          <p14:tracePt t="13298" x="2124075" y="1552575"/>
          <p14:tracePt t="13299" x="2132013" y="1552575"/>
          <p14:tracePt t="13302" x="2132013" y="1544638"/>
          <p14:tracePt t="13303" x="2138363" y="1544638"/>
          <p14:tracePt t="13305" x="2146300" y="1536700"/>
          <p14:tracePt t="13309" x="2154238" y="1528763"/>
          <p14:tracePt t="13311" x="2162175" y="1528763"/>
          <p14:tracePt t="13313" x="2162175" y="1520825"/>
          <p14:tracePt t="13314" x="2162175" y="1512888"/>
          <p14:tracePt t="13315" x="2170113" y="1512888"/>
          <p14:tracePt t="13317" x="2178050" y="1512888"/>
          <p14:tracePt t="13318" x="2178050" y="1504950"/>
          <p14:tracePt t="13319" x="2185988" y="1504950"/>
          <p14:tracePt t="13320" x="2193925" y="1497013"/>
          <p14:tracePt t="13322" x="2201863" y="1497013"/>
          <p14:tracePt t="13323" x="2201863" y="1489075"/>
          <p14:tracePt t="13325" x="2209800" y="1481138"/>
          <p14:tracePt t="13326" x="2217738" y="1481138"/>
          <p14:tracePt t="13328" x="2225675" y="1473200"/>
          <p14:tracePt t="13330" x="2233613" y="1473200"/>
          <p14:tracePt t="13331" x="2233613" y="1465263"/>
          <p14:tracePt t="13332" x="2241550" y="1465263"/>
          <p14:tracePt t="13333" x="2249488" y="1457325"/>
          <p14:tracePt t="13335" x="2255838" y="1457325"/>
          <p14:tracePt t="13336" x="2263775" y="1457325"/>
          <p14:tracePt t="13337" x="2263775" y="1449388"/>
          <p14:tracePt t="13338" x="2271713" y="1449388"/>
          <p14:tracePt t="13340" x="2271713" y="1441450"/>
          <p14:tracePt t="13340" x="2279650" y="1441450"/>
          <p14:tracePt t="13341" x="2287588" y="1441450"/>
          <p14:tracePt t="13343" x="2295525" y="1433513"/>
          <p14:tracePt t="13344" x="2303463" y="1427163"/>
          <p14:tracePt t="13346" x="2311400" y="1427163"/>
          <p14:tracePt t="13347" x="2319338" y="1419225"/>
          <p14:tracePt t="13348" x="2327275" y="1419225"/>
          <p14:tracePt t="13349" x="2335213" y="1419225"/>
          <p14:tracePt t="13350" x="2343150" y="1411288"/>
          <p14:tracePt t="13351" x="2351088" y="1411288"/>
          <p14:tracePt t="13352" x="2359025" y="1411288"/>
          <p14:tracePt t="13353" x="2366963" y="1411288"/>
          <p14:tracePt t="13354" x="2374900" y="1403350"/>
          <p14:tracePt t="13356" x="2389188" y="1403350"/>
          <p14:tracePt t="13358" x="2397125" y="1403350"/>
          <p14:tracePt t="13359" x="2405063" y="1395413"/>
          <p14:tracePt t="13360" x="2413000" y="1395413"/>
          <p14:tracePt t="13361" x="2428875" y="1395413"/>
          <p14:tracePt t="13363" x="2436813" y="1395413"/>
          <p14:tracePt t="13364" x="2444750" y="1387475"/>
          <p14:tracePt t="13365" x="2452688" y="1387475"/>
          <p14:tracePt t="13366" x="2460625" y="1387475"/>
          <p14:tracePt t="13367" x="2468563" y="1387475"/>
          <p14:tracePt t="13368" x="2468563" y="1379538"/>
          <p14:tracePt t="13369" x="2476500" y="1379538"/>
          <p14:tracePt t="13370" x="2484438" y="1371600"/>
          <p14:tracePt t="13371" x="2492375" y="1371600"/>
          <p14:tracePt t="13372" x="2498725" y="1371600"/>
          <p14:tracePt t="13374" x="2506663" y="1371600"/>
          <p14:tracePt t="13375" x="2514600" y="1371600"/>
          <p14:tracePt t="13376" x="2514600" y="1363663"/>
          <p14:tracePt t="13377" x="2522538" y="1363663"/>
          <p14:tracePt t="13379" x="2530475" y="1355725"/>
          <p14:tracePt t="13380" x="2538413" y="1355725"/>
          <p14:tracePt t="13382" x="2546350" y="1355725"/>
          <p14:tracePt t="13384" x="2554288" y="1355725"/>
          <p14:tracePt t="13388" x="2562225" y="1355725"/>
          <p14:tracePt t="13390" x="2570163" y="1355725"/>
          <p14:tracePt t="13393" x="2578100" y="1355725"/>
          <p14:tracePt t="13394" x="2578100" y="1347788"/>
          <p14:tracePt t="13395" x="2586038" y="1347788"/>
          <p14:tracePt t="13398" x="2593975" y="1347788"/>
          <p14:tracePt t="13404" x="2601913" y="1347788"/>
          <p14:tracePt t="13408" x="2609850" y="1347788"/>
          <p14:tracePt t="13416" x="2617788" y="1347788"/>
          <p14:tracePt t="13421" x="2624138" y="1347788"/>
          <p14:tracePt t="13428" x="2632075" y="1347788"/>
          <p14:tracePt t="13434" x="2632075" y="1339850"/>
          <p14:tracePt t="13439" x="2640013" y="1339850"/>
          <p14:tracePt t="13451" x="2647950" y="1339850"/>
          <p14:tracePt t="13472" x="2663825" y="1363663"/>
          <p14:tracePt t="13477" x="2671763" y="1371600"/>
          <p14:tracePt t="13479" x="2671763" y="1379538"/>
          <p14:tracePt t="13481" x="2679700" y="1379538"/>
          <p14:tracePt t="13484" x="2679700" y="1387475"/>
          <p14:tracePt t="13494" x="2687638" y="1387475"/>
          <p14:tracePt t="13495" x="2687638" y="1395413"/>
          <p14:tracePt t="13503" x="2687638" y="1403350"/>
          <p14:tracePt t="13504" x="2695575" y="1403350"/>
          <p14:tracePt t="13507" x="2695575" y="1411288"/>
          <p14:tracePt t="13512" x="2695575" y="1419225"/>
          <p14:tracePt t="13518" x="2695575" y="1427163"/>
          <p14:tracePt t="13524" x="2695575" y="1433513"/>
          <p14:tracePt t="13526" x="2703513" y="1433513"/>
          <p14:tracePt t="13539" x="2703513" y="1441450"/>
          <p14:tracePt t="13542" x="2703513" y="1449388"/>
          <p14:tracePt t="13545" x="2703513" y="1457325"/>
          <p14:tracePt t="13548" x="2703513" y="1465263"/>
          <p14:tracePt t="13551" x="2703513" y="1473200"/>
          <p14:tracePt t="13554" x="2703513" y="1481138"/>
          <p14:tracePt t="13556" x="2711450" y="1481138"/>
          <p14:tracePt t="13558" x="2711450" y="1489075"/>
          <p14:tracePt t="13562" x="2711450" y="1497013"/>
          <p14:tracePt t="13565" x="2711450" y="1504950"/>
          <p14:tracePt t="13567" x="2703513" y="1504950"/>
          <p14:tracePt t="13568" x="2703513" y="1512888"/>
          <p14:tracePt t="13570" x="2703513" y="1520825"/>
          <p14:tracePt t="13573" x="2703513" y="1528763"/>
          <p14:tracePt t="13576" x="2703513" y="1536700"/>
          <p14:tracePt t="13586" x="2703513" y="1544638"/>
          <p14:tracePt t="13587" x="2695575" y="1544638"/>
          <p14:tracePt t="13592" x="2695575" y="1552575"/>
          <p14:tracePt t="13593" x="2687638" y="1552575"/>
          <p14:tracePt t="13594" x="2687638" y="1558925"/>
          <p14:tracePt t="13598" x="2687638" y="1566863"/>
          <p14:tracePt t="13599" x="2679700" y="1566863"/>
          <p14:tracePt t="13600" x="2679700" y="1574800"/>
          <p14:tracePt t="13602" x="2671763" y="1574800"/>
          <p14:tracePt t="13604" x="2671763" y="1582738"/>
          <p14:tracePt t="13606" x="2663825" y="1582738"/>
          <p14:tracePt t="13607" x="2663825" y="1590675"/>
          <p14:tracePt t="13608" x="2655888" y="1590675"/>
          <p14:tracePt t="13611" x="2647950" y="1590675"/>
          <p14:tracePt t="13614" x="2640013" y="1590675"/>
          <p14:tracePt t="13615" x="2640013" y="1598613"/>
          <p14:tracePt t="13616" x="2632075" y="1598613"/>
          <p14:tracePt t="13618" x="2624138" y="1598613"/>
          <p14:tracePt t="13619" x="2617788" y="1606550"/>
          <p14:tracePt t="13621" x="2609850" y="1614488"/>
          <p14:tracePt t="13622" x="2601913" y="1614488"/>
          <p14:tracePt t="13625" x="2593975" y="1622425"/>
          <p14:tracePt t="13627" x="2586038" y="1622425"/>
          <p14:tracePt t="13628" x="2578100" y="1622425"/>
          <p14:tracePt t="13630" x="2570163" y="1630363"/>
          <p14:tracePt t="13631" x="2562225" y="1630363"/>
          <p14:tracePt t="13632" x="2554288" y="1630363"/>
          <p14:tracePt t="13633" x="2546350" y="1630363"/>
          <p14:tracePt t="13634" x="2538413" y="1630363"/>
          <p14:tracePt t="13635" x="2530475" y="1638300"/>
          <p14:tracePt t="13636" x="2522538" y="1638300"/>
          <p14:tracePt t="13639" x="2514600" y="1638300"/>
          <p14:tracePt t="13639" x="2506663" y="1646238"/>
          <p14:tracePt t="13640" x="2498725" y="1646238"/>
          <p14:tracePt t="13641" x="2492375" y="1646238"/>
          <p14:tracePt t="13642" x="2476500" y="1654175"/>
          <p14:tracePt t="13644" x="2468563" y="1654175"/>
          <p14:tracePt t="13645" x="2460625" y="1662113"/>
          <p14:tracePt t="13646" x="2452688" y="1662113"/>
          <p14:tracePt t="13647" x="2444750" y="1662113"/>
          <p14:tracePt t="13648" x="2436813" y="1662113"/>
          <p14:tracePt t="13649" x="2420938" y="1670050"/>
          <p14:tracePt t="13651" x="2405063" y="1670050"/>
          <p14:tracePt t="13652" x="2397125" y="1670050"/>
          <p14:tracePt t="13653" x="2389188" y="1677988"/>
          <p14:tracePt t="13654" x="2381250" y="1677988"/>
          <p14:tracePt t="13656" x="2374900" y="1677988"/>
          <p14:tracePt t="13656" x="2359025" y="1684338"/>
          <p14:tracePt t="13657" x="2351088" y="1684338"/>
          <p14:tracePt t="13658" x="2343150" y="1684338"/>
          <p14:tracePt t="13659" x="2327275" y="1692275"/>
          <p14:tracePt t="13660" x="2319338" y="1692275"/>
          <p14:tracePt t="13661" x="2311400" y="1700213"/>
          <p14:tracePt t="13662" x="2295525" y="1700213"/>
          <p14:tracePt t="13663" x="2279650" y="1708150"/>
          <p14:tracePt t="13665" x="2263775" y="1708150"/>
          <p14:tracePt t="13666" x="2255838" y="1716088"/>
          <p14:tracePt t="13667" x="2241550" y="1716088"/>
          <p14:tracePt t="13668" x="2233613" y="1724025"/>
          <p14:tracePt t="13669" x="2217738" y="1724025"/>
          <p14:tracePt t="13670" x="2201863" y="1731963"/>
          <p14:tracePt t="13671" x="2193925" y="1731963"/>
          <p14:tracePt t="13672" x="2178050" y="1731963"/>
          <p14:tracePt t="13673" x="2170113" y="1731963"/>
          <p14:tracePt t="13674" x="2154238" y="1739900"/>
          <p14:tracePt t="13675" x="2138363" y="1739900"/>
          <p14:tracePt t="13676" x="2132013" y="1739900"/>
          <p14:tracePt t="13677" x="2116138" y="1739900"/>
          <p14:tracePt t="13678" x="2100263" y="1747838"/>
          <p14:tracePt t="13679" x="2092325" y="1747838"/>
          <p14:tracePt t="13680" x="2084388" y="1747838"/>
          <p14:tracePt t="13681" x="2068513" y="1755775"/>
          <p14:tracePt t="13682" x="2060575" y="1755775"/>
          <p14:tracePt t="13683" x="2044700" y="1755775"/>
          <p14:tracePt t="13684" x="2028825" y="1755775"/>
          <p14:tracePt t="13685" x="2020888" y="1755775"/>
          <p14:tracePt t="13686" x="2012950" y="1763713"/>
          <p14:tracePt t="13687" x="1998663" y="1763713"/>
          <p14:tracePt t="13688" x="1990725" y="1763713"/>
          <p14:tracePt t="13690" x="1974850" y="1771650"/>
          <p14:tracePt t="13690" x="1958975" y="1771650"/>
          <p14:tracePt t="13691" x="1943100" y="1771650"/>
          <p14:tracePt t="13692" x="1935163" y="1771650"/>
          <p14:tracePt t="13693" x="1927225" y="1771650"/>
          <p14:tracePt t="13694" x="1911350" y="1771650"/>
          <p14:tracePt t="13695" x="1903413" y="1779588"/>
          <p14:tracePt t="13696" x="1889125" y="1779588"/>
          <p14:tracePt t="13697" x="1873250" y="1779588"/>
          <p14:tracePt t="13698" x="1865313" y="1779588"/>
          <p14:tracePt t="13699" x="1849438" y="1779588"/>
          <p14:tracePt t="13700" x="1841500" y="1779588"/>
          <p14:tracePt t="13701" x="1825625" y="1787525"/>
          <p14:tracePt t="13702" x="1817688" y="1787525"/>
          <p14:tracePt t="13703" x="1801813" y="1787525"/>
          <p14:tracePt t="13704" x="1793875" y="1787525"/>
          <p14:tracePt t="13705" x="1778000" y="1787525"/>
          <p14:tracePt t="13706" x="1770063" y="1787525"/>
          <p14:tracePt t="13707" x="1763713" y="1787525"/>
          <p14:tracePt t="13708" x="1747838" y="1787525"/>
          <p14:tracePt t="13709" x="1739900" y="1787525"/>
          <p14:tracePt t="13710" x="1724025" y="1787525"/>
          <p14:tracePt t="13711" x="1716088" y="1787525"/>
          <p14:tracePt t="13712" x="1708150" y="1787525"/>
          <p14:tracePt t="13713" x="1700213" y="1787525"/>
          <p14:tracePt t="13714" x="1684338" y="1787525"/>
          <p14:tracePt t="13715" x="1676400" y="1787525"/>
          <p14:tracePt t="13716" x="1668463" y="1787525"/>
          <p14:tracePt t="13717" x="1660525" y="1787525"/>
          <p14:tracePt t="13718" x="1646238" y="1787525"/>
          <p14:tracePt t="13719" x="1638300" y="1787525"/>
          <p14:tracePt t="13720" x="1630363" y="1787525"/>
          <p14:tracePt t="13721" x="1622425" y="1787525"/>
          <p14:tracePt t="13722" x="1614488" y="1787525"/>
          <p14:tracePt t="13723" x="1598613" y="1787525"/>
          <p14:tracePt t="13724" x="1590675" y="1787525"/>
          <p14:tracePt t="13725" x="1582738" y="1787525"/>
          <p14:tracePt t="13726" x="1574800" y="1787525"/>
          <p14:tracePt t="13727" x="1566863" y="1787525"/>
          <p14:tracePt t="13728" x="1558925" y="1787525"/>
          <p14:tracePt t="13729" x="1550988" y="1787525"/>
          <p14:tracePt t="13730" x="1543050" y="1787525"/>
          <p14:tracePt t="13731" x="1535113" y="1787525"/>
          <p14:tracePt t="13732" x="1527175" y="1787525"/>
          <p14:tracePt t="13733" x="1520825" y="1787525"/>
          <p14:tracePt t="13734" x="1512888" y="1787525"/>
          <p14:tracePt t="13735" x="1504950" y="1787525"/>
          <p14:tracePt t="13736" x="1497013" y="1787525"/>
          <p14:tracePt t="13739" x="1489075" y="1787525"/>
          <p14:tracePt t="13739" x="1481138" y="1779588"/>
          <p14:tracePt t="13740" x="1473200" y="1779588"/>
          <p14:tracePt t="13742" x="1465263" y="1779588"/>
          <p14:tracePt t="13743" x="1457325" y="1779588"/>
          <p14:tracePt t="13745" x="1449388" y="1779588"/>
          <p14:tracePt t="13746" x="1441450" y="1779588"/>
          <p14:tracePt t="13749" x="1433513" y="1779588"/>
          <p14:tracePt t="13751" x="1425575" y="1779588"/>
          <p14:tracePt t="13754" x="1417638" y="1779588"/>
          <p14:tracePt t="13758" x="1409700" y="1779588"/>
          <p14:tracePt t="13759" x="1409700" y="1771650"/>
          <p14:tracePt t="13762" x="1401763" y="1771650"/>
          <p14:tracePt t="13765" x="1401763" y="1763713"/>
          <p14:tracePt t="13769" x="1395413" y="1763713"/>
          <p14:tracePt t="13774" x="1387475" y="1763713"/>
          <p14:tracePt t="13781" x="1379538" y="1763713"/>
          <p14:tracePt t="13792" x="1371600" y="1763713"/>
          <p14:tracePt t="13807" x="1363663" y="1763713"/>
          <p14:tracePt t="14013" x="1363663" y="1755775"/>
          <p14:tracePt t="14054" x="1363663" y="1747838"/>
          <p14:tracePt t="14056" x="1371600" y="1747838"/>
          <p14:tracePt t="14059" x="1371600" y="1739900"/>
          <p14:tracePt t="14061" x="1379538" y="1739900"/>
          <p14:tracePt t="14062" x="1379538" y="1731963"/>
          <p14:tracePt t="14067" x="1379538" y="1724025"/>
          <p14:tracePt t="14073" x="1379538" y="1716088"/>
          <p14:tracePt t="14077" x="1387475" y="1716088"/>
          <p14:tracePt t="14079" x="1387475" y="1708150"/>
          <p14:tracePt t="14085" x="1395413" y="1708150"/>
          <p14:tracePt t="14086" x="1395413" y="1700213"/>
          <p14:tracePt t="14091" x="1395413" y="1692275"/>
          <p14:tracePt t="14094" x="1401763" y="1692275"/>
          <p14:tracePt t="14097" x="1401763" y="1684338"/>
          <p14:tracePt t="14101" x="1409700" y="1684338"/>
          <p14:tracePt t="14110" x="1409700" y="1677988"/>
          <p14:tracePt t="14114" x="1417638" y="1677988"/>
          <p14:tracePt t="14122" x="1425575" y="1677988"/>
          <p14:tracePt t="14125" x="1425575" y="1670050"/>
          <p14:tracePt t="14132" x="1433513" y="1670050"/>
          <p14:tracePt t="14142" x="1441450" y="1662113"/>
          <p14:tracePt t="14149" x="1449388" y="1662113"/>
          <p14:tracePt t="14295" x="1457325" y="1662113"/>
          <p14:tracePt t="14359" x="1465263" y="1662113"/>
          <p14:tracePt t="14468" x="1473200" y="1662113"/>
          <p14:tracePt t="14469" x="1473200" y="1654175"/>
          <p14:tracePt t="14473" x="1481138" y="1654175"/>
          <p14:tracePt t="14477" x="1481138" y="1646238"/>
          <p14:tracePt t="14487" x="1481138" y="1638300"/>
          <p14:tracePt t="14632" x="1489075" y="1638300"/>
          <p14:tracePt t="15118" x="1497013" y="1638300"/>
          <p14:tracePt t="15120" x="1504950" y="1638300"/>
          <p14:tracePt t="15123" x="1512888" y="1638300"/>
          <p14:tracePt t="15126" x="1520825" y="1638300"/>
          <p14:tracePt t="15129" x="1527175" y="1638300"/>
          <p14:tracePt t="15132" x="1535113" y="1638300"/>
          <p14:tracePt t="15139" x="1543050" y="1638300"/>
          <p14:tracePt t="15142" x="1550988" y="1638300"/>
          <p14:tracePt t="15144" x="1558925" y="1638300"/>
          <p14:tracePt t="15147" x="1566863" y="1638300"/>
          <p14:tracePt t="15149" x="1574800" y="1638300"/>
          <p14:tracePt t="15152" x="1582738" y="1638300"/>
          <p14:tracePt t="15154" x="1590675" y="1638300"/>
          <p14:tracePt t="15159" x="1598613" y="1638300"/>
          <p14:tracePt t="15161" x="1606550" y="1638300"/>
          <p14:tracePt t="15164" x="1606550" y="1646238"/>
          <p14:tracePt t="15165" x="1614488" y="1646238"/>
          <p14:tracePt t="15169" x="1622425" y="1646238"/>
          <p14:tracePt t="15173" x="1630363" y="1646238"/>
          <p14:tracePt t="15179" x="1638300" y="1646238"/>
          <p14:tracePt t="15181" x="1646238" y="1646238"/>
          <p14:tracePt t="15185" x="1652588" y="1654175"/>
          <p14:tracePt t="15189" x="1660525" y="1654175"/>
          <p14:tracePt t="15193" x="1668463" y="1654175"/>
          <p14:tracePt t="15197" x="1676400" y="1654175"/>
          <p14:tracePt t="15199" x="1676400" y="1662113"/>
          <p14:tracePt t="15206" x="1684338" y="1662113"/>
          <p14:tracePt t="15211" x="1692275" y="1662113"/>
          <p14:tracePt t="15215" x="1700213" y="1662113"/>
          <p14:tracePt t="15224" x="1708150" y="1662113"/>
          <p14:tracePt t="15226" x="1708150" y="1670050"/>
          <p14:tracePt t="15231" x="1716088" y="1670050"/>
          <p14:tracePt t="15237" x="1724025" y="1670050"/>
          <p14:tracePt t="15241" x="1731963" y="1670050"/>
          <p14:tracePt t="15244" x="1739900" y="1670050"/>
          <p14:tracePt t="15247" x="1747838" y="1677988"/>
          <p14:tracePt t="15249" x="1755775" y="1677988"/>
          <p14:tracePt t="15251" x="1763713" y="1677988"/>
          <p14:tracePt t="15253" x="1770063" y="1677988"/>
          <p14:tracePt t="15256" x="1778000" y="1677988"/>
          <p14:tracePt t="15257" x="1785938" y="1677988"/>
          <p14:tracePt t="15260" x="1793875" y="1684338"/>
          <p14:tracePt t="15260" x="1801813" y="1684338"/>
          <p14:tracePt t="15263" x="1809750" y="1684338"/>
          <p14:tracePt t="15265" x="1817688" y="1684338"/>
          <p14:tracePt t="15267" x="1825625" y="1684338"/>
          <p14:tracePt t="15269" x="1833563" y="1692275"/>
          <p14:tracePt t="15271" x="1841500" y="1692275"/>
          <p14:tracePt t="15273" x="1849438" y="1692275"/>
          <p14:tracePt t="15274" x="1857375" y="1692275"/>
          <p14:tracePt t="15277" x="1865313" y="1692275"/>
          <p14:tracePt t="15278" x="1873250" y="1692275"/>
          <p14:tracePt t="15281" x="1881188" y="1692275"/>
          <p14:tracePt t="15283" x="1889125" y="1700213"/>
          <p14:tracePt t="15284" x="1895475" y="1700213"/>
          <p14:tracePt t="15287" x="1903413" y="1700213"/>
          <p14:tracePt t="15289" x="1911350" y="1700213"/>
          <p14:tracePt t="15292" x="1919288" y="1700213"/>
          <p14:tracePt t="15294" x="1927225" y="1700213"/>
          <p14:tracePt t="15297" x="1935163" y="1700213"/>
          <p14:tracePt t="15299" x="1943100" y="1700213"/>
          <p14:tracePt t="15301" x="1951038" y="1700213"/>
          <p14:tracePt t="15304" x="1958975" y="1700213"/>
          <p14:tracePt t="15306" x="1966913" y="1700213"/>
          <p14:tracePt t="15308" x="1974850" y="1700213"/>
          <p14:tracePt t="15310" x="1982788" y="1700213"/>
          <p14:tracePt t="15312" x="1990725" y="1700213"/>
          <p14:tracePt t="15313" x="1998663" y="1700213"/>
          <p14:tracePt t="15314" x="2006600" y="1700213"/>
          <p14:tracePt t="15316" x="2012950" y="1700213"/>
          <p14:tracePt t="15317" x="2020888" y="1700213"/>
          <p14:tracePt t="15319" x="2028825" y="1700213"/>
          <p14:tracePt t="15320" x="2036763" y="1700213"/>
          <p14:tracePt t="15321" x="2044700" y="1692275"/>
          <p14:tracePt t="15322" x="2052638" y="1692275"/>
          <p14:tracePt t="15323" x="2060575" y="1692275"/>
          <p14:tracePt t="15324" x="2068513" y="1692275"/>
          <p14:tracePt t="15325" x="2076450" y="1692275"/>
          <p14:tracePt t="15326" x="2084388" y="1692275"/>
          <p14:tracePt t="15327" x="2092325" y="1684338"/>
          <p14:tracePt t="15328" x="2100263" y="1684338"/>
          <p14:tracePt t="15329" x="2108200" y="1684338"/>
          <p14:tracePt t="15330" x="2116138" y="1684338"/>
          <p14:tracePt t="15331" x="2124075" y="1684338"/>
          <p14:tracePt t="15332" x="2132013" y="1684338"/>
          <p14:tracePt t="15333" x="2138363" y="1677988"/>
          <p14:tracePt t="15334" x="2146300" y="1677988"/>
          <p14:tracePt t="15335" x="2162175" y="1677988"/>
          <p14:tracePt t="15337" x="2178050" y="1677988"/>
          <p14:tracePt t="15339" x="2185988" y="1677988"/>
          <p14:tracePt t="15339" x="2193925" y="1677988"/>
          <p14:tracePt t="15340" x="2201863" y="1670050"/>
          <p14:tracePt t="15341" x="2209800" y="1670050"/>
          <p14:tracePt t="15342" x="2225675" y="1670050"/>
          <p14:tracePt t="15343" x="2233613" y="1670050"/>
          <p14:tracePt t="15344" x="2241550" y="1670050"/>
          <p14:tracePt t="15345" x="2249488" y="1670050"/>
          <p14:tracePt t="15346" x="2255838" y="1670050"/>
          <p14:tracePt t="15347" x="2263775" y="1670050"/>
          <p14:tracePt t="15348" x="2279650" y="1670050"/>
          <p14:tracePt t="15349" x="2287588" y="1670050"/>
          <p14:tracePt t="15350" x="2295525" y="1670050"/>
          <p14:tracePt t="15351" x="2303463" y="1670050"/>
          <p14:tracePt t="15352" x="2311400" y="1670050"/>
          <p14:tracePt t="15353" x="2319338" y="1670050"/>
          <p14:tracePt t="15354" x="2327275" y="1670050"/>
          <p14:tracePt t="15355" x="2335213" y="1670050"/>
          <p14:tracePt t="15356" x="2343150" y="1670050"/>
          <p14:tracePt t="15357" x="2351088" y="1670050"/>
          <p14:tracePt t="15358" x="2359025" y="1670050"/>
          <p14:tracePt t="15359" x="2366963" y="1670050"/>
          <p14:tracePt t="15360" x="2374900" y="1670050"/>
          <p14:tracePt t="15361" x="2381250" y="1670050"/>
          <p14:tracePt t="15362" x="2389188" y="1670050"/>
          <p14:tracePt t="15363" x="2397125" y="1670050"/>
          <p14:tracePt t="15365" x="2413000" y="1670050"/>
          <p14:tracePt t="15367" x="2420938" y="1670050"/>
          <p14:tracePt t="15368" x="2428875" y="1670050"/>
          <p14:tracePt t="15369" x="2436813" y="1670050"/>
          <p14:tracePt t="15370" x="2444750" y="1670050"/>
          <p14:tracePt t="15372" x="2460625" y="1670050"/>
          <p14:tracePt t="15374" x="2468563" y="1670050"/>
          <p14:tracePt t="15375" x="2476500" y="1670050"/>
          <p14:tracePt t="15376" x="2484438" y="1670050"/>
          <p14:tracePt t="15377" x="2492375" y="1670050"/>
          <p14:tracePt t="15378" x="2498725" y="1670050"/>
          <p14:tracePt t="15380" x="2506663" y="1670050"/>
          <p14:tracePt t="15381" x="2514600" y="1670050"/>
          <p14:tracePt t="15382" x="2522538" y="1670050"/>
          <p14:tracePt t="15383" x="2530475" y="1670050"/>
          <p14:tracePt t="15384" x="2538413" y="1670050"/>
          <p14:tracePt t="15386" x="2554288" y="1670050"/>
          <p14:tracePt t="15389" x="2562225" y="1677988"/>
          <p14:tracePt t="15389" x="2570163" y="1677988"/>
          <p14:tracePt t="15390" x="2578100" y="1677988"/>
          <p14:tracePt t="15391" x="2586038" y="1677988"/>
          <p14:tracePt t="15393" x="2593975" y="1677988"/>
          <p14:tracePt t="15395" x="2601913" y="1677988"/>
          <p14:tracePt t="15396" x="2609850" y="1677988"/>
          <p14:tracePt t="15398" x="2617788" y="1677988"/>
          <p14:tracePt t="15399" x="2624138" y="1677988"/>
          <p14:tracePt t="15401" x="2632075" y="1677988"/>
          <p14:tracePt t="15402" x="2640013" y="1677988"/>
          <p14:tracePt t="15404" x="2647950" y="1677988"/>
          <p14:tracePt t="15406" x="2655888" y="1677988"/>
          <p14:tracePt t="15408" x="2663825" y="1677988"/>
          <p14:tracePt t="15410" x="2671763" y="1677988"/>
          <p14:tracePt t="15411" x="2679700" y="1677988"/>
          <p14:tracePt t="15414" x="2687638" y="1677988"/>
          <p14:tracePt t="15416" x="2695575" y="1677988"/>
          <p14:tracePt t="15418" x="2703513" y="1677988"/>
          <p14:tracePt t="15419" x="2711450" y="1677988"/>
          <p14:tracePt t="15421" x="2719388" y="1677988"/>
          <p14:tracePt t="15424" x="2727325" y="1677988"/>
          <p14:tracePt t="15426" x="2735263" y="1677988"/>
          <p14:tracePt t="15429" x="2743200" y="1677988"/>
          <p14:tracePt t="15430" x="2749550" y="1677988"/>
          <p14:tracePt t="15433" x="2757488" y="1677988"/>
          <p14:tracePt t="15434" x="2765425" y="1677988"/>
          <p14:tracePt t="15436" x="2773363" y="1677988"/>
          <p14:tracePt t="15439" x="2781300" y="1677988"/>
          <p14:tracePt t="15442" x="2789238" y="1677988"/>
          <p14:tracePt t="15445" x="2797175" y="1677988"/>
          <p14:tracePt t="15446" x="2805113" y="1677988"/>
          <p14:tracePt t="15448" x="2813050" y="1677988"/>
          <p14:tracePt t="15450" x="2820988" y="1677988"/>
          <p14:tracePt t="15452" x="2828925" y="1677988"/>
          <p14:tracePt t="15455" x="2836863" y="1677988"/>
          <p14:tracePt t="15472" x="2898775" y="1670050"/>
          <p14:tracePt t="15474" x="2906713" y="1670050"/>
          <p14:tracePt t="15476" x="2914650" y="1670050"/>
          <p14:tracePt t="15478" x="2922588" y="1670050"/>
          <p14:tracePt t="15479" x="2930525" y="1670050"/>
          <p14:tracePt t="15482" x="2938463" y="1670050"/>
          <p14:tracePt t="15484" x="2946400" y="1670050"/>
          <p14:tracePt t="15485" x="2946400" y="1662113"/>
          <p14:tracePt t="15486" x="2954338" y="1662113"/>
          <p14:tracePt t="15489" x="2962275" y="1662113"/>
          <p14:tracePt t="15491" x="2970213" y="1662113"/>
          <p14:tracePt t="15493" x="2978150" y="1662113"/>
          <p14:tracePt t="15496" x="2986088" y="1662113"/>
          <p14:tracePt t="15499" x="2992438" y="1662113"/>
          <p14:tracePt t="15501" x="3000375" y="1662113"/>
          <p14:tracePt t="15504" x="3008313" y="1654175"/>
          <p14:tracePt t="15506" x="3016250" y="1654175"/>
          <p14:tracePt t="15509" x="3024188" y="1654175"/>
          <p14:tracePt t="15511" x="3032125" y="1654175"/>
          <p14:tracePt t="15513" x="3040063" y="1654175"/>
          <p14:tracePt t="15515" x="3048000" y="1654175"/>
          <p14:tracePt t="15517" x="3055938" y="1654175"/>
          <p14:tracePt t="15519" x="3063875" y="1654175"/>
          <p14:tracePt t="15521" x="3071813" y="1654175"/>
          <p14:tracePt t="15524" x="3079750" y="1654175"/>
          <p14:tracePt t="15526" x="3087688" y="1654175"/>
          <p14:tracePt t="15528" x="3095625" y="1646238"/>
          <p14:tracePt t="15530" x="3103563" y="1646238"/>
          <p14:tracePt t="15532" x="3109913" y="1646238"/>
          <p14:tracePt t="15534" x="3117850" y="1646238"/>
          <p14:tracePt t="15536" x="3125788" y="1646238"/>
          <p14:tracePt t="15539" x="3133725" y="1638300"/>
          <p14:tracePt t="15540" x="3141663" y="1638300"/>
          <p14:tracePt t="15542" x="3149600" y="1638300"/>
          <p14:tracePt t="15544" x="3157538" y="1638300"/>
          <p14:tracePt t="15546" x="3165475" y="1638300"/>
          <p14:tracePt t="15547" x="3173413" y="1638300"/>
          <p14:tracePt t="15550" x="3181350" y="1638300"/>
          <p14:tracePt t="15551" x="3189288" y="1638300"/>
          <p14:tracePt t="15553" x="3197225" y="1638300"/>
          <p14:tracePt t="15555" x="3205163" y="1638300"/>
          <p14:tracePt t="15556" x="3213100" y="1638300"/>
          <p14:tracePt t="15558" x="3221038" y="1638300"/>
          <p14:tracePt t="15560" x="3228975" y="1638300"/>
          <p14:tracePt t="15562" x="3235325" y="1638300"/>
          <p14:tracePt t="15563" x="3243263" y="1638300"/>
          <p14:tracePt t="15565" x="3251200" y="1638300"/>
          <p14:tracePt t="15567" x="3259138" y="1638300"/>
          <p14:tracePt t="15569" x="3267075" y="1638300"/>
          <p14:tracePt t="15572" x="3275013" y="1638300"/>
          <p14:tracePt t="15574" x="3282950" y="1638300"/>
          <p14:tracePt t="15576" x="3282950" y="1630363"/>
          <p14:tracePt t="15577" x="3290888" y="1630363"/>
          <p14:tracePt t="15579" x="3298825" y="1630363"/>
          <p14:tracePt t="15582" x="3306763" y="1630363"/>
          <p14:tracePt t="15587" x="3314700" y="1630363"/>
          <p14:tracePt t="15597" x="3322638" y="1630363"/>
          <p14:tracePt t="15601" x="3330575" y="1630363"/>
          <p14:tracePt t="15605" x="3338513" y="1630363"/>
          <p14:tracePt t="15611" x="3346450" y="1630363"/>
          <p14:tracePt t="15613" x="3346450" y="1622425"/>
          <p14:tracePt t="15614" x="3352800" y="1622425"/>
          <p14:tracePt t="15618" x="3360738" y="1622425"/>
          <p14:tracePt t="15623" x="3368675" y="1622425"/>
          <p14:tracePt t="15627" x="3376613" y="1622425"/>
          <p14:tracePt t="15630" x="3384550" y="1622425"/>
          <p14:tracePt t="15632" x="3392488" y="1622425"/>
          <p14:tracePt t="15634" x="3400425" y="1622425"/>
          <p14:tracePt t="15636" x="3408363" y="1622425"/>
          <p14:tracePt t="15639" x="3416300" y="1622425"/>
          <p14:tracePt t="15641" x="3424238" y="1622425"/>
          <p14:tracePt t="15643" x="3432175" y="1622425"/>
          <p14:tracePt t="15645" x="3440113" y="1622425"/>
          <p14:tracePt t="15647" x="3448050" y="1622425"/>
          <p14:tracePt t="15650" x="3455988" y="1622425"/>
          <p14:tracePt t="15652" x="3463925" y="1622425"/>
          <p14:tracePt t="15654" x="3471863" y="1622425"/>
          <p14:tracePt t="15656" x="3478213" y="1622425"/>
          <p14:tracePt t="15657" x="3486150" y="1622425"/>
          <p14:tracePt t="15659" x="3494088" y="1622425"/>
          <p14:tracePt t="15661" x="3502025" y="1622425"/>
          <p14:tracePt t="15663" x="3509963" y="1622425"/>
          <p14:tracePt t="15665" x="3517900" y="1622425"/>
          <p14:tracePt t="15667" x="3525838" y="1622425"/>
          <p14:tracePt t="15668" x="3533775" y="1622425"/>
          <p14:tracePt t="15670" x="3541713" y="1622425"/>
          <p14:tracePt t="15671" x="3549650" y="1622425"/>
          <p14:tracePt t="15674" x="3557588" y="1622425"/>
          <p14:tracePt t="15676" x="3565525" y="1622425"/>
          <p14:tracePt t="15679" x="3573463" y="1622425"/>
          <p14:tracePt t="15681" x="3581400" y="1622425"/>
          <p14:tracePt t="15683" x="3589338" y="1622425"/>
          <p14:tracePt t="15686" x="3597275" y="1622425"/>
          <p14:tracePt t="15689" x="3603625" y="1622425"/>
          <p14:tracePt t="15695" x="3611563" y="1622425"/>
          <p14:tracePt t="15700" x="3619500" y="1622425"/>
          <p14:tracePt t="15709" x="3627438" y="1622425"/>
          <p14:tracePt t="15746" x="3635375" y="1622425"/>
          <p14:tracePt t="15756" x="3643313" y="1622425"/>
          <p14:tracePt t="15762" x="3651250" y="1622425"/>
          <p14:tracePt t="15767" x="3659188" y="1622425"/>
          <p14:tracePt t="15775" x="3667125" y="1622425"/>
          <p14:tracePt t="15779" x="3675063" y="1622425"/>
          <p14:tracePt t="15787" x="3683000" y="1622425"/>
          <p14:tracePt t="15791" x="3690938" y="1622425"/>
          <p14:tracePt t="15799" x="3698875" y="1622425"/>
          <p14:tracePt t="15813" x="3706813" y="1622425"/>
          <p14:tracePt t="15878" x="3714750" y="1622425"/>
          <p14:tracePt t="15896" x="3721100" y="1622425"/>
          <p14:tracePt t="15903" x="3729038" y="1622425"/>
          <p14:tracePt t="15914" x="3736975" y="1622425"/>
          <p14:tracePt t="15920" x="3744913" y="1622425"/>
          <p14:tracePt t="15929" x="3752850" y="1622425"/>
          <p14:tracePt t="15939" x="3752850" y="1630363"/>
          <p14:tracePt t="15942" x="3760788" y="1630363"/>
          <p14:tracePt t="15973" x="3768725" y="1630363"/>
          <p14:tracePt t="15985" x="3776663" y="1630363"/>
          <p14:tracePt t="15989" x="3784600" y="1630363"/>
          <p14:tracePt t="15995" x="3792538" y="1638300"/>
          <p14:tracePt t="16003" x="3800475" y="1638300"/>
          <p14:tracePt t="16132" x="3808413" y="1638300"/>
          <p14:tracePt t="16415" x="3808413" y="1646238"/>
          <p14:tracePt t="16434" x="3800475" y="1646238"/>
          <p14:tracePt t="16440" x="3792538" y="1646238"/>
          <p14:tracePt t="16445" x="3792538" y="1654175"/>
          <p14:tracePt t="16749" x="3784600" y="1654175"/>
          <p14:tracePt t="16759" x="3776663" y="1654175"/>
          <p14:tracePt t="16767" x="3768725" y="1654175"/>
          <p14:tracePt t="16778" x="3760788" y="1654175"/>
          <p14:tracePt t="16789" x="3752850" y="1654175"/>
          <p14:tracePt t="16795" x="3752850" y="1662113"/>
          <p14:tracePt t="16826" x="3744913" y="1662113"/>
          <p14:tracePt t="16839" x="3736975" y="1662113"/>
          <p14:tracePt t="16848" x="3729038" y="1662113"/>
          <p14:tracePt t="16855" x="3721100" y="1662113"/>
          <p14:tracePt t="16870" x="3714750" y="1662113"/>
          <p14:tracePt t="16881" x="3706813" y="1662113"/>
          <p14:tracePt t="16955" x="3698875" y="1662113"/>
          <p14:tracePt t="16960" x="3690938" y="1662113"/>
          <p14:tracePt t="16962" x="3683000" y="1662113"/>
          <p14:tracePt t="16967" x="3675063" y="1662113"/>
          <p14:tracePt t="16974" x="3667125" y="1662113"/>
          <p14:tracePt t="16995" x="3667125" y="1670050"/>
          <p14:tracePt t="17228" x="3659188" y="1670050"/>
          <p14:tracePt t="17240" x="3651250" y="1670050"/>
          <p14:tracePt t="17246" x="3643313" y="1670050"/>
          <p14:tracePt t="17250" x="3635375" y="1670050"/>
          <p14:tracePt t="17257" x="3627438" y="1670050"/>
          <p14:tracePt t="17267" x="3619500" y="1670050"/>
          <p14:tracePt t="17275" x="3611563" y="1670050"/>
          <p14:tracePt t="17283" x="3603625" y="1670050"/>
          <p14:tracePt t="17286" x="3597275" y="1670050"/>
          <p14:tracePt t="17289" x="3589338" y="1670050"/>
          <p14:tracePt t="17291" x="3581400" y="1670050"/>
          <p14:tracePt t="17295" x="3573463" y="1670050"/>
          <p14:tracePt t="17299" x="3565525" y="1670050"/>
          <p14:tracePt t="17302" x="3557588" y="1670050"/>
          <p14:tracePt t="17305" x="3549650" y="1670050"/>
          <p14:tracePt t="17306" x="3541713" y="1670050"/>
          <p14:tracePt t="17308" x="3541713" y="1677988"/>
          <p14:tracePt t="17309" x="3533775" y="1677988"/>
          <p14:tracePt t="17311" x="3525838" y="1677988"/>
          <p14:tracePt t="17314" x="3517900" y="1677988"/>
          <p14:tracePt t="17316" x="3509963" y="1677988"/>
          <p14:tracePt t="17319" x="3502025" y="1677988"/>
          <p14:tracePt t="17321" x="3494088" y="1677988"/>
          <p14:tracePt t="17323" x="3486150" y="1684338"/>
          <p14:tracePt t="17326" x="3478213" y="1684338"/>
          <p14:tracePt t="17329" x="3471863" y="1684338"/>
          <p14:tracePt t="17333" x="3463925" y="1684338"/>
          <p14:tracePt t="17335" x="3455988" y="1684338"/>
          <p14:tracePt t="17339" x="3448050" y="1684338"/>
          <p14:tracePt t="17342" x="3440113" y="1684338"/>
          <p14:tracePt t="17346" x="3432175" y="1684338"/>
          <p14:tracePt t="17353" x="3424238" y="1684338"/>
          <p14:tracePt t="17360" x="3416300" y="1684338"/>
          <p14:tracePt t="17375" x="3408363" y="1684338"/>
          <p14:tracePt t="17383" x="3400425" y="1684338"/>
          <p14:tracePt t="17391" x="3392488" y="1684338"/>
          <p14:tracePt t="17394" x="3384550" y="1684338"/>
          <p14:tracePt t="17395" x="3384550" y="1692275"/>
          <p14:tracePt t="17399" x="3376613" y="1692275"/>
          <p14:tracePt t="17405" x="3368675" y="1692275"/>
          <p14:tracePt t="17410" x="3360738" y="1692275"/>
          <p14:tracePt t="17417" x="3352800" y="1692275"/>
          <p14:tracePt t="17422" x="3346450" y="1692275"/>
          <p14:tracePt t="17430" x="3338513" y="1692275"/>
          <p14:tracePt t="17435" x="3330575" y="1692275"/>
          <p14:tracePt t="17446" x="3322638" y="1692275"/>
          <p14:tracePt t="17455" x="3314700" y="1692275"/>
          <p14:tracePt t="17472" x="3306763" y="1692275"/>
          <p14:tracePt t="17662" x="3298825" y="1692275"/>
          <p14:tracePt t="17666" x="3290888" y="1692275"/>
          <p14:tracePt t="17669" x="3282950" y="1692275"/>
          <p14:tracePt t="17671" x="3275013" y="1692275"/>
          <p14:tracePt t="17673" x="3267075" y="1692275"/>
          <p14:tracePt t="17675" x="3259138" y="1692275"/>
          <p14:tracePt t="17677" x="3251200" y="1692275"/>
          <p14:tracePt t="17678" x="3243263" y="1692275"/>
          <p14:tracePt t="17680" x="3235325" y="1692275"/>
          <p14:tracePt t="17682" x="3228975" y="1692275"/>
          <p14:tracePt t="17683" x="3221038" y="1692275"/>
          <p14:tracePt t="17685" x="3213100" y="1692275"/>
          <p14:tracePt t="17686" x="3205163" y="1692275"/>
          <p14:tracePt t="17689" x="3197225" y="1692275"/>
          <p14:tracePt t="17689" x="3189288" y="1692275"/>
          <p14:tracePt t="17690" x="3181350" y="1692275"/>
          <p14:tracePt t="17692" x="3173413" y="1692275"/>
          <p14:tracePt t="17693" x="3165475" y="1692275"/>
          <p14:tracePt t="17695" x="3157538" y="1692275"/>
          <p14:tracePt t="17697" x="3149600" y="1692275"/>
          <p14:tracePt t="17699" x="3141663" y="1692275"/>
          <p14:tracePt t="17701" x="3133725" y="1692275"/>
          <p14:tracePt t="17703" x="3125788" y="1692275"/>
          <p14:tracePt t="17705" x="3117850" y="1692275"/>
          <p14:tracePt t="17707" x="3109913" y="1692275"/>
          <p14:tracePt t="17710" x="3103563" y="1692275"/>
          <p14:tracePt t="17711" x="3095625" y="1692275"/>
          <p14:tracePt t="17714" x="3087688" y="1692275"/>
          <p14:tracePt t="17716" x="3079750" y="1692275"/>
          <p14:tracePt t="17718" x="3071813" y="1692275"/>
          <p14:tracePt t="17720" x="3063875" y="1692275"/>
          <p14:tracePt t="17723" x="3055938" y="1692275"/>
          <p14:tracePt t="17724" x="3048000" y="1692275"/>
          <p14:tracePt t="17729" x="3040063" y="1692275"/>
          <p14:tracePt t="17730" x="3032125" y="1692275"/>
          <p14:tracePt t="17732" x="3024188" y="1692275"/>
          <p14:tracePt t="17735" x="3016250" y="1692275"/>
          <p14:tracePt t="17736" x="3008313" y="1692275"/>
          <p14:tracePt t="17739" x="3000375" y="1692275"/>
          <p14:tracePt t="17741" x="2992438" y="1692275"/>
          <p14:tracePt t="17744" x="2986088" y="1692275"/>
          <p14:tracePt t="17746" x="2978150" y="1692275"/>
          <p14:tracePt t="17748" x="2970213" y="1692275"/>
          <p14:tracePt t="17751" x="2962275" y="1692275"/>
          <p14:tracePt t="17752" x="2954338" y="1692275"/>
          <p14:tracePt t="17756" x="2946400" y="1692275"/>
          <p14:tracePt t="17758" x="2938463" y="1692275"/>
          <p14:tracePt t="17762" x="2930525" y="1692275"/>
          <p14:tracePt t="17764" x="2922588" y="1692275"/>
          <p14:tracePt t="17767" x="2914650" y="1692275"/>
          <p14:tracePt t="17770" x="2906713" y="1692275"/>
          <p14:tracePt t="17773" x="2898775" y="1692275"/>
          <p14:tracePt t="17778" x="2890838" y="1692275"/>
          <p14:tracePt t="17782" x="2882900" y="1692275"/>
          <p14:tracePt t="17786" x="2874963" y="1692275"/>
          <p14:tracePt t="17789" x="2867025" y="1692275"/>
          <p14:tracePt t="17792" x="2860675" y="1684338"/>
          <p14:tracePt t="17794" x="2852738" y="1684338"/>
          <p14:tracePt t="17797" x="2844800" y="1684338"/>
          <p14:tracePt t="17800" x="2836863" y="1684338"/>
          <p14:tracePt t="17802" x="2828925" y="1684338"/>
          <p14:tracePt t="17804" x="2820988" y="1684338"/>
          <p14:tracePt t="17806" x="2813050" y="1684338"/>
          <p14:tracePt t="17807" x="2813050" y="1677988"/>
          <p14:tracePt t="17808" x="2805113" y="1677988"/>
          <p14:tracePt t="17810" x="2797175" y="1677988"/>
          <p14:tracePt t="17812" x="2789238" y="1677988"/>
          <p14:tracePt t="17814" x="2781300" y="1677988"/>
          <p14:tracePt t="17816" x="2773363" y="1677988"/>
          <p14:tracePt t="17819" x="2765425" y="1677988"/>
          <p14:tracePt t="17820" x="2757488" y="1677988"/>
          <p14:tracePt t="17823" x="2749550" y="1677988"/>
          <p14:tracePt t="17824" x="2743200" y="1677988"/>
          <p14:tracePt t="17827" x="2735263" y="1677988"/>
          <p14:tracePt t="17828" x="2727325" y="1677988"/>
          <p14:tracePt t="17832" x="2719388" y="1677988"/>
          <p14:tracePt t="17835" x="2711450" y="1677988"/>
          <p14:tracePt t="17837" x="2703513" y="1677988"/>
          <p14:tracePt t="17839" x="2703513" y="1670050"/>
          <p14:tracePt t="17840" x="2695575" y="1670050"/>
          <p14:tracePt t="17841" x="2687638" y="1670050"/>
          <p14:tracePt t="17845" x="2679700" y="1670050"/>
          <p14:tracePt t="17847" x="2671763" y="1670050"/>
          <p14:tracePt t="17851" x="2663825" y="1670050"/>
          <p14:tracePt t="17853" x="2655888" y="1670050"/>
          <p14:tracePt t="17857" x="2647950" y="1670050"/>
          <p14:tracePt t="17859" x="2640013" y="1670050"/>
          <p14:tracePt t="17861" x="2632075" y="1670050"/>
          <p14:tracePt t="17865" x="2624138" y="1670050"/>
          <p14:tracePt t="17867" x="2617788" y="1670050"/>
          <p14:tracePt t="17871" x="2609850" y="1670050"/>
          <p14:tracePt t="17872" x="2601913" y="1670050"/>
          <p14:tracePt t="17874" x="2593975" y="1670050"/>
          <p14:tracePt t="17876" x="2586038" y="1670050"/>
          <p14:tracePt t="17878" x="2578100" y="1670050"/>
          <p14:tracePt t="17881" x="2570163" y="1670050"/>
          <p14:tracePt t="17882" x="2570163" y="1662113"/>
          <p14:tracePt t="17883" x="2562225" y="1662113"/>
          <p14:tracePt t="17886" x="2554288" y="1662113"/>
          <p14:tracePt t="17887" x="2546350" y="1662113"/>
          <p14:tracePt t="17889" x="2538413" y="1662113"/>
          <p14:tracePt t="17891" x="2530475" y="1662113"/>
          <p14:tracePt t="17893" x="2522538" y="1662113"/>
          <p14:tracePt t="17896" x="2514600" y="1662113"/>
          <p14:tracePt t="17897" x="2506663" y="1662113"/>
          <p14:tracePt t="17899" x="2498725" y="1662113"/>
          <p14:tracePt t="17900" x="2492375" y="1662113"/>
          <p14:tracePt t="17902" x="2484438" y="1662113"/>
          <p14:tracePt t="17904" x="2476500" y="1662113"/>
          <p14:tracePt t="17906" x="2468563" y="1654175"/>
          <p14:tracePt t="17907" x="2460625" y="1654175"/>
          <p14:tracePt t="17909" x="2452688" y="1654175"/>
          <p14:tracePt t="17911" x="2444750" y="1654175"/>
          <p14:tracePt t="17912" x="2436813" y="1654175"/>
          <p14:tracePt t="17914" x="2428875" y="1654175"/>
          <p14:tracePt t="17915" x="2420938" y="1654175"/>
          <p14:tracePt t="17917" x="2413000" y="1654175"/>
          <p14:tracePt t="17919" x="2405063" y="1654175"/>
          <p14:tracePt t="17920" x="2397125" y="1654175"/>
          <p14:tracePt t="17922" x="2389188" y="1654175"/>
          <p14:tracePt t="17923" x="2381250" y="1654175"/>
          <p14:tracePt t="17926" x="2374900" y="1654175"/>
          <p14:tracePt t="17928" x="2366963" y="1654175"/>
          <p14:tracePt t="17929" x="2366963" y="1646238"/>
          <p14:tracePt t="17930" x="2359025" y="1646238"/>
          <p14:tracePt t="17931" x="2351088" y="1646238"/>
          <p14:tracePt t="17933" x="2343150" y="1646238"/>
          <p14:tracePt t="17934" x="2335213" y="1646238"/>
          <p14:tracePt t="17937" x="2327275" y="1646238"/>
          <p14:tracePt t="17940" x="2319338" y="1646238"/>
          <p14:tracePt t="17942" x="2311400" y="1646238"/>
          <p14:tracePt t="17944" x="2303463" y="1646238"/>
          <p14:tracePt t="17946" x="2295525" y="1646238"/>
          <p14:tracePt t="17949" x="2287588" y="1646238"/>
          <p14:tracePt t="17952" x="2279650" y="1646238"/>
          <p14:tracePt t="17956" x="2271713" y="1646238"/>
          <p14:tracePt t="17957" x="2263775" y="1646238"/>
          <p14:tracePt t="17960" x="2255838" y="1646238"/>
          <p14:tracePt t="17962" x="2255838" y="1638300"/>
          <p14:tracePt t="17963" x="2249488" y="1638300"/>
          <p14:tracePt t="17964" x="2241550" y="1638300"/>
          <p14:tracePt t="17966" x="2233613" y="1638300"/>
          <p14:tracePt t="17967" x="2225675" y="1638300"/>
          <p14:tracePt t="17969" x="2217738" y="1638300"/>
          <p14:tracePt t="17970" x="2209800" y="1638300"/>
          <p14:tracePt t="17971" x="2209800" y="1630363"/>
          <p14:tracePt t="17972" x="2201863" y="1630363"/>
          <p14:tracePt t="17974" x="2193925" y="1630363"/>
          <p14:tracePt t="17976" x="2185988" y="1630363"/>
          <p14:tracePt t="17977" x="2185988" y="1622425"/>
          <p14:tracePt t="17978" x="2178050" y="1622425"/>
          <p14:tracePt t="17979" x="2170113" y="1622425"/>
          <p14:tracePt t="17980" x="2162175" y="1622425"/>
          <p14:tracePt t="17981" x="2154238" y="1622425"/>
          <p14:tracePt t="17983" x="2146300" y="1622425"/>
          <p14:tracePt t="17984" x="2138363" y="1614488"/>
          <p14:tracePt t="17986" x="2132013" y="1614488"/>
          <p14:tracePt t="17989" x="2124075" y="1606550"/>
          <p14:tracePt t="17989" x="2116138" y="1606550"/>
          <p14:tracePt t="17991" x="2108200" y="1606550"/>
          <p14:tracePt t="17992" x="2100263" y="1606550"/>
          <p14:tracePt t="17993" x="2092325" y="1606550"/>
          <p14:tracePt t="17994" x="2084388" y="1606550"/>
          <p14:tracePt t="17995" x="2084388" y="1598613"/>
          <p14:tracePt t="17996" x="2076450" y="1598613"/>
          <p14:tracePt t="17997" x="2068513" y="1598613"/>
          <p14:tracePt t="17998" x="2060575" y="1598613"/>
          <p14:tracePt t="18000" x="2052638" y="1590675"/>
          <p14:tracePt t="18001" x="2044700" y="1590675"/>
          <p14:tracePt t="18002" x="2036763" y="1590675"/>
          <p14:tracePt t="18003" x="2028825" y="1590675"/>
          <p14:tracePt t="18004" x="2028825" y="1582738"/>
          <p14:tracePt t="18005" x="2020888" y="1582738"/>
          <p14:tracePt t="18006" x="2012950" y="1582738"/>
          <p14:tracePt t="18007" x="2006600" y="1582738"/>
          <p14:tracePt t="18008" x="1998663" y="1582738"/>
          <p14:tracePt t="18010" x="1990725" y="1574800"/>
          <p14:tracePt t="18011" x="1982788" y="1574800"/>
          <p14:tracePt t="18013" x="1974850" y="1574800"/>
          <p14:tracePt t="18014" x="1966913" y="1574800"/>
          <p14:tracePt t="18016" x="1958975" y="1566863"/>
          <p14:tracePt t="18018" x="1951038" y="1566863"/>
          <p14:tracePt t="18019" x="1943100" y="1566863"/>
          <p14:tracePt t="18021" x="1935163" y="1566863"/>
          <p14:tracePt t="18024" x="1927225" y="1558925"/>
          <p14:tracePt t="18026" x="1919288" y="1558925"/>
          <p14:tracePt t="18029" x="1911350" y="1558925"/>
          <p14:tracePt t="18031" x="1903413" y="1558925"/>
          <p14:tracePt t="18033" x="1895475" y="1552575"/>
          <p14:tracePt t="18035" x="1889125" y="1552575"/>
          <p14:tracePt t="18039" x="1881188" y="1552575"/>
          <p14:tracePt t="18041" x="1873250" y="1552575"/>
          <p14:tracePt t="18048" x="1865313" y="1552575"/>
          <p14:tracePt t="18054" x="1857375" y="1552575"/>
          <p14:tracePt t="18058" x="1849438" y="1552575"/>
          <p14:tracePt t="18063" x="1841500" y="1552575"/>
          <p14:tracePt t="18067" x="1833563" y="1552575"/>
          <p14:tracePt t="18073" x="1825625" y="1552575"/>
          <p14:tracePt t="18078" x="1817688" y="1552575"/>
          <p14:tracePt t="18084" x="1809750" y="1552575"/>
          <p14:tracePt t="18089" x="1801813" y="1552575"/>
          <p14:tracePt t="18092" x="1793875" y="1552575"/>
          <p14:tracePt t="18097" x="1785938" y="1552575"/>
          <p14:tracePt t="18099" x="1778000" y="1552575"/>
          <p14:tracePt t="18102" x="1770063" y="1552575"/>
          <p14:tracePt t="18103" x="1770063" y="1558925"/>
          <p14:tracePt t="18104" x="1763713" y="1558925"/>
          <p14:tracePt t="18107" x="1755775" y="1558925"/>
          <p14:tracePt t="18110" x="1747838" y="1558925"/>
          <p14:tracePt t="18113" x="1739900" y="1558925"/>
          <p14:tracePt t="18116" x="1731963" y="1558925"/>
          <p14:tracePt t="18118" x="1724025" y="1566863"/>
          <p14:tracePt t="18121" x="1716088" y="1566863"/>
          <p14:tracePt t="18123" x="1708150" y="1566863"/>
          <p14:tracePt t="18127" x="1700213" y="1574800"/>
          <p14:tracePt t="18129" x="1692275" y="1574800"/>
          <p14:tracePt t="18132" x="1684338" y="1574800"/>
          <p14:tracePt t="18133" x="1676400" y="1574800"/>
          <p14:tracePt t="18136" x="1668463" y="1582738"/>
          <p14:tracePt t="18139" x="1660525" y="1582738"/>
          <p14:tracePt t="18140" x="1660525" y="1590675"/>
          <p14:tracePt t="18141" x="1652588" y="1590675"/>
          <p14:tracePt t="18146" x="1646238" y="1590675"/>
          <p14:tracePt t="18147" x="1646238" y="1598613"/>
          <p14:tracePt t="18148" x="1638300" y="1598613"/>
          <p14:tracePt t="18151" x="1630363" y="1598613"/>
          <p14:tracePt t="18152" x="1630363" y="1606550"/>
          <p14:tracePt t="18153" x="1622425" y="1606550"/>
          <p14:tracePt t="18155" x="1614488" y="1606550"/>
          <p14:tracePt t="18157" x="1614488" y="1614488"/>
          <p14:tracePt t="18159" x="1606550" y="1614488"/>
          <p14:tracePt t="18162" x="1598613" y="1614488"/>
          <p14:tracePt t="18167" x="1590675" y="1622425"/>
          <p14:tracePt t="18169" x="1582738" y="1622425"/>
          <p14:tracePt t="18172" x="1582738" y="1630363"/>
          <p14:tracePt t="18173" x="1574800" y="1630363"/>
          <p14:tracePt t="18175" x="1566863" y="1630363"/>
          <p14:tracePt t="18177" x="1566863" y="1638300"/>
          <p14:tracePt t="18179" x="1558925" y="1638300"/>
          <p14:tracePt t="18181" x="1558925" y="1646238"/>
          <p14:tracePt t="18182" x="1550988" y="1646238"/>
          <p14:tracePt t="18185" x="1543050" y="1646238"/>
          <p14:tracePt t="18186" x="1543050" y="1654175"/>
          <p14:tracePt t="18189" x="1535113" y="1654175"/>
          <p14:tracePt t="18189" x="1535113" y="1662113"/>
          <p14:tracePt t="18190" x="1527175" y="1662113"/>
          <p14:tracePt t="18192" x="1520825" y="1662113"/>
          <p14:tracePt t="18194" x="1512888" y="1662113"/>
          <p14:tracePt t="18196" x="1512888" y="1670050"/>
          <p14:tracePt t="18197" x="1504950" y="1670050"/>
          <p14:tracePt t="18199" x="1497013" y="1670050"/>
          <p14:tracePt t="18201" x="1489075" y="1677988"/>
          <p14:tracePt t="18203" x="1481138" y="1677988"/>
          <p14:tracePt t="18205" x="1473200" y="1684338"/>
          <p14:tracePt t="18208" x="1465263" y="1684338"/>
          <p14:tracePt t="18210" x="1457325" y="1692275"/>
          <p14:tracePt t="18212" x="1449388" y="1700213"/>
          <p14:tracePt t="18214" x="1441450" y="1700213"/>
          <p14:tracePt t="18216" x="1441450" y="1708150"/>
          <p14:tracePt t="18217" x="1433513" y="1708150"/>
          <p14:tracePt t="18218" x="1425575" y="1708150"/>
          <p14:tracePt t="18220" x="1425575" y="1716088"/>
          <p14:tracePt t="18222" x="1417638" y="1716088"/>
          <p14:tracePt t="18225" x="1409700" y="1716088"/>
          <p14:tracePt t="18228" x="1401763" y="1724025"/>
          <p14:tracePt t="18232" x="1401763" y="1731963"/>
          <p14:tracePt t="18233" x="1395413" y="1731963"/>
          <p14:tracePt t="18236" x="1387475" y="1731963"/>
          <p14:tracePt t="18240" x="1379538" y="1731963"/>
          <p14:tracePt t="18241" x="1379538" y="1739900"/>
          <p14:tracePt t="18244" x="1371600" y="1739900"/>
          <p14:tracePt t="18249" x="1363663" y="1739900"/>
          <p14:tracePt t="18251" x="1363663" y="1747838"/>
          <p14:tracePt t="18253" x="1355725" y="1747838"/>
          <p14:tracePt t="18256" x="1355725" y="1755775"/>
          <p14:tracePt t="18259" x="1347788" y="1755775"/>
          <p14:tracePt t="18265" x="1339850" y="1755775"/>
          <p14:tracePt t="18269" x="1331913" y="1755775"/>
          <p14:tracePt t="18273" x="1331913" y="1763713"/>
          <p14:tracePt t="18277" x="1323975" y="1763713"/>
          <p14:tracePt t="18283" x="1316038" y="1763713"/>
          <p14:tracePt t="18285" x="1316038" y="1771650"/>
          <p14:tracePt t="18292" x="1308100" y="1771650"/>
          <p14:tracePt t="18303" x="1300163" y="1771650"/>
          <p14:tracePt t="18440" x="1308100" y="1771650"/>
          <p14:tracePt t="18444" x="1316038" y="1763713"/>
          <p14:tracePt t="18447" x="1323975" y="1763713"/>
          <p14:tracePt t="18448" x="1323975" y="1755775"/>
          <p14:tracePt t="18450" x="1331913" y="1755775"/>
          <p14:tracePt t="18451" x="1331913" y="1747838"/>
          <p14:tracePt t="18452" x="1339850" y="1747838"/>
          <p14:tracePt t="18455" x="1339850" y="1739900"/>
          <p14:tracePt t="18456" x="1347788" y="1739900"/>
          <p14:tracePt t="18458" x="1347788" y="1731963"/>
          <p14:tracePt t="18461" x="1355725" y="1731963"/>
          <p14:tracePt t="18463" x="1355725" y="1724025"/>
          <p14:tracePt t="18464" x="1363663" y="1724025"/>
          <p14:tracePt t="18469" x="1371600" y="1716088"/>
          <p14:tracePt t="18472" x="1379538" y="1708150"/>
          <p14:tracePt t="18478" x="1387475" y="1700213"/>
          <p14:tracePt t="18483" x="1387475" y="1692275"/>
          <p14:tracePt t="18484" x="1395413" y="1692275"/>
          <p14:tracePt t="18505" x="1401763" y="1677988"/>
          <p14:tracePt t="18511" x="1401763" y="1670050"/>
          <p14:tracePt t="18520" x="1409700" y="1670050"/>
          <p14:tracePt t="18541" x="1417638" y="1670050"/>
          <p14:tracePt t="18569" x="1417638" y="1662113"/>
          <p14:tracePt t="18734" x="1417638" y="1654175"/>
          <p14:tracePt t="18739" x="1409700" y="1654175"/>
          <p14:tracePt t="18744" x="1401763" y="1654175"/>
          <p14:tracePt t="18747" x="1395413" y="1654175"/>
          <p14:tracePt t="18749" x="1387475" y="1654175"/>
          <p14:tracePt t="18752" x="1379538" y="1654175"/>
          <p14:tracePt t="18754" x="1371600" y="1654175"/>
          <p14:tracePt t="18757" x="1363663" y="1654175"/>
          <p14:tracePt t="18758" x="1355725" y="1654175"/>
          <p14:tracePt t="18761" x="1347788" y="1654175"/>
          <p14:tracePt t="18764" x="1339850" y="1654175"/>
          <p14:tracePt t="18767" x="1331913" y="1654175"/>
          <p14:tracePt t="18769" x="1331913" y="1646238"/>
          <p14:tracePt t="18772" x="1323975" y="1646238"/>
          <p14:tracePt t="18779" x="1316038" y="1646238"/>
          <p14:tracePt t="19161" x="1316038" y="1654175"/>
          <p14:tracePt t="19163" x="1316038" y="1662113"/>
          <p14:tracePt t="19164" x="1323975" y="1662113"/>
          <p14:tracePt t="19167" x="1323975" y="1670050"/>
          <p14:tracePt t="19170" x="1331913" y="1677988"/>
          <p14:tracePt t="19173" x="1331913" y="1684338"/>
          <p14:tracePt t="19182" x="1331913" y="1692275"/>
          <p14:tracePt t="19265" x="1339850" y="1700213"/>
          <p14:tracePt t="19270" x="1347788" y="1700213"/>
          <p14:tracePt t="19272" x="1355725" y="1708150"/>
          <p14:tracePt t="19274" x="1363663" y="1716088"/>
          <p14:tracePt t="19275" x="1371600" y="1716088"/>
          <p14:tracePt t="19276" x="1379538" y="1716088"/>
          <p14:tracePt t="19278" x="1387475" y="1724025"/>
          <p14:tracePt t="19279" x="1395413" y="1731963"/>
          <p14:tracePt t="19280" x="1401763" y="1731963"/>
          <p14:tracePt t="19281" x="1409700" y="1731963"/>
          <p14:tracePt t="19282" x="1417638" y="1739900"/>
          <p14:tracePt t="19284" x="1425575" y="1739900"/>
          <p14:tracePt t="19285" x="1433513" y="1747838"/>
          <p14:tracePt t="19286" x="1441450" y="1755775"/>
          <p14:tracePt t="19287" x="1449388" y="1755775"/>
          <p14:tracePt t="19288" x="1457325" y="1755775"/>
          <p14:tracePt t="19289" x="1465263" y="1763713"/>
          <p14:tracePt t="19291" x="1473200" y="1771650"/>
          <p14:tracePt t="19292" x="1481138" y="1771650"/>
          <p14:tracePt t="19294" x="1489075" y="1779588"/>
          <p14:tracePt t="19296" x="1497013" y="1787525"/>
          <p14:tracePt t="19298" x="1504950" y="1787525"/>
          <p14:tracePt t="19300" x="1512888" y="1787525"/>
          <p14:tracePt t="19301" x="1512888" y="1795463"/>
          <p14:tracePt t="19302" x="1520825" y="1795463"/>
          <p14:tracePt t="19304" x="1527175" y="1795463"/>
          <p14:tracePt t="19306" x="1527175" y="1803400"/>
          <p14:tracePt t="19307" x="1535113" y="1803400"/>
          <p14:tracePt t="19313" x="1543050" y="1803400"/>
          <p14:tracePt t="19319" x="1543050" y="1809750"/>
          <p14:tracePt t="19343" x="1550988" y="1809750"/>
          <p14:tracePt t="19348" x="1558925" y="1809750"/>
          <p14:tracePt t="19353" x="1566863" y="1809750"/>
          <p14:tracePt t="19357" x="1574800" y="1809750"/>
          <p14:tracePt t="19361" x="1574800" y="1817688"/>
          <p14:tracePt t="19678" x="1566863" y="1817688"/>
          <p14:tracePt t="20340" x="1558925" y="1817688"/>
          <p14:tracePt t="20346" x="1550988" y="1817688"/>
          <p14:tracePt t="20350" x="1543050" y="1817688"/>
          <p14:tracePt t="20354" x="1535113" y="1817688"/>
          <p14:tracePt t="20358" x="1527175" y="1817688"/>
          <p14:tracePt t="20359" x="1527175" y="1809750"/>
          <p14:tracePt t="20400" x="1527175" y="1803400"/>
          <p14:tracePt t="20405" x="1527175" y="1795463"/>
          <p14:tracePt t="20407" x="1527175" y="1787525"/>
          <p14:tracePt t="20408" x="1527175" y="1779588"/>
          <p14:tracePt t="20410" x="1527175" y="1771650"/>
          <p14:tracePt t="20412" x="1527175" y="1763713"/>
          <p14:tracePt t="20414" x="1527175" y="1755775"/>
          <p14:tracePt t="20415" x="1527175" y="1747838"/>
          <p14:tracePt t="20418" x="1527175" y="1739900"/>
          <p14:tracePt t="20420" x="1527175" y="1731963"/>
          <p14:tracePt t="20422" x="1527175" y="1724025"/>
          <p14:tracePt t="20426" x="1527175" y="1716088"/>
          <p14:tracePt t="20428" x="1527175" y="1708150"/>
          <p14:tracePt t="20430" x="1527175" y="1700213"/>
          <p14:tracePt t="20432" x="1535113" y="1692275"/>
          <p14:tracePt t="20434" x="1535113" y="1684338"/>
          <p14:tracePt t="20435" x="1535113" y="1677988"/>
          <p14:tracePt t="20437" x="1543050" y="1670050"/>
          <p14:tracePt t="20440" x="1543050" y="1662113"/>
          <p14:tracePt t="20441" x="1543050" y="1654175"/>
          <p14:tracePt t="20443" x="1550988" y="1654175"/>
          <p14:tracePt t="20445" x="1550988" y="1646238"/>
          <p14:tracePt t="20446" x="1558925" y="1638300"/>
          <p14:tracePt t="20449" x="1558925" y="1630363"/>
          <p14:tracePt t="20450" x="1566863" y="1630363"/>
          <p14:tracePt t="20451" x="1566863" y="1622425"/>
          <p14:tracePt t="20452" x="1574800" y="1622425"/>
          <p14:tracePt t="20454" x="1574800" y="1614488"/>
          <p14:tracePt t="20455" x="1582738" y="1614488"/>
          <p14:tracePt t="20456" x="1582738" y="1606550"/>
          <p14:tracePt t="20457" x="1590675" y="1606550"/>
          <p14:tracePt t="20459" x="1598613" y="1598613"/>
          <p14:tracePt t="20461" x="1606550" y="1590675"/>
          <p14:tracePt t="20463" x="1614488" y="1582738"/>
          <p14:tracePt t="20465" x="1622425" y="1582738"/>
          <p14:tracePt t="20466" x="1622425" y="1574800"/>
          <p14:tracePt t="20467" x="1630363" y="1574800"/>
          <p14:tracePt t="20468" x="1630363" y="1566863"/>
          <p14:tracePt t="20469" x="1638300" y="1566863"/>
          <p14:tracePt t="20470" x="1646238" y="1566863"/>
          <p14:tracePt t="20471" x="1652588" y="1558925"/>
          <p14:tracePt t="20473" x="1660525" y="1558925"/>
          <p14:tracePt t="20474" x="1668463" y="1552575"/>
          <p14:tracePt t="20475" x="1676400" y="1552575"/>
          <p14:tracePt t="20476" x="1684338" y="1552575"/>
          <p14:tracePt t="20478" x="1692275" y="1544638"/>
          <p14:tracePt t="20479" x="1700213" y="1544638"/>
          <p14:tracePt t="20480" x="1700213" y="1536700"/>
          <p14:tracePt t="20481" x="1716088" y="1536700"/>
          <p14:tracePt t="20483" x="1724025" y="1536700"/>
          <p14:tracePt t="20484" x="1731963" y="1528763"/>
          <p14:tracePt t="20486" x="1739900" y="1528763"/>
          <p14:tracePt t="20487" x="1747838" y="1528763"/>
          <p14:tracePt t="20489" x="1755775" y="1528763"/>
          <p14:tracePt t="20489" x="1755775" y="1520825"/>
          <p14:tracePt t="20490" x="1763713" y="1520825"/>
          <p14:tracePt t="20491" x="1770063" y="1520825"/>
          <p14:tracePt t="20492" x="1770063" y="1512888"/>
          <p14:tracePt t="20493" x="1785938" y="1512888"/>
          <p14:tracePt t="20495" x="1793875" y="1512888"/>
          <p14:tracePt t="20496" x="1801813" y="1512888"/>
          <p14:tracePt t="20497" x="1809750" y="1512888"/>
          <p14:tracePt t="20498" x="1809750" y="1504950"/>
          <p14:tracePt t="20499" x="1817688" y="1504950"/>
          <p14:tracePt t="20500" x="1825625" y="1504950"/>
          <p14:tracePt t="20501" x="1833563" y="1504950"/>
          <p14:tracePt t="20502" x="1841500" y="1497013"/>
          <p14:tracePt t="20504" x="1857375" y="1497013"/>
          <p14:tracePt t="20506" x="1865313" y="1489075"/>
          <p14:tracePt t="20507" x="1873250" y="1489075"/>
          <p14:tracePt t="20508" x="1881188" y="1489075"/>
          <p14:tracePt t="20509" x="1889125" y="1481138"/>
          <p14:tracePt t="20510" x="1895475" y="1481138"/>
          <p14:tracePt t="20522" x="1966913" y="1465263"/>
          <p14:tracePt t="20523" x="1974850" y="1457325"/>
          <p14:tracePt t="20524" x="1982788" y="1457325"/>
          <p14:tracePt t="20526" x="1990725" y="1457325"/>
          <p14:tracePt t="20527" x="1998663" y="1457325"/>
          <p14:tracePt t="20528" x="2006600" y="1457325"/>
          <p14:tracePt t="20530" x="2012950" y="1449388"/>
          <p14:tracePt t="20531" x="2020888" y="1449388"/>
          <p14:tracePt t="20532" x="2028825" y="1449388"/>
          <p14:tracePt t="20534" x="2036763" y="1449388"/>
          <p14:tracePt t="20535" x="2036763" y="1441450"/>
          <p14:tracePt t="20537" x="2044700" y="1441450"/>
          <p14:tracePt t="20539" x="2052638" y="1441450"/>
          <p14:tracePt t="20542" x="2060575" y="1441450"/>
          <p14:tracePt t="20544" x="2068513" y="1433513"/>
          <p14:tracePt t="20548" x="2076450" y="1433513"/>
          <p14:tracePt t="20551" x="2084388" y="1433513"/>
          <p14:tracePt t="20553" x="2092325" y="1433513"/>
          <p14:tracePt t="20557" x="2100263" y="1433513"/>
          <p14:tracePt t="20559" x="2108200" y="1433513"/>
          <p14:tracePt t="20562" x="2116138" y="1433513"/>
          <p14:tracePt t="20564" x="2124075" y="1433513"/>
          <p14:tracePt t="20567" x="2132013" y="1433513"/>
          <p14:tracePt t="20570" x="2138363" y="1433513"/>
          <p14:tracePt t="20572" x="2146300" y="1433513"/>
          <p14:tracePt t="20575" x="2154238" y="1433513"/>
          <p14:tracePt t="20578" x="2162175" y="1433513"/>
          <p14:tracePt t="20582" x="2170113" y="1433513"/>
          <p14:tracePt t="20585" x="2178050" y="1433513"/>
          <p14:tracePt t="20591" x="2185988" y="1433513"/>
          <p14:tracePt t="20598" x="2193925" y="1433513"/>
          <p14:tracePt t="20639" x="2201863" y="1433513"/>
          <p14:tracePt t="20640" x="2201863" y="1441450"/>
          <p14:tracePt t="20642" x="2201863" y="1449388"/>
          <p14:tracePt t="20644" x="2209800" y="1449388"/>
          <p14:tracePt t="20645" x="2209800" y="1457325"/>
          <p14:tracePt t="20646" x="2217738" y="1457325"/>
          <p14:tracePt t="20647" x="2217738" y="1465263"/>
          <p14:tracePt t="20648" x="2225675" y="1465263"/>
          <p14:tracePt t="20650" x="2233613" y="1473200"/>
          <p14:tracePt t="20652" x="2241550" y="1473200"/>
          <p14:tracePt t="20653" x="2241550" y="1481138"/>
          <p14:tracePt t="20654" x="2249488" y="1489075"/>
          <p14:tracePt t="20657" x="2255838" y="1497013"/>
          <p14:tracePt t="20658" x="2255838" y="1504950"/>
          <p14:tracePt t="20659" x="2263775" y="1504950"/>
          <p14:tracePt t="20660" x="2263775" y="1512888"/>
          <p14:tracePt t="20661" x="2271713" y="1512888"/>
          <p14:tracePt t="20662" x="2271713" y="1520825"/>
          <p14:tracePt t="20663" x="2279650" y="1520825"/>
          <p14:tracePt t="20664" x="2287588" y="1520825"/>
          <p14:tracePt t="20665" x="2287588" y="1528763"/>
          <p14:tracePt t="20667" x="2295525" y="1536700"/>
          <p14:tracePt t="20669" x="2303463" y="1544638"/>
          <p14:tracePt t="20671" x="2311400" y="1544638"/>
          <p14:tracePt t="20672" x="2311400" y="1552575"/>
          <p14:tracePt t="20673" x="2319338" y="1558925"/>
          <p14:tracePt t="20676" x="2327275" y="1566863"/>
          <p14:tracePt t="20678" x="2335213" y="1566863"/>
          <p14:tracePt t="20680" x="2343150" y="1574800"/>
          <p14:tracePt t="20683" x="2351088" y="1574800"/>
          <p14:tracePt t="20686" x="2359025" y="1582738"/>
          <p14:tracePt t="20690" x="2366963" y="1590675"/>
          <p14:tracePt t="20693" x="2374900" y="1590675"/>
          <p14:tracePt t="20698" x="2381250" y="1598613"/>
          <p14:tracePt t="20702" x="2389188" y="1598613"/>
          <p14:tracePt t="20737" x="2397125" y="1598613"/>
          <p14:tracePt t="20747" x="2405063" y="1598613"/>
          <p14:tracePt t="20749" x="2413000" y="1598613"/>
          <p14:tracePt t="20753" x="2420938" y="1598613"/>
          <p14:tracePt t="20755" x="2428875" y="1598613"/>
          <p14:tracePt t="20759" x="2436813" y="1598613"/>
          <p14:tracePt t="20761" x="2444750" y="1598613"/>
          <p14:tracePt t="20766" x="2452688" y="1598613"/>
          <p14:tracePt t="20768" x="2460625" y="1598613"/>
          <p14:tracePt t="20771" x="2468563" y="1598613"/>
          <p14:tracePt t="20773" x="2476500" y="1598613"/>
          <p14:tracePt t="20776" x="2484438" y="1598613"/>
          <p14:tracePt t="20778" x="2492375" y="1598613"/>
          <p14:tracePt t="20780" x="2498725" y="1598613"/>
          <p14:tracePt t="20782" x="2506663" y="1598613"/>
          <p14:tracePt t="20784" x="2514600" y="1598613"/>
          <p14:tracePt t="20786" x="2522538" y="1598613"/>
          <p14:tracePt t="20788" x="2530475" y="1598613"/>
          <p14:tracePt t="20789" x="2538413" y="1598613"/>
          <p14:tracePt t="20791" x="2546350" y="1598613"/>
          <p14:tracePt t="20793" x="2554288" y="1598613"/>
          <p14:tracePt t="20796" x="2562225" y="1598613"/>
          <p14:tracePt t="20798" x="2570163" y="1598613"/>
          <p14:tracePt t="20801" x="2578100" y="1598613"/>
          <p14:tracePt t="20802" x="2586038" y="1598613"/>
          <p14:tracePt t="20806" x="2593975" y="1598613"/>
          <p14:tracePt t="20809" x="2601913" y="1598613"/>
          <p14:tracePt t="20810" x="2601913" y="1590675"/>
          <p14:tracePt t="20812" x="2609850" y="1590675"/>
          <p14:tracePt t="20815" x="2617788" y="1590675"/>
          <p14:tracePt t="20817" x="2624138" y="1582738"/>
          <p14:tracePt t="20820" x="2632075" y="1582738"/>
          <p14:tracePt t="20823" x="2640013" y="1582738"/>
          <p14:tracePt t="20828" x="2647950" y="1582738"/>
          <p14:tracePt t="20832" x="2655888" y="1574800"/>
          <p14:tracePt t="20840" x="2663825" y="1574800"/>
          <p14:tracePt t="20842" x="2663825" y="1566863"/>
          <p14:tracePt t="20846" x="2671763" y="1566863"/>
          <p14:tracePt t="20850" x="2679700" y="1566863"/>
          <p14:tracePt t="20851" x="2679700" y="1558925"/>
          <p14:tracePt t="20914" x="2671763" y="1558925"/>
          <p14:tracePt t="20917" x="2663825" y="1558925"/>
          <p14:tracePt t="20918" x="2655888" y="1558925"/>
          <p14:tracePt t="20920" x="2647950" y="1558925"/>
          <p14:tracePt t="20921" x="2640013" y="1566863"/>
          <p14:tracePt t="20923" x="2632075" y="1566863"/>
          <p14:tracePt t="20924" x="2624138" y="1566863"/>
          <p14:tracePt t="20925" x="2617788" y="1574800"/>
          <p14:tracePt t="20926" x="2609850" y="1574800"/>
          <p14:tracePt t="20927" x="2601913" y="1574800"/>
          <p14:tracePt t="20928" x="2593975" y="1574800"/>
          <p14:tracePt t="20930" x="2578100" y="1582738"/>
          <p14:tracePt t="20931" x="2570163" y="1582738"/>
          <p14:tracePt t="20932" x="2562225" y="1590675"/>
          <p14:tracePt t="20933" x="2554288" y="1590675"/>
          <p14:tracePt t="20934" x="2546350" y="1590675"/>
          <p14:tracePt t="20935" x="2530475" y="1590675"/>
          <p14:tracePt t="20936" x="2522538" y="1598613"/>
          <p14:tracePt t="20937" x="2514600" y="1598613"/>
          <p14:tracePt t="20938" x="2506663" y="1598613"/>
          <p14:tracePt t="20939" x="2492375" y="1598613"/>
          <p14:tracePt t="20940" x="2484438" y="1606550"/>
          <p14:tracePt t="20941" x="2476500" y="1606550"/>
          <p14:tracePt t="20942" x="2460625" y="1606550"/>
          <p14:tracePt t="20943" x="2452688" y="1614488"/>
          <p14:tracePt t="20944" x="2436813" y="1614488"/>
          <p14:tracePt t="20945" x="2428875" y="1614488"/>
          <p14:tracePt t="20946" x="2420938" y="1614488"/>
          <p14:tracePt t="20947" x="2405063" y="1622425"/>
          <p14:tracePt t="20948" x="2397125" y="1622425"/>
          <p14:tracePt t="20949" x="2381250" y="1622425"/>
          <p14:tracePt t="20950" x="2366963" y="1630363"/>
          <p14:tracePt t="20951" x="2351088" y="1630363"/>
          <p14:tracePt t="20952" x="2343150" y="1630363"/>
          <p14:tracePt t="20953" x="2327275" y="1638300"/>
          <p14:tracePt t="20954" x="2311400" y="1638300"/>
          <p14:tracePt t="20955" x="2303463" y="1646238"/>
          <p14:tracePt t="20956" x="2287588" y="1646238"/>
          <p14:tracePt t="20957" x="2271713" y="1646238"/>
          <p14:tracePt t="20958" x="2255838" y="1654175"/>
          <p14:tracePt t="20959" x="2249488" y="1654175"/>
          <p14:tracePt t="20960" x="2233613" y="1662113"/>
          <p14:tracePt t="20961" x="2217738" y="1662113"/>
          <p14:tracePt t="20962" x="2209800" y="1662113"/>
          <p14:tracePt t="20963" x="2193925" y="1670050"/>
          <p14:tracePt t="20964" x="2178050" y="1670050"/>
          <p14:tracePt t="20965" x="2162175" y="1677988"/>
          <p14:tracePt t="20966" x="2146300" y="1677988"/>
          <p14:tracePt t="20967" x="2138363" y="1684338"/>
          <p14:tracePt t="20968" x="2124075" y="1684338"/>
          <p14:tracePt t="20969" x="2108200" y="1692275"/>
          <p14:tracePt t="20970" x="2092325" y="1700213"/>
          <p14:tracePt t="20971" x="2084388" y="1700213"/>
          <p14:tracePt t="20972" x="2068513" y="1708150"/>
          <p14:tracePt t="20973" x="2060575" y="1708150"/>
          <p14:tracePt t="20974" x="2044700" y="1716088"/>
          <p14:tracePt t="20975" x="2036763" y="1716088"/>
          <p14:tracePt t="20976" x="2028825" y="1716088"/>
          <p14:tracePt t="20977" x="2012950" y="1724025"/>
          <p14:tracePt t="20978" x="2006600" y="1724025"/>
          <p14:tracePt t="20979" x="1998663" y="1724025"/>
          <p14:tracePt t="20980" x="1990725" y="1731963"/>
          <p14:tracePt t="20981" x="1974850" y="1731963"/>
          <p14:tracePt t="20982" x="1966913" y="1739900"/>
          <p14:tracePt t="20983" x="1958975" y="1739900"/>
          <p14:tracePt t="20984" x="1943100" y="1739900"/>
          <p14:tracePt t="20986" x="1935163" y="1747838"/>
          <p14:tracePt t="20987" x="1919288" y="1747838"/>
          <p14:tracePt t="20988" x="1911350" y="1755775"/>
          <p14:tracePt t="20989" x="1903413" y="1755775"/>
          <p14:tracePt t="20990" x="1895475" y="1755775"/>
          <p14:tracePt t="20991" x="1889125" y="1763713"/>
          <p14:tracePt t="20993" x="1881188" y="1771650"/>
          <p14:tracePt t="20994" x="1873250" y="1771650"/>
          <p14:tracePt t="20995" x="1865313" y="1771650"/>
          <p14:tracePt t="20997" x="1857375" y="1779588"/>
          <p14:tracePt t="20998" x="1849438" y="1779588"/>
          <p14:tracePt t="21000" x="1841500" y="1779588"/>
          <p14:tracePt t="21001" x="1841500" y="1787525"/>
          <p14:tracePt t="21002" x="1833563" y="1787525"/>
          <p14:tracePt t="21004" x="1825625" y="1787525"/>
          <p14:tracePt t="21006" x="1817688" y="1787525"/>
          <p14:tracePt t="21009" x="1809750" y="1795463"/>
          <p14:tracePt t="21012" x="1801813" y="1795463"/>
          <p14:tracePt t="21015" x="1793875" y="1795463"/>
          <p14:tracePt t="21021" x="1785938" y="1795463"/>
          <p14:tracePt t="21024" x="1778000" y="1795463"/>
          <p14:tracePt t="21025" x="1778000" y="1803400"/>
          <p14:tracePt t="21030" x="1770063" y="1803400"/>
          <p14:tracePt t="21036" x="1763713" y="1803400"/>
          <p14:tracePt t="21044" x="1755775" y="1803400"/>
          <p14:tracePt t="21048" x="1747838" y="1803400"/>
          <p14:tracePt t="21055" x="1739900" y="1803400"/>
          <p14:tracePt t="21062" x="1731963" y="1803400"/>
          <p14:tracePt t="21068" x="1724025" y="1803400"/>
          <p14:tracePt t="21074" x="1716088" y="1803400"/>
          <p14:tracePt t="21077" x="1708150" y="1803400"/>
          <p14:tracePt t="21081" x="1700213" y="1803400"/>
          <p14:tracePt t="21084" x="1692275" y="1803400"/>
          <p14:tracePt t="21089" x="1684338" y="1803400"/>
          <p14:tracePt t="21092" x="1676400" y="1803400"/>
          <p14:tracePt t="21096" x="1668463" y="1803400"/>
          <p14:tracePt t="21100" x="1660525" y="1795463"/>
          <p14:tracePt t="21102" x="1652588" y="1795463"/>
          <p14:tracePt t="21106" x="1646238" y="1795463"/>
          <p14:tracePt t="21109" x="1638300" y="1795463"/>
          <p14:tracePt t="21111" x="1638300" y="1787525"/>
          <p14:tracePt t="21112" x="1630363" y="1787525"/>
          <p14:tracePt t="21114" x="1622425" y="1779588"/>
          <p14:tracePt t="21116" x="1614488" y="1779588"/>
          <p14:tracePt t="21119" x="1606550" y="1771650"/>
          <p14:tracePt t="21120" x="1598613" y="1771650"/>
          <p14:tracePt t="21122" x="1590675" y="1771650"/>
          <p14:tracePt t="21123" x="1590675" y="1763713"/>
          <p14:tracePt t="21124" x="1582738" y="1763713"/>
          <p14:tracePt t="21126" x="1574800" y="1763713"/>
          <p14:tracePt t="21127" x="1574800" y="1755775"/>
          <p14:tracePt t="21128" x="1566863" y="1755775"/>
          <p14:tracePt t="21130" x="1558925" y="1747838"/>
          <p14:tracePt t="21132" x="1550988" y="1747838"/>
          <p14:tracePt t="21135" x="1543050" y="1739900"/>
          <p14:tracePt t="21139" x="1535113" y="1731963"/>
          <p14:tracePt t="21141" x="1527175" y="1731963"/>
          <p14:tracePt t="21143" x="1527175" y="1724025"/>
          <p14:tracePt t="21146" x="1520825" y="1724025"/>
          <p14:tracePt t="21150" x="1512888" y="1724025"/>
          <p14:tracePt t="21152" x="1512888" y="1716088"/>
          <p14:tracePt t="21158" x="1504950" y="1716088"/>
          <p14:tracePt t="21163" x="1504950" y="1708150"/>
          <p14:tracePt t="21170" x="1497013" y="1708150"/>
          <p14:tracePt t="21173" x="1497013" y="1700213"/>
          <p14:tracePt t="21177" x="1497013" y="1692275"/>
          <p14:tracePt t="21182" x="1497013" y="1684338"/>
          <p14:tracePt t="21184" x="1497013" y="1677988"/>
          <p14:tracePt t="21185" x="1489075" y="1677988"/>
          <p14:tracePt t="21189" x="1489075" y="1670050"/>
          <p14:tracePt t="21191" x="1481138" y="1670050"/>
          <p14:tracePt t="21193" x="1481138" y="1662113"/>
          <p14:tracePt t="21196" x="1481138" y="1654175"/>
          <p14:tracePt t="21200" x="1481138" y="1646238"/>
          <p14:tracePt t="21203" x="1481138" y="1638300"/>
          <p14:tracePt t="21204" x="1473200" y="1638300"/>
          <p14:tracePt t="21208" x="1473200" y="1630363"/>
          <p14:tracePt t="21212" x="1473200" y="1622425"/>
          <p14:tracePt t="21219" x="1473200" y="1614488"/>
          <p14:tracePt t="21222" x="1465263" y="1614488"/>
          <p14:tracePt t="21225" x="1465263" y="1606550"/>
          <p14:tracePt t="21232" x="1465263" y="1598613"/>
          <p14:tracePt t="21233" x="1457325" y="1598613"/>
          <p14:tracePt t="21237" x="1457325" y="1590675"/>
          <p14:tracePt t="21241" x="1457325" y="1582738"/>
          <p14:tracePt t="21246" x="1449388" y="1582738"/>
          <p14:tracePt t="21247" x="1449388" y="1574800"/>
          <p14:tracePt t="21251" x="1449388" y="1566863"/>
          <p14:tracePt t="21253" x="1441450" y="1566863"/>
          <p14:tracePt t="21256" x="1441450" y="1558925"/>
          <p14:tracePt t="21259" x="1441450" y="1552575"/>
          <p14:tracePt t="21261" x="1433513" y="1552575"/>
          <p14:tracePt t="21262" x="1433513" y="1544638"/>
          <p14:tracePt t="21265" x="1433513" y="1536700"/>
          <p14:tracePt t="21267" x="1425575" y="1536700"/>
          <p14:tracePt t="21270" x="1425575" y="1528763"/>
          <p14:tracePt t="21282" x="1425575" y="1520825"/>
          <p14:tracePt t="21283" x="1417638" y="1520825"/>
          <p14:tracePt t="21287" x="1417638" y="1512888"/>
          <p14:tracePt t="21293" x="1417638" y="1504950"/>
          <p14:tracePt t="21296" x="1417638" y="1497013"/>
          <p14:tracePt t="21302" x="1417638" y="1489075"/>
          <p14:tracePt t="21307" x="1417638" y="1481138"/>
          <p14:tracePt t="21316" x="1417638" y="1473200"/>
          <p14:tracePt t="21326" x="1417638" y="1465263"/>
          <p14:tracePt t="21334" x="1417638" y="1457325"/>
          <p14:tracePt t="21337" x="1409700" y="1457325"/>
          <p14:tracePt t="21342" x="1409700" y="1449388"/>
          <p14:tracePt t="21348" x="1409700" y="1441450"/>
          <p14:tracePt t="21392" x="1409700" y="1433513"/>
          <p14:tracePt t="21399" x="1409700" y="1427163"/>
          <p14:tracePt t="21408" x="1417638" y="1427163"/>
          <p14:tracePt t="21410" x="1417638" y="1419225"/>
          <p14:tracePt t="21413" x="1425575" y="1419225"/>
          <p14:tracePt t="21414" x="1425575" y="1411288"/>
          <p14:tracePt t="21416" x="1433513" y="1411288"/>
          <p14:tracePt t="21424" x="1441450" y="1403350"/>
          <p14:tracePt t="21429" x="1449388" y="1403350"/>
          <p14:tracePt t="21434" x="1457325" y="1395413"/>
          <p14:tracePt t="21439" x="1465263" y="1395413"/>
          <p14:tracePt t="21448" x="1473200" y="1395413"/>
          <p14:tracePt t="21455" x="1481138" y="1395413"/>
          <p14:tracePt t="21466" x="1489075" y="1387475"/>
          <p14:tracePt t="21476" x="1497013" y="1387475"/>
          <p14:tracePt t="21481" x="1504950" y="1387475"/>
          <p14:tracePt t="21493" x="1504950" y="1379538"/>
          <p14:tracePt t="21502" x="1512888" y="1379538"/>
          <p14:tracePt t="21510" x="1520825" y="1379538"/>
          <p14:tracePt t="21528" x="1527175" y="1379538"/>
          <p14:tracePt t="21540" x="1535113" y="1379538"/>
          <p14:tracePt t="21564" x="1543050" y="1379538"/>
          <p14:tracePt t="21656" x="1543050" y="1387475"/>
          <p14:tracePt t="21658" x="1543050" y="1395413"/>
          <p14:tracePt t="21660" x="1543050" y="1403350"/>
          <p14:tracePt t="21662" x="1550988" y="1411288"/>
          <p14:tracePt t="21664" x="1550988" y="1419225"/>
          <p14:tracePt t="21666" x="1558925" y="1427163"/>
          <p14:tracePt t="21667" x="1558925" y="1433513"/>
          <p14:tracePt t="21671" x="1558925" y="1441450"/>
          <p14:tracePt t="21673" x="1558925" y="1449388"/>
          <p14:tracePt t="21677" x="1566863" y="1457325"/>
          <p14:tracePt t="21681" x="1566863" y="1465263"/>
          <p14:tracePt t="21689" x="1566863" y="1473200"/>
          <p14:tracePt t="21695" x="1574800" y="1481138"/>
          <p14:tracePt t="21702" x="1574800" y="1489075"/>
          <p14:tracePt t="21719" x="1574800" y="1497013"/>
          <p14:tracePt t="21727" x="1574800" y="1504950"/>
          <p14:tracePt t="21733" x="1574800" y="1512888"/>
          <p14:tracePt t="21737" x="1574800" y="1520825"/>
          <p14:tracePt t="21741" x="1582738" y="1520825"/>
          <p14:tracePt t="21742" x="1582738" y="1528763"/>
          <p14:tracePt t="21745" x="1582738" y="1536700"/>
          <p14:tracePt t="21747" x="1590675" y="1536700"/>
          <p14:tracePt t="21750" x="1590675" y="1544638"/>
          <p14:tracePt t="21754" x="1590675" y="1552575"/>
          <p14:tracePt t="21757" x="1590675" y="1558925"/>
          <p14:tracePt t="21760" x="1590675" y="1566863"/>
          <p14:tracePt t="21762" x="1590675" y="1574800"/>
          <p14:tracePt t="21765" x="1598613" y="1574800"/>
          <p14:tracePt t="21766" x="1598613" y="1582738"/>
          <p14:tracePt t="21769" x="1598613" y="1590675"/>
          <p14:tracePt t="21774" x="1598613" y="1598613"/>
          <p14:tracePt t="21779" x="1598613" y="1606550"/>
          <p14:tracePt t="21782" x="1598613" y="1614488"/>
          <p14:tracePt t="21788" x="1598613" y="1622425"/>
          <p14:tracePt t="21792" x="1598613" y="1630363"/>
          <p14:tracePt t="21798" x="1598613" y="1638300"/>
          <p14:tracePt t="21802" x="1598613" y="1646238"/>
          <p14:tracePt t="21810" x="1598613" y="1654175"/>
          <p14:tracePt t="21814" x="1598613" y="1662113"/>
          <p14:tracePt t="21824" x="1598613" y="1670050"/>
          <p14:tracePt t="21835" x="1598613" y="1677988"/>
          <p14:tracePt t="21840" x="1598613" y="1684338"/>
          <p14:tracePt t="21850" x="1590675" y="1692275"/>
          <p14:tracePt t="21859" x="1590675" y="1700213"/>
          <p14:tracePt t="21862" x="1582738" y="1700213"/>
          <p14:tracePt t="21865" x="1582738" y="1708150"/>
          <p14:tracePt t="21869" x="1582738" y="1716088"/>
          <p14:tracePt t="21871" x="1574800" y="1716088"/>
          <p14:tracePt t="21875" x="1566863" y="1724025"/>
          <p14:tracePt t="21879" x="1566863" y="1731963"/>
          <p14:tracePt t="21880" x="1558925" y="1731963"/>
          <p14:tracePt t="21885" x="1550988" y="1731963"/>
          <p14:tracePt t="21886" x="1550988" y="1739900"/>
          <p14:tracePt t="21892" x="1543050" y="1739900"/>
          <p14:tracePt t="21896" x="1543050" y="1747838"/>
          <p14:tracePt t="21897" x="1535113" y="1747838"/>
          <p14:tracePt t="21900" x="1527175" y="1755775"/>
          <p14:tracePt t="21906" x="1520825" y="1755775"/>
          <p14:tracePt t="21909" x="1520825" y="1763713"/>
          <p14:tracePt t="21910" x="1512888" y="1763713"/>
          <p14:tracePt t="21918" x="1504950" y="1763713"/>
          <p14:tracePt t="21922" x="1497013" y="1763713"/>
          <p14:tracePt t="21925" x="1497013" y="1771650"/>
          <p14:tracePt t="21927" x="1489075" y="1771650"/>
          <p14:tracePt t="21930" x="1481138" y="1771650"/>
          <p14:tracePt t="21939" x="1473200" y="1771650"/>
          <p14:tracePt t="21944" x="1465263" y="1771650"/>
          <p14:tracePt t="21946" x="1457325" y="1771650"/>
          <p14:tracePt t="21951" x="1449388" y="1771650"/>
          <p14:tracePt t="21953" x="1441450" y="1771650"/>
          <p14:tracePt t="21956" x="1433513" y="1771650"/>
          <p14:tracePt t="21958" x="1425575" y="1771650"/>
          <p14:tracePt t="21961" x="1417638" y="1771650"/>
          <p14:tracePt t="21963" x="1417638" y="1763713"/>
          <p14:tracePt t="21964" x="1409700" y="1763713"/>
          <p14:tracePt t="21966" x="1401763" y="1763713"/>
          <p14:tracePt t="21967" x="1401763" y="1755775"/>
          <p14:tracePt t="21968" x="1395413" y="1755775"/>
          <p14:tracePt t="21969" x="1395413" y="1747838"/>
          <p14:tracePt t="21970" x="1387475" y="1747838"/>
          <p14:tracePt t="21972" x="1379538" y="1747838"/>
          <p14:tracePt t="21974" x="1371600" y="1739900"/>
          <p14:tracePt t="21977" x="1363663" y="1731963"/>
          <p14:tracePt t="21979" x="1355725" y="1731963"/>
          <p14:tracePt t="21981" x="1355725" y="1724025"/>
          <p14:tracePt t="21982" x="1347788" y="1724025"/>
          <p14:tracePt t="21986" x="1339850" y="1716088"/>
          <p14:tracePt t="21989" x="1331913" y="1716088"/>
          <p14:tracePt t="21990" x="1331913" y="1708150"/>
          <p14:tracePt t="21995" x="1331913" y="1700213"/>
          <p14:tracePt t="21999" x="1331913" y="1692275"/>
          <p14:tracePt t="22002" x="1323975" y="1692275"/>
          <p14:tracePt t="22006" x="1316038" y="1692275"/>
          <p14:tracePt t="22007" x="1316038" y="1684338"/>
          <p14:tracePt t="22012" x="1316038" y="1677988"/>
          <p14:tracePt t="22013" x="1308100" y="1677988"/>
          <p14:tracePt t="22018" x="1300163" y="1677988"/>
          <p14:tracePt t="22021" x="1300163" y="1670050"/>
          <p14:tracePt t="22025" x="1300163" y="1662113"/>
          <p14:tracePt t="22028" x="1300163" y="1654175"/>
          <p14:tracePt t="22030" x="1292225" y="1654175"/>
          <p14:tracePt t="22039" x="1284288" y="1654175"/>
          <p14:tracePt t="22040" x="1284288" y="1646238"/>
          <p14:tracePt t="22047" x="1284288" y="1638300"/>
          <p14:tracePt t="22077" x="1284288" y="1630363"/>
          <p14:tracePt t="22084" x="1284288" y="1622425"/>
          <p14:tracePt t="22092" x="1284288" y="1614488"/>
          <p14:tracePt t="22097" x="1284288" y="1606550"/>
          <p14:tracePt t="22106" x="1284288" y="1598613"/>
          <p14:tracePt t="22116" x="1284288" y="1590675"/>
          <p14:tracePt t="22120" x="1284288" y="1582738"/>
          <p14:tracePt t="22124" x="1284288" y="1574800"/>
          <p14:tracePt t="22128" x="1284288" y="1566863"/>
          <p14:tracePt t="22130" x="1292225" y="1566863"/>
          <p14:tracePt t="22132" x="1292225" y="1558925"/>
          <p14:tracePt t="22135" x="1292225" y="1552575"/>
          <p14:tracePt t="22142" x="1292225" y="1544638"/>
          <p14:tracePt t="22145" x="1300163" y="1544638"/>
          <p14:tracePt t="22146" x="1300163" y="1536700"/>
          <p14:tracePt t="22153" x="1300163" y="1528763"/>
          <p14:tracePt t="22155" x="1308100" y="1528763"/>
          <p14:tracePt t="22157" x="1308100" y="1520825"/>
          <p14:tracePt t="22160" x="1308100" y="1512888"/>
          <p14:tracePt t="22165" x="1308100" y="1504950"/>
          <p14:tracePt t="22169" x="1316038" y="1504950"/>
          <p14:tracePt t="22170" x="1316038" y="1497013"/>
          <p14:tracePt t="22173" x="1323975" y="1497013"/>
          <p14:tracePt t="22175" x="1323975" y="1489075"/>
          <p14:tracePt t="22178" x="1323975" y="1481138"/>
          <p14:tracePt t="22182" x="1323975" y="1473200"/>
          <p14:tracePt t="22183" x="1331913" y="1473200"/>
          <p14:tracePt t="22185" x="1331913" y="1465263"/>
          <p14:tracePt t="22189" x="1339850" y="1457325"/>
          <p14:tracePt t="22193" x="1339850" y="1449388"/>
          <p14:tracePt t="22195" x="1347788" y="1449388"/>
          <p14:tracePt t="22197" x="1347788" y="1441450"/>
          <p14:tracePt t="22203" x="1355725" y="1441450"/>
          <p14:tracePt t="22204" x="1355725" y="1433513"/>
          <p14:tracePt t="22206" x="1363663" y="1433513"/>
          <p14:tracePt t="22210" x="1363663" y="1427163"/>
          <p14:tracePt t="22211" x="1371600" y="1427163"/>
          <p14:tracePt t="22216" x="1379538" y="1427163"/>
          <p14:tracePt t="22218" x="1379538" y="1419225"/>
          <p14:tracePt t="22222" x="1387475" y="1411288"/>
          <p14:tracePt t="22226" x="1395413" y="1411288"/>
          <p14:tracePt t="22233" x="1401763" y="1403350"/>
          <p14:tracePt t="22236" x="1409700" y="1403350"/>
          <p14:tracePt t="22240" x="1417638" y="1403350"/>
          <p14:tracePt t="22247" x="1425575" y="1403350"/>
          <p14:tracePt t="22250" x="1433513" y="1403350"/>
          <p14:tracePt t="22253" x="1433513" y="1395413"/>
          <p14:tracePt t="22254" x="1441450" y="1395413"/>
          <p14:tracePt t="22261" x="1449388" y="1395413"/>
          <p14:tracePt t="22264" x="1449388" y="1387475"/>
          <p14:tracePt t="22270" x="1457325" y="1387475"/>
          <p14:tracePt t="22275" x="1465263" y="1387475"/>
          <p14:tracePt t="22284" x="1473200" y="1387475"/>
          <p14:tracePt t="22292" x="1481138" y="1387475"/>
          <p14:tracePt t="22302" x="1489075" y="1387475"/>
          <p14:tracePt t="22321" x="1497013" y="1387475"/>
          <p14:tracePt t="22335" x="1504950" y="1387475"/>
          <p14:tracePt t="22345" x="1512888" y="1387475"/>
          <p14:tracePt t="22350" x="1520825" y="1387475"/>
          <p14:tracePt t="22359" x="1527175" y="1387475"/>
          <p14:tracePt t="22363" x="1535113" y="1387475"/>
          <p14:tracePt t="22372" x="1535113" y="1395413"/>
          <p14:tracePt t="22375" x="1543050" y="1395413"/>
          <p14:tracePt t="22386" x="1543050" y="1403350"/>
          <p14:tracePt t="22390" x="1550988" y="1403350"/>
          <p14:tracePt t="22393" x="1550988" y="1411288"/>
          <p14:tracePt t="22396" x="1558925" y="1419225"/>
          <p14:tracePt t="22401" x="1566863" y="1427163"/>
          <p14:tracePt t="22404" x="1566863" y="1433513"/>
          <p14:tracePt t="22406" x="1574800" y="1433513"/>
          <p14:tracePt t="22408" x="1574800" y="1441450"/>
          <p14:tracePt t="22411" x="1582738" y="1449388"/>
          <p14:tracePt t="22414" x="1582738" y="1457325"/>
          <p14:tracePt t="22417" x="1590675" y="1465263"/>
          <p14:tracePt t="22421" x="1590675" y="1473200"/>
          <p14:tracePt t="22423" x="1598613" y="1473200"/>
          <p14:tracePt t="22425" x="1598613" y="1481138"/>
          <p14:tracePt t="22427" x="1606550" y="1489075"/>
          <p14:tracePt t="22430" x="1606550" y="1497013"/>
          <p14:tracePt t="22432" x="1606550" y="1504950"/>
          <p14:tracePt t="22434" x="1614488" y="1504950"/>
          <p14:tracePt t="22436" x="1614488" y="1512888"/>
          <p14:tracePt t="22439" x="1614488" y="1520825"/>
          <p14:tracePt t="22441" x="1622425" y="1520825"/>
          <p14:tracePt t="22444" x="1622425" y="1528763"/>
          <p14:tracePt t="22446" x="1630363" y="1536700"/>
          <p14:tracePt t="22450" x="1630363" y="1544638"/>
          <p14:tracePt t="22455" x="1630363" y="1552575"/>
          <p14:tracePt t="22458" x="1630363" y="1558925"/>
          <p14:tracePt t="22462" x="1630363" y="1566863"/>
          <p14:tracePt t="22463" x="1638300" y="1566863"/>
          <p14:tracePt t="22465" x="1638300" y="1574800"/>
          <p14:tracePt t="22469" x="1638300" y="1582738"/>
          <p14:tracePt t="22472" x="1638300" y="1590675"/>
          <p14:tracePt t="22476" x="1638300" y="1598613"/>
          <p14:tracePt t="22480" x="1638300" y="1606550"/>
          <p14:tracePt t="22482" x="1638300" y="1614488"/>
          <p14:tracePt t="22489" x="1638300" y="1622425"/>
          <p14:tracePt t="22491" x="1638300" y="1630363"/>
          <p14:tracePt t="22496" x="1638300" y="1638300"/>
          <p14:tracePt t="22500" x="1638300" y="1646238"/>
          <p14:tracePt t="22508" x="1638300" y="1654175"/>
          <p14:tracePt t="22513" x="1638300" y="1662113"/>
          <p14:tracePt t="22575" x="1646238" y="1662113"/>
          <p14:tracePt t="22578" x="1652588" y="1662113"/>
          <p14:tracePt t="22579" x="1660525" y="1662113"/>
          <p14:tracePt t="22581" x="1668463" y="1662113"/>
          <p14:tracePt t="22582" x="1676400" y="1662113"/>
          <p14:tracePt t="22583" x="1684338" y="1662113"/>
          <p14:tracePt t="22584" x="1692275" y="1662113"/>
          <p14:tracePt t="22585" x="1700213" y="1662113"/>
          <p14:tracePt t="22586" x="1708150" y="1662113"/>
          <p14:tracePt t="22587" x="1716088" y="1662113"/>
          <p14:tracePt t="22588" x="1731963" y="1662113"/>
          <p14:tracePt t="22589" x="1739900" y="1662113"/>
          <p14:tracePt t="22590" x="1747838" y="1662113"/>
          <p14:tracePt t="22591" x="1755775" y="1662113"/>
          <p14:tracePt t="22592" x="1770063" y="1662113"/>
          <p14:tracePt t="22593" x="1778000" y="1662113"/>
          <p14:tracePt t="22594" x="1785938" y="1662113"/>
          <p14:tracePt t="22595" x="1801813" y="1662113"/>
          <p14:tracePt t="22596" x="1817688" y="1662113"/>
          <p14:tracePt t="22597" x="1825625" y="1662113"/>
          <p14:tracePt t="22598" x="1841500" y="1670050"/>
          <p14:tracePt t="22599" x="1857375" y="1670050"/>
          <p14:tracePt t="22600" x="1865313" y="1670050"/>
          <p14:tracePt t="22601" x="1881188" y="1670050"/>
          <p14:tracePt t="22602" x="1895475" y="1670050"/>
          <p14:tracePt t="22603" x="1911350" y="1670050"/>
          <p14:tracePt t="22604" x="1919288" y="1670050"/>
          <p14:tracePt t="22605" x="1935163" y="1670050"/>
          <p14:tracePt t="22606" x="1951038" y="1670050"/>
          <p14:tracePt t="22607" x="1966913" y="1677988"/>
          <p14:tracePt t="22608" x="1982788" y="1677988"/>
          <p14:tracePt t="22609" x="2006600" y="1684338"/>
          <p14:tracePt t="22610" x="2012950" y="1684338"/>
          <p14:tracePt t="22611" x="2028825" y="1684338"/>
          <p14:tracePt t="22612" x="2052638" y="1684338"/>
          <p14:tracePt t="22613" x="2068513" y="1692275"/>
          <p14:tracePt t="22614" x="2084388" y="1692275"/>
          <p14:tracePt t="22615" x="2100263" y="1700213"/>
          <p14:tracePt t="22616" x="2116138" y="1700213"/>
          <p14:tracePt t="22617" x="2132013" y="1700213"/>
          <p14:tracePt t="22618" x="2146300" y="1708150"/>
          <p14:tracePt t="22619" x="2170113" y="1708150"/>
          <p14:tracePt t="22620" x="2193925" y="1716088"/>
          <p14:tracePt t="22621" x="2209800" y="1716088"/>
          <p14:tracePt t="22622" x="2225675" y="1716088"/>
          <p14:tracePt t="22623" x="2241550" y="1724025"/>
          <p14:tracePt t="22624" x="2263775" y="1724025"/>
          <p14:tracePt t="22625" x="2279650" y="1731963"/>
          <p14:tracePt t="22626" x="2295525" y="1731963"/>
          <p14:tracePt t="22627" x="2311400" y="1731963"/>
          <p14:tracePt t="22628" x="2327275" y="1739900"/>
          <p14:tracePt t="22629" x="2351088" y="1739900"/>
          <p14:tracePt t="22630" x="2359025" y="1747838"/>
          <p14:tracePt t="22631" x="2381250" y="1747838"/>
          <p14:tracePt t="22632" x="2397125" y="1755775"/>
          <p14:tracePt t="22633" x="2413000" y="1755775"/>
          <p14:tracePt t="22634" x="2428875" y="1755775"/>
          <p14:tracePt t="22635" x="2452688" y="1763713"/>
          <p14:tracePt t="22636" x="2468563" y="1763713"/>
          <p14:tracePt t="22637" x="2484438" y="1763713"/>
          <p14:tracePt t="22638" x="2498725" y="1763713"/>
          <p14:tracePt t="22639" x="2522538" y="1771650"/>
          <p14:tracePt t="22640" x="2538413" y="1771650"/>
          <p14:tracePt t="22641" x="2554288" y="1771650"/>
          <p14:tracePt t="22642" x="2570163" y="1771650"/>
          <p14:tracePt t="22643" x="2593975" y="1771650"/>
          <p14:tracePt t="22644" x="2609850" y="1779588"/>
          <p14:tracePt t="22645" x="2624138" y="1779588"/>
          <p14:tracePt t="22646" x="2640013" y="1779588"/>
          <p14:tracePt t="22647" x="2655888" y="1787525"/>
          <p14:tracePt t="22648" x="2671763" y="1787525"/>
          <p14:tracePt t="22649" x="2687638" y="1787525"/>
          <p14:tracePt t="22650" x="2703513" y="1787525"/>
          <p14:tracePt t="22651" x="2727325" y="1795463"/>
          <p14:tracePt t="22652" x="2735263" y="1795463"/>
          <p14:tracePt t="22653" x="2757488" y="1795463"/>
          <p14:tracePt t="22654" x="2773363" y="1795463"/>
          <p14:tracePt t="22655" x="2789238" y="1795463"/>
          <p14:tracePt t="22656" x="2805113" y="1795463"/>
          <p14:tracePt t="22657" x="2820988" y="1795463"/>
          <p14:tracePt t="22658" x="2836863" y="1803400"/>
          <p14:tracePt t="22659" x="2852738" y="1803400"/>
          <p14:tracePt t="22660" x="2867025" y="1803400"/>
          <p14:tracePt t="22661" x="2890838" y="1803400"/>
          <p14:tracePt t="22662" x="2906713" y="1809750"/>
          <p14:tracePt t="22663" x="2914650" y="1809750"/>
          <p14:tracePt t="22664" x="2930525" y="1809750"/>
          <p14:tracePt t="22665" x="2946400" y="1809750"/>
          <p14:tracePt t="22666" x="2962275" y="1809750"/>
          <p14:tracePt t="22667" x="2978150" y="1809750"/>
          <p14:tracePt t="22668" x="2992438" y="1809750"/>
          <p14:tracePt t="22669" x="3008313" y="1809750"/>
          <p14:tracePt t="22670" x="3032125" y="1809750"/>
          <p14:tracePt t="22671" x="3048000" y="1817688"/>
          <p14:tracePt t="22672" x="3055938" y="1817688"/>
          <p14:tracePt t="22673" x="3071813" y="1817688"/>
          <p14:tracePt t="22674" x="3087688" y="1817688"/>
          <p14:tracePt t="22675" x="3095625" y="1817688"/>
          <p14:tracePt t="22676" x="3109913" y="1817688"/>
          <p14:tracePt t="22677" x="3125788" y="1817688"/>
          <p14:tracePt t="22678" x="3133725" y="1817688"/>
          <p14:tracePt t="22679" x="3141663" y="1817688"/>
          <p14:tracePt t="22680" x="3157538" y="1817688"/>
          <p14:tracePt t="22681" x="3173413" y="1817688"/>
          <p14:tracePt t="22682" x="3181350" y="1817688"/>
          <p14:tracePt t="22683" x="3189288" y="1825625"/>
          <p14:tracePt t="22684" x="3197225" y="1825625"/>
          <p14:tracePt t="22685" x="3205163" y="1825625"/>
          <p14:tracePt t="22686" x="3213100" y="1825625"/>
          <p14:tracePt t="22687" x="3228975" y="1825625"/>
          <p14:tracePt t="22689" x="3243263" y="1825625"/>
          <p14:tracePt t="22691" x="3251200" y="1825625"/>
          <p14:tracePt t="22692" x="3259138" y="1825625"/>
          <p14:tracePt t="22693" x="3267075" y="1825625"/>
          <p14:tracePt t="22694" x="3275013" y="1825625"/>
          <p14:tracePt t="22695" x="3282950" y="1825625"/>
          <p14:tracePt t="22697" x="3290888" y="1825625"/>
          <p14:tracePt t="22698" x="3298825" y="1825625"/>
          <p14:tracePt t="22701" x="3306763" y="1825625"/>
          <p14:tracePt t="22703" x="3314700" y="1825625"/>
          <p14:tracePt t="22704" x="3322638" y="1825625"/>
          <p14:tracePt t="22707" x="3330575" y="1825625"/>
          <p14:tracePt t="22708" x="3338513" y="1825625"/>
          <p14:tracePt t="22710" x="3346450" y="1825625"/>
          <p14:tracePt t="22712" x="3352800" y="1825625"/>
          <p14:tracePt t="22715" x="3352800" y="1817688"/>
          <p14:tracePt t="22715" x="3360738" y="1817688"/>
          <p14:tracePt t="22716" x="3368675" y="1817688"/>
          <p14:tracePt t="22720" x="3376613" y="1817688"/>
          <p14:tracePt t="22726" x="3384550" y="1817688"/>
          <p14:tracePt t="22728" x="3384550" y="1809750"/>
          <p14:tracePt t="22731" x="3392488" y="1809750"/>
          <p14:tracePt t="22737" x="3400425" y="1803400"/>
          <p14:tracePt t="22881" x="3408363" y="1803400"/>
          <p14:tracePt t="22887" x="3408363" y="1795463"/>
          <p14:tracePt t="22889" x="3416300" y="1795463"/>
          <p14:tracePt t="22890" x="3416300" y="1787525"/>
          <p14:tracePt t="22892" x="3424238" y="1779588"/>
          <p14:tracePt t="22895" x="3424238" y="1771650"/>
          <p14:tracePt t="22898" x="3424238" y="1763713"/>
          <p14:tracePt t="22997" x="3424238" y="1755775"/>
          <p14:tracePt t="22998" x="3432175" y="1755775"/>
          <p14:tracePt t="22999" x="3432175" y="1747838"/>
          <p14:tracePt t="23001" x="3432175" y="1739900"/>
          <p14:tracePt t="23002" x="3432175" y="1731963"/>
          <p14:tracePt t="23004" x="3432175" y="1724025"/>
          <p14:tracePt t="23005" x="3432175" y="1716088"/>
          <p14:tracePt t="23007" x="3440113" y="1708150"/>
          <p14:tracePt t="23009" x="3440113" y="1700213"/>
          <p14:tracePt t="23010" x="3440113" y="1692275"/>
          <p14:tracePt t="23011" x="3440113" y="1684338"/>
          <p14:tracePt t="23012" x="3440113" y="1677988"/>
          <p14:tracePt t="23014" x="3440113" y="1670050"/>
          <p14:tracePt t="23017" x="3440113" y="1662113"/>
          <p14:tracePt t="23019" x="3440113" y="1654175"/>
          <p14:tracePt t="23023" x="3440113" y="1646238"/>
          <p14:tracePt t="23026" x="3440113" y="1638300"/>
          <p14:tracePt t="23028" x="3448050" y="1630363"/>
          <p14:tracePt t="23031" x="3448050" y="1622425"/>
          <p14:tracePt t="23033" x="3448050" y="1614488"/>
          <p14:tracePt t="23036" x="3448050" y="1606550"/>
          <p14:tracePt t="23039" x="3448050" y="1598613"/>
          <p14:tracePt t="23044" x="3448050" y="1590675"/>
          <p14:tracePt t="23053" x="3448050" y="1582738"/>
          <p14:tracePt t="23061" x="3448050" y="1574800"/>
          <p14:tracePt t="23068" x="3455988" y="1566863"/>
          <p14:tracePt t="23080" x="3455988" y="1558925"/>
          <p14:tracePt t="23082" x="3463925" y="1558925"/>
          <p14:tracePt t="23087" x="3463925" y="1552575"/>
          <p14:tracePt t="23091" x="3471863" y="1552575"/>
          <p14:tracePt t="23101" x="3478213" y="1552575"/>
          <p14:tracePt t="23105" x="3478213" y="1544638"/>
          <p14:tracePt t="23108" x="3486150" y="1544638"/>
          <p14:tracePt t="23110" x="3486150" y="1536700"/>
          <p14:tracePt t="23115" x="3494088" y="1536700"/>
          <p14:tracePt t="23121" x="3494088" y="1528763"/>
          <p14:tracePt t="23122" x="3502025" y="1528763"/>
          <p14:tracePt t="23128" x="3509963" y="1528763"/>
          <p14:tracePt t="23130" x="3509963" y="1520825"/>
          <p14:tracePt t="23133" x="3517900" y="1520825"/>
          <p14:tracePt t="23144" x="3525838" y="1512888"/>
          <p14:tracePt t="23152" x="3533775" y="1512888"/>
          <p14:tracePt t="23161" x="3533775" y="1504950"/>
          <p14:tracePt t="23168" x="3541713" y="1504950"/>
          <p14:tracePt t="23172" x="3549650" y="1504950"/>
          <p14:tracePt t="23179" x="3557588" y="1504950"/>
          <p14:tracePt t="23185" x="3565525" y="1504950"/>
          <p14:tracePt t="23187" x="3565525" y="1497013"/>
          <p14:tracePt t="23210" x="3573463" y="1497013"/>
          <p14:tracePt t="23271" x="3581400" y="1497013"/>
          <p14:tracePt t="23312" x="3589338" y="1497013"/>
          <p14:tracePt t="23355" x="3589338" y="1504950"/>
          <p14:tracePt t="23358" x="3597275" y="1512888"/>
          <p14:tracePt t="23360" x="3597275" y="1520825"/>
          <p14:tracePt t="23361" x="3603625" y="1520825"/>
          <p14:tracePt t="23363" x="3603625" y="1528763"/>
          <p14:tracePt t="23365" x="3603625" y="1536700"/>
          <p14:tracePt t="23368" x="3611563" y="1536700"/>
          <p14:tracePt t="23370" x="3611563" y="1544638"/>
          <p14:tracePt t="23378" x="3611563" y="1552575"/>
          <p14:tracePt t="23382" x="3619500" y="1558925"/>
          <p14:tracePt t="23390" x="3619500" y="1566863"/>
          <p14:tracePt t="23394" x="3619500" y="1574800"/>
          <p14:tracePt t="23399" x="3619500" y="1582738"/>
          <p14:tracePt t="23402" x="3619500" y="1590675"/>
          <p14:tracePt t="23408" x="3619500" y="1598613"/>
          <p14:tracePt t="23413" x="3619500" y="1606550"/>
          <p14:tracePt t="23417" x="3619500" y="1614488"/>
          <p14:tracePt t="23422" x="3619500" y="1622425"/>
          <p14:tracePt t="23424" x="3619500" y="1630363"/>
          <p14:tracePt t="23428" x="3619500" y="1638300"/>
          <p14:tracePt t="23430" x="3619500" y="1646238"/>
          <p14:tracePt t="23434" x="3619500" y="1654175"/>
          <p14:tracePt t="23436" x="3619500" y="1662113"/>
          <p14:tracePt t="23439" x="3619500" y="1670050"/>
          <p14:tracePt t="23442" x="3619500" y="1677988"/>
          <p14:tracePt t="23444" x="3619500" y="1684338"/>
          <p14:tracePt t="23446" x="3619500" y="1692275"/>
          <p14:tracePt t="23448" x="3611563" y="1700213"/>
          <p14:tracePt t="23452" x="3611563" y="1708150"/>
          <p14:tracePt t="23454" x="3611563" y="1716088"/>
          <p14:tracePt t="23472" x="3603625" y="1747838"/>
          <p14:tracePt t="23473" x="3597275" y="1755775"/>
          <p14:tracePt t="23481" x="3597275" y="1763713"/>
          <p14:tracePt t="23489" x="3597275" y="1771650"/>
          <p14:tracePt t="23492" x="3589338" y="1771650"/>
          <p14:tracePt t="23499" x="3589338" y="1779588"/>
          <p14:tracePt t="23508" x="3581400" y="1779588"/>
          <p14:tracePt t="23510" x="3581400" y="1787525"/>
          <p14:tracePt t="23518" x="3573463" y="1787525"/>
          <p14:tracePt t="23524" x="3565525" y="1787525"/>
          <p14:tracePt t="23527" x="3557588" y="1787525"/>
          <p14:tracePt t="23531" x="3549650" y="1787525"/>
          <p14:tracePt t="23534" x="3541713" y="1787525"/>
          <p14:tracePt t="23535" x="3541713" y="1795463"/>
          <p14:tracePt t="23539" x="3533775" y="1795463"/>
          <p14:tracePt t="23540" x="3525838" y="1795463"/>
          <p14:tracePt t="23544" x="3517900" y="1795463"/>
          <p14:tracePt t="23546" x="3509963" y="1795463"/>
          <p14:tracePt t="23549" x="3502025" y="1795463"/>
          <p14:tracePt t="23554" x="3494088" y="1795463"/>
          <p14:tracePt t="23556" x="3494088" y="1803400"/>
          <p14:tracePt t="23557" x="3486150" y="1803400"/>
          <p14:tracePt t="23562" x="3478213" y="1803400"/>
          <p14:tracePt t="23566" x="3471863" y="1803400"/>
          <p14:tracePt t="23575" x="3463925" y="1803400"/>
          <p14:tracePt t="23578" x="3455988" y="1803400"/>
          <p14:tracePt t="23583" x="3448050" y="1803400"/>
          <p14:tracePt t="23586" x="3440113" y="1803400"/>
          <p14:tracePt t="23589" x="3432175" y="1803400"/>
          <p14:tracePt t="23592" x="3424238" y="1795463"/>
          <p14:tracePt t="23594" x="3416300" y="1795463"/>
          <p14:tracePt t="23596" x="3408363" y="1795463"/>
          <p14:tracePt t="23599" x="3400425" y="1795463"/>
          <p14:tracePt t="23600" x="3400425" y="1787525"/>
          <p14:tracePt t="23603" x="3392488" y="1779588"/>
          <p14:tracePt t="23606" x="3384550" y="1771650"/>
          <p14:tracePt t="23608" x="3384550" y="1763713"/>
          <p14:tracePt t="23610" x="3376613" y="1763713"/>
          <p14:tracePt t="23612" x="3376613" y="1755775"/>
          <p14:tracePt t="23615" x="3376613" y="1747838"/>
          <p14:tracePt t="23616" x="3368675" y="1747838"/>
          <p14:tracePt t="23618" x="3360738" y="1747838"/>
          <p14:tracePt t="23619" x="3360738" y="1739900"/>
          <p14:tracePt t="23622" x="3352800" y="1731963"/>
          <p14:tracePt t="23624" x="3352800" y="1724025"/>
          <p14:tracePt t="23626" x="3346450" y="1724025"/>
          <p14:tracePt t="23627" x="3346450" y="1716088"/>
          <p14:tracePt t="23629" x="3346450" y="1708150"/>
          <p14:tracePt t="23631" x="3338513" y="1708150"/>
          <p14:tracePt t="23632" x="3338513" y="1700213"/>
          <p14:tracePt t="23634" x="3330575" y="1692275"/>
          <p14:tracePt t="23637" x="3330575" y="1684338"/>
          <p14:tracePt t="23638" x="3322638" y="1684338"/>
          <p14:tracePt t="23639" x="3322638" y="1677988"/>
          <p14:tracePt t="23642" x="3314700" y="1670050"/>
          <p14:tracePt t="23646" x="3314700" y="1662113"/>
          <p14:tracePt t="23649" x="3314700" y="1654175"/>
          <p14:tracePt t="23650" x="3306763" y="1654175"/>
          <p14:tracePt t="23656" x="3306763" y="1646238"/>
          <p14:tracePt t="23657" x="3298825" y="1646238"/>
          <p14:tracePt t="23662" x="3298825" y="1638300"/>
          <p14:tracePt t="23663" x="3290888" y="1638300"/>
          <p14:tracePt t="23668" x="3290888" y="1630363"/>
          <p14:tracePt t="23671" x="3290888" y="1622425"/>
          <p14:tracePt t="23675" x="3290888" y="1614488"/>
          <p14:tracePt t="23678" x="3290888" y="1606550"/>
          <p14:tracePt t="23683" x="3290888" y="1598613"/>
          <p14:tracePt t="23686" x="3290888" y="1590675"/>
          <p14:tracePt t="23687" x="3290888" y="1582738"/>
          <p14:tracePt t="23690" x="3298825" y="1574800"/>
          <p14:tracePt t="23692" x="3298825" y="1566863"/>
          <p14:tracePt t="23694" x="3298825" y="1558925"/>
          <p14:tracePt t="23696" x="3306763" y="1552575"/>
          <p14:tracePt t="23699" x="3306763" y="1544638"/>
          <p14:tracePt t="23701" x="3306763" y="1536700"/>
          <p14:tracePt t="23702" x="3314700" y="1536700"/>
          <p14:tracePt t="23704" x="3314700" y="1528763"/>
          <p14:tracePt t="23705" x="3322638" y="1528763"/>
          <p14:tracePt t="23706" x="3322638" y="1520825"/>
          <p14:tracePt t="23708" x="3322638" y="1512888"/>
          <p14:tracePt t="23710" x="3330575" y="1512888"/>
          <p14:tracePt t="23711" x="3330575" y="1504950"/>
          <p14:tracePt t="23714" x="3330575" y="1497013"/>
          <p14:tracePt t="23716" x="3338513" y="1497013"/>
          <p14:tracePt t="23718" x="3338513" y="1489075"/>
          <p14:tracePt t="23720" x="3338513" y="1481138"/>
          <p14:tracePt t="23723" x="3338513" y="1473200"/>
          <p14:tracePt t="23724" x="3346450" y="1473200"/>
          <p14:tracePt t="23726" x="3346450" y="1465263"/>
          <p14:tracePt t="23729" x="3346450" y="1457325"/>
          <p14:tracePt t="23733" x="3352800" y="1449388"/>
          <p14:tracePt t="23736" x="3352800" y="1441450"/>
          <p14:tracePt t="23741" x="3360738" y="1433513"/>
          <p14:tracePt t="23744" x="3360738" y="1427163"/>
          <p14:tracePt t="23746" x="3368675" y="1427163"/>
          <p14:tracePt t="23751" x="3368675" y="1419225"/>
          <p14:tracePt t="23755" x="3376613" y="1419225"/>
          <p14:tracePt t="23756" x="3376613" y="1411288"/>
          <p14:tracePt t="23802" x="3384550" y="1411288"/>
          <p14:tracePt t="23806" x="3392488" y="1411288"/>
          <p14:tracePt t="23808" x="3392488" y="1403350"/>
          <p14:tracePt t="23812" x="3400425" y="1403350"/>
          <p14:tracePt t="23817" x="3408363" y="1403350"/>
          <p14:tracePt t="23829" x="3416300" y="1403350"/>
          <p14:tracePt t="23837" x="3424238" y="1403350"/>
          <p14:tracePt t="23847" x="3432175" y="1403350"/>
          <p14:tracePt t="23850" x="3440113" y="1403350"/>
          <p14:tracePt t="23854" x="3448050" y="1403350"/>
          <p14:tracePt t="23858" x="3455988" y="1403350"/>
          <p14:tracePt t="23861" x="3463925" y="1403350"/>
          <p14:tracePt t="23866" x="3471863" y="1403350"/>
          <p14:tracePt t="23871" x="3478213" y="1403350"/>
          <p14:tracePt t="23876" x="3486150" y="1403350"/>
          <p14:tracePt t="23879" x="3494088" y="1403350"/>
          <p14:tracePt t="23882" x="3502025" y="1403350"/>
          <p14:tracePt t="23889" x="3509963" y="1403350"/>
          <p14:tracePt t="23891" x="3517900" y="1403350"/>
          <p14:tracePt t="23899" x="3525838" y="1403350"/>
          <p14:tracePt t="23912" x="3533775" y="1403350"/>
          <p14:tracePt t="23978" x="3541713" y="1403350"/>
          <p14:tracePt t="23980" x="3549650" y="1403350"/>
          <p14:tracePt t="23983" x="3549650" y="1411288"/>
          <p14:tracePt t="23984" x="3557588" y="1411288"/>
          <p14:tracePt t="23986" x="3557588" y="1419225"/>
          <p14:tracePt t="23989" x="3565525" y="1419225"/>
          <p14:tracePt t="23990" x="3565525" y="1427163"/>
          <p14:tracePt t="23992" x="3565525" y="1433513"/>
          <p14:tracePt t="23993" x="3573463" y="1433513"/>
          <p14:tracePt t="24000" x="3573463" y="1441450"/>
          <p14:tracePt t="24008" x="3573463" y="1449388"/>
          <p14:tracePt t="24012" x="3581400" y="1449388"/>
          <p14:tracePt t="24017" x="3589338" y="1457325"/>
          <p14:tracePt t="24021" x="3589338" y="1465263"/>
          <p14:tracePt t="24027" x="3597275" y="1465263"/>
          <p14:tracePt t="24028" x="3597275" y="1473200"/>
          <p14:tracePt t="24040" x="3597275" y="1481138"/>
          <p14:tracePt t="24051" x="3603625" y="1481138"/>
          <p14:tracePt t="24054" x="3603625" y="1489075"/>
          <p14:tracePt t="24062" x="3603625" y="1497013"/>
          <p14:tracePt t="24064" x="3603625" y="1504950"/>
          <p14:tracePt t="24067" x="3603625" y="1512888"/>
          <p14:tracePt t="24069" x="3603625" y="1520825"/>
          <p14:tracePt t="24071" x="3603625" y="1528763"/>
          <p14:tracePt t="24073" x="3603625" y="1536700"/>
          <p14:tracePt t="24076" x="3603625" y="1544638"/>
          <p14:tracePt t="24079" x="3603625" y="1552575"/>
          <p14:tracePt t="24080" x="3603625" y="1558925"/>
          <p14:tracePt t="24082" x="3611563" y="1558925"/>
          <p14:tracePt t="24083" x="3611563" y="1566863"/>
          <p14:tracePt t="24085" x="3611563" y="1574800"/>
          <p14:tracePt t="24089" x="3611563" y="1582738"/>
          <p14:tracePt t="24089" x="3619500" y="1582738"/>
          <p14:tracePt t="24090" x="3619500" y="1590675"/>
          <p14:tracePt t="24093" x="3619500" y="1598613"/>
          <p14:tracePt t="24096" x="3619500" y="1606550"/>
          <p14:tracePt t="24098" x="3619500" y="1614488"/>
          <p14:tracePt t="24100" x="3627438" y="1614488"/>
          <p14:tracePt t="24103" x="3627438" y="1622425"/>
          <p14:tracePt t="24106" x="3627438" y="1630363"/>
          <p14:tracePt t="24110" x="3627438" y="1638300"/>
          <p14:tracePt t="24114" x="3627438" y="1646238"/>
          <p14:tracePt t="24121" x="3627438" y="1654175"/>
          <p14:tracePt t="24126" x="3627438" y="1662113"/>
          <p14:tracePt t="24236" x="3619500" y="1662113"/>
          <p14:tracePt t="24238" x="3611563" y="1662113"/>
          <p14:tracePt t="24241" x="3603625" y="1662113"/>
          <p14:tracePt t="24243" x="3597275" y="1662113"/>
          <p14:tracePt t="24246" x="3589338" y="1662113"/>
          <p14:tracePt t="24247" x="3581400" y="1662113"/>
          <p14:tracePt t="24249" x="3573463" y="1662113"/>
          <p14:tracePt t="24251" x="3565525" y="1662113"/>
          <p14:tracePt t="24253" x="3557588" y="1662113"/>
          <p14:tracePt t="24255" x="3549650" y="1662113"/>
          <p14:tracePt t="24256" x="3541713" y="1662113"/>
          <p14:tracePt t="24258" x="3533775" y="1662113"/>
          <p14:tracePt t="24259" x="3525838" y="1662113"/>
          <p14:tracePt t="24261" x="3517900" y="1662113"/>
          <p14:tracePt t="24262" x="3509963" y="1662113"/>
          <p14:tracePt t="24264" x="3502025" y="1662113"/>
          <p14:tracePt t="24266" x="3494088" y="1662113"/>
          <p14:tracePt t="24267" x="3486150" y="1662113"/>
          <p14:tracePt t="24268" x="3478213" y="1654175"/>
          <p14:tracePt t="24269" x="3471863" y="1654175"/>
          <p14:tracePt t="24270" x="3463925" y="1654175"/>
          <p14:tracePt t="24271" x="3455988" y="1654175"/>
          <p14:tracePt t="24272" x="3455988" y="1646238"/>
          <p14:tracePt t="24273" x="3448050" y="1646238"/>
          <p14:tracePt t="24274" x="3440113" y="1646238"/>
          <p14:tracePt t="24275" x="3432175" y="1638300"/>
          <p14:tracePt t="24277" x="3424238" y="1638300"/>
          <p14:tracePt t="24278" x="3416300" y="1638300"/>
          <p14:tracePt t="24279" x="3408363" y="1638300"/>
          <p14:tracePt t="24280" x="3400425" y="1638300"/>
          <p14:tracePt t="24281" x="3400425" y="1630363"/>
          <p14:tracePt t="24282" x="3392488" y="1630363"/>
          <p14:tracePt t="24283" x="3384550" y="1630363"/>
          <p14:tracePt t="24284" x="3376613" y="1630363"/>
          <p14:tracePt t="24286" x="3368675" y="1622425"/>
          <p14:tracePt t="24287" x="3360738" y="1622425"/>
          <p14:tracePt t="24289" x="3352800" y="1622425"/>
          <p14:tracePt t="24290" x="3346450" y="1622425"/>
          <p14:tracePt t="24291" x="3338513" y="1622425"/>
          <p14:tracePt t="24292" x="3330575" y="1622425"/>
          <p14:tracePt t="24294" x="3322638" y="1614488"/>
          <p14:tracePt t="24296" x="3314700" y="1614488"/>
          <p14:tracePt t="24297" x="3306763" y="1606550"/>
          <p14:tracePt t="24299" x="3298825" y="1606550"/>
          <p14:tracePt t="24301" x="3290888" y="1598613"/>
          <p14:tracePt t="24302" x="3282950" y="1598613"/>
          <p14:tracePt t="24303" x="3275013" y="1598613"/>
          <p14:tracePt t="24305" x="3267075" y="1590675"/>
          <p14:tracePt t="24306" x="3259138" y="1590675"/>
          <p14:tracePt t="24308" x="3251200" y="1582738"/>
          <p14:tracePt t="24310" x="3243263" y="1582738"/>
          <p14:tracePt t="24312" x="3235325" y="1574800"/>
          <p14:tracePt t="24314" x="3228975" y="1574800"/>
          <p14:tracePt t="24315" x="3221038" y="1566863"/>
          <p14:tracePt t="24317" x="3213100" y="1566863"/>
          <p14:tracePt t="24318" x="3205163" y="1566863"/>
          <p14:tracePt t="24319" x="3205163" y="1558925"/>
          <p14:tracePt t="24320" x="3197225" y="1552575"/>
          <p14:tracePt t="24321" x="3189288" y="1552575"/>
          <p14:tracePt t="24322" x="3181350" y="1552575"/>
          <p14:tracePt t="24323" x="3181350" y="1544638"/>
          <p14:tracePt t="24324" x="3173413" y="1536700"/>
          <p14:tracePt t="24325" x="3165475" y="1536700"/>
          <p14:tracePt t="24326" x="3157538" y="1536700"/>
          <p14:tracePt t="24327" x="3149600" y="1528763"/>
          <p14:tracePt t="24329" x="3141663" y="1520825"/>
          <p14:tracePt t="24330" x="3133725" y="1520825"/>
          <p14:tracePt t="24331" x="3125788" y="1512888"/>
          <p14:tracePt t="24332" x="3117850" y="1512888"/>
          <p14:tracePt t="24334" x="3109913" y="1504950"/>
          <p14:tracePt t="24335" x="3103563" y="1497013"/>
          <p14:tracePt t="24336" x="3095625" y="1497013"/>
          <p14:tracePt t="24339" x="3087688" y="1489075"/>
          <p14:tracePt t="24340" x="3079750" y="1481138"/>
          <p14:tracePt t="24340" x="3071813" y="1481138"/>
          <p14:tracePt t="24341" x="3063875" y="1473200"/>
          <p14:tracePt t="24343" x="3055938" y="1473200"/>
          <p14:tracePt t="24344" x="3048000" y="1465263"/>
          <p14:tracePt t="24346" x="3040063" y="1457325"/>
          <p14:tracePt t="24348" x="3024188" y="1457325"/>
          <p14:tracePt t="24349" x="3024188" y="1449388"/>
          <p14:tracePt t="24350" x="3016250" y="1449388"/>
          <p14:tracePt t="24351" x="3016250" y="1441450"/>
          <p14:tracePt t="24352" x="3008313" y="1441450"/>
          <p14:tracePt t="24353" x="3000375" y="1441450"/>
          <p14:tracePt t="24354" x="3000375" y="1433513"/>
          <p14:tracePt t="24355" x="2992438" y="1427163"/>
          <p14:tracePt t="24357" x="2986088" y="1427163"/>
          <p14:tracePt t="24359" x="2978150" y="1419225"/>
          <p14:tracePt t="24360" x="2970213" y="1419225"/>
          <p14:tracePt t="24361" x="2970213" y="1411288"/>
          <p14:tracePt t="24362" x="2962275" y="1411288"/>
          <p14:tracePt t="24364" x="2954338" y="1411288"/>
          <p14:tracePt t="24365" x="2954338" y="1403350"/>
          <p14:tracePt t="24368" x="2946400" y="1395413"/>
          <p14:tracePt t="24370" x="2938463" y="1395413"/>
          <p14:tracePt t="24371" x="2938463" y="1387475"/>
          <p14:tracePt t="24373" x="2930525" y="1387475"/>
          <p14:tracePt t="24376" x="2922588" y="1387475"/>
          <p14:tracePt t="24377" x="2922588" y="1379538"/>
          <p14:tracePt t="24380" x="2922588" y="1371600"/>
          <p14:tracePt t="24389" x="2914650" y="1371600"/>
          <p14:tracePt t="24392" x="2914650" y="1363663"/>
          <p14:tracePt t="24403" x="2906713" y="1363663"/>
          <p14:tracePt t="24409" x="2898775" y="1363663"/>
          <p14:tracePt t="24418" x="2890838" y="1363663"/>
          <p14:tracePt t="24432" x="2882900" y="1363663"/>
          <p14:tracePt t="24652" x="2882900" y="1355725"/>
          <p14:tracePt t="24655" x="2882900" y="1347788"/>
          <p14:tracePt t="24656" x="2882900" y="1339850"/>
          <p14:tracePt t="24658" x="2882900" y="1331913"/>
          <p14:tracePt t="24659" x="2874963" y="1331913"/>
          <p14:tracePt t="24660" x="2874963" y="1323975"/>
          <p14:tracePt t="24661" x="2874963" y="1316038"/>
          <p14:tracePt t="24663" x="2874963" y="1309688"/>
          <p14:tracePt t="24665" x="2874963" y="1301750"/>
          <p14:tracePt t="24666" x="2874963" y="1293813"/>
          <p14:tracePt t="24667" x="2867025" y="1285875"/>
          <p14:tracePt t="24670" x="2867025" y="1277938"/>
          <p14:tracePt t="24672" x="2867025" y="1270000"/>
          <p14:tracePt t="24674" x="2867025" y="1262063"/>
          <p14:tracePt t="24676" x="2867025" y="1254125"/>
          <p14:tracePt t="24677" x="2867025" y="1246188"/>
          <p14:tracePt t="24679" x="2867025" y="1238250"/>
          <p14:tracePt t="24680" x="2867025" y="1230313"/>
          <p14:tracePt t="24682" x="2867025" y="1222375"/>
          <p14:tracePt t="24684" x="2867025" y="1214438"/>
          <p14:tracePt t="24686" x="2867025" y="1206500"/>
          <p14:tracePt t="24687" x="2867025" y="1198563"/>
          <p14:tracePt t="24689" x="2867025" y="1190625"/>
          <p14:tracePt t="24690" x="2867025" y="1184275"/>
          <p14:tracePt t="24691" x="2867025" y="1176338"/>
          <p14:tracePt t="24693" x="2867025" y="1168400"/>
          <p14:tracePt t="24695" x="2867025" y="1160463"/>
          <p14:tracePt t="24698" x="2867025" y="1152525"/>
          <p14:tracePt t="24700" x="2867025" y="1144588"/>
          <p14:tracePt t="24703" x="2867025" y="1136650"/>
          <p14:tracePt t="24706" x="2867025" y="1128713"/>
          <p14:tracePt t="24708" x="2867025" y="1120775"/>
          <p14:tracePt t="24711" x="2867025" y="1112838"/>
          <p14:tracePt t="24712" x="2874963" y="1112838"/>
          <p14:tracePt t="24714" x="2874963" y="1104900"/>
          <p14:tracePt t="24718" x="2874963" y="1096963"/>
          <p14:tracePt t="24720" x="2874963" y="1089025"/>
          <p14:tracePt t="24723" x="2882900" y="1089025"/>
          <p14:tracePt t="24725" x="2882900" y="1081088"/>
          <p14:tracePt t="24730" x="2882900" y="1073150"/>
          <p14:tracePt t="24731" x="2890838" y="1073150"/>
          <p14:tracePt t="24734" x="2890838" y="1065213"/>
          <p14:tracePt t="24739" x="2898775" y="1065213"/>
          <p14:tracePt t="24741" x="2898775" y="1058863"/>
          <p14:tracePt t="24743" x="2906713" y="1058863"/>
          <p14:tracePt t="24748" x="2906713" y="1050925"/>
          <p14:tracePt t="24752" x="2914650" y="1050925"/>
          <p14:tracePt t="24757" x="2914650" y="1042988"/>
          <p14:tracePt t="24762" x="2922588" y="1035050"/>
          <p14:tracePt t="24770" x="2930525" y="1035050"/>
          <p14:tracePt t="24778" x="2938463" y="1027113"/>
          <p14:tracePt t="24782" x="2946400" y="1027113"/>
          <p14:tracePt t="24784" x="2946400" y="1019175"/>
          <p14:tracePt t="24786" x="2954338" y="1019175"/>
          <p14:tracePt t="24789" x="2962275" y="1019175"/>
          <p14:tracePt t="24793" x="2970213" y="1011238"/>
          <p14:tracePt t="24797" x="2978150" y="1011238"/>
          <p14:tracePt t="24803" x="2986088" y="1011238"/>
          <p14:tracePt t="24808" x="2992438" y="1011238"/>
          <p14:tracePt t="24811" x="3000375" y="1011238"/>
          <p14:tracePt t="24815" x="3008313" y="1003300"/>
          <p14:tracePt t="24817" x="3016250" y="1003300"/>
          <p14:tracePt t="24822" x="3024188" y="1003300"/>
          <p14:tracePt t="24826" x="3032125" y="1003300"/>
          <p14:tracePt t="24828" x="3032125" y="995363"/>
          <p14:tracePt t="24832" x="3040063" y="995363"/>
          <p14:tracePt t="24835" x="3048000" y="995363"/>
          <p14:tracePt t="24839" x="3055938" y="995363"/>
          <p14:tracePt t="24840" x="3055938" y="987425"/>
          <p14:tracePt t="24843" x="3063875" y="987425"/>
          <p14:tracePt t="24846" x="3071813" y="987425"/>
          <p14:tracePt t="24850" x="3079750" y="987425"/>
          <p14:tracePt t="24854" x="3087688" y="987425"/>
          <p14:tracePt t="24855" x="3087688" y="979488"/>
          <p14:tracePt t="24858" x="3095625" y="979488"/>
          <p14:tracePt t="24861" x="3103563" y="979488"/>
          <p14:tracePt t="24873" x="3109913" y="979488"/>
          <p14:tracePt t="24940" x="3117850" y="979488"/>
          <p14:tracePt t="24947" x="3125788" y="979488"/>
          <p14:tracePt t="24951" x="3133725" y="987425"/>
          <p14:tracePt t="24954" x="3141663" y="987425"/>
          <p14:tracePt t="24956" x="3141663" y="995363"/>
          <p14:tracePt t="24958" x="3149600" y="995363"/>
          <p14:tracePt t="24959" x="3149600" y="1003300"/>
          <p14:tracePt t="24960" x="3157538" y="1003300"/>
          <p14:tracePt t="24963" x="3157538" y="1011238"/>
          <p14:tracePt t="24965" x="3165475" y="1011238"/>
          <p14:tracePt t="24968" x="3173413" y="1019175"/>
          <p14:tracePt t="24972" x="3181350" y="1027113"/>
          <p14:tracePt t="24977" x="3189288" y="1027113"/>
          <p14:tracePt t="24979" x="3189288" y="1035050"/>
          <p14:tracePt t="24981" x="3197225" y="1035050"/>
          <p14:tracePt t="24982" x="3197225" y="1042988"/>
          <p14:tracePt t="24986" x="3197225" y="1050925"/>
          <p14:tracePt t="24989" x="3197225" y="1058863"/>
          <p14:tracePt t="24990" x="3205163" y="1058863"/>
          <p14:tracePt t="24991" x="3205163" y="1065213"/>
          <p14:tracePt t="24993" x="3213100" y="1065213"/>
          <p14:tracePt t="24994" x="3213100" y="1073150"/>
          <p14:tracePt t="24998" x="3221038" y="1081088"/>
          <p14:tracePt t="25002" x="3228975" y="1089025"/>
          <p14:tracePt t="25004" x="3228975" y="1096963"/>
          <p14:tracePt t="25008" x="3228975" y="1104900"/>
          <p14:tracePt t="25010" x="3228975" y="1112838"/>
          <p14:tracePt t="25012" x="3235325" y="1112838"/>
          <p14:tracePt t="25014" x="3235325" y="1120775"/>
          <p14:tracePt t="25017" x="3235325" y="1128713"/>
          <p14:tracePt t="25021" x="3235325" y="1136650"/>
          <p14:tracePt t="25023" x="3235325" y="1144588"/>
          <p14:tracePt t="25026" x="3243263" y="1144588"/>
          <p14:tracePt t="25031" x="3243263" y="1152525"/>
          <p14:tracePt t="25042" x="3243263" y="1160463"/>
          <p14:tracePt t="25048" x="3243263" y="1168400"/>
          <p14:tracePt t="25055" x="3243263" y="1176338"/>
          <p14:tracePt t="25058" x="3243263" y="1184275"/>
          <p14:tracePt t="25063" x="3243263" y="1190625"/>
          <p14:tracePt t="25067" x="3243263" y="1198563"/>
          <p14:tracePt t="25070" x="3243263" y="1206500"/>
          <p14:tracePt t="25074" x="3243263" y="1214438"/>
          <p14:tracePt t="25076" x="3243263" y="1222375"/>
          <p14:tracePt t="25080" x="3243263" y="1230313"/>
          <p14:tracePt t="25084" x="3243263" y="1238250"/>
          <p14:tracePt t="25088" x="3243263" y="1246188"/>
          <p14:tracePt t="25090" x="3243263" y="1254125"/>
          <p14:tracePt t="25092" x="3243263" y="1262063"/>
          <p14:tracePt t="25094" x="3243263" y="1270000"/>
          <p14:tracePt t="25097" x="3243263" y="1277938"/>
          <p14:tracePt t="25100" x="3243263" y="1285875"/>
          <p14:tracePt t="25102" x="3243263" y="1293813"/>
          <p14:tracePt t="25106" x="3243263" y="1301750"/>
          <p14:tracePt t="25108" x="3243263" y="1309688"/>
          <p14:tracePt t="25112" x="3243263" y="1316038"/>
          <p14:tracePt t="25115" x="3243263" y="1323975"/>
          <p14:tracePt t="25119" x="3243263" y="1331913"/>
          <p14:tracePt t="25121" x="3243263" y="1339850"/>
          <p14:tracePt t="25126" x="3243263" y="1347788"/>
          <p14:tracePt t="25133" x="3243263" y="1355725"/>
          <p14:tracePt t="25139" x="3243263" y="1363663"/>
          <p14:tracePt t="25143" x="3235325" y="1363663"/>
          <p14:tracePt t="25146" x="3235325" y="1371600"/>
          <p14:tracePt t="25152" x="3228975" y="1371600"/>
          <p14:tracePt t="25191" x="3228975" y="1379538"/>
          <p14:tracePt t="25192" x="3221038" y="1379538"/>
          <p14:tracePt t="25198" x="3213100" y="1379538"/>
          <p14:tracePt t="25200" x="3205163" y="1387475"/>
          <p14:tracePt t="25204" x="3197225" y="1395413"/>
          <p14:tracePt t="25206" x="3189288" y="1395413"/>
          <p14:tracePt t="25209" x="3189288" y="1403350"/>
          <p14:tracePt t="25210" x="3181350" y="1403350"/>
          <p14:tracePt t="25215" x="3173413" y="1403350"/>
          <p14:tracePt t="25216" x="3173413" y="1411288"/>
          <p14:tracePt t="25218" x="3165475" y="1411288"/>
          <p14:tracePt t="25221" x="3157538" y="1411288"/>
          <p14:tracePt t="25224" x="3149600" y="1411288"/>
          <p14:tracePt t="25228" x="3141663" y="1419225"/>
          <p14:tracePt t="25235" x="3133725" y="1419225"/>
          <p14:tracePt t="25242" x="3133725" y="1427163"/>
          <p14:tracePt t="25246" x="3125788" y="1427163"/>
          <p14:tracePt t="25266" x="3117850" y="1427163"/>
          <p14:tracePt t="25272" x="3109913" y="1427163"/>
          <p14:tracePt t="25278" x="3103563" y="1427163"/>
          <p14:tracePt t="25281" x="3095625" y="1427163"/>
          <p14:tracePt t="25287" x="3087688" y="1427163"/>
          <p14:tracePt t="25292" x="3079750" y="1427163"/>
          <p14:tracePt t="25301" x="3071813" y="1427163"/>
          <p14:tracePt t="25303" x="3063875" y="1419225"/>
          <p14:tracePt t="25305" x="3055938" y="1419225"/>
          <p14:tracePt t="25307" x="3048000" y="1419225"/>
          <p14:tracePt t="25308" x="3048000" y="1411288"/>
          <p14:tracePt t="25311" x="3040063" y="1411288"/>
          <p14:tracePt t="25317" x="3032125" y="1403350"/>
          <p14:tracePt t="25320" x="3024188" y="1403350"/>
          <p14:tracePt t="25324" x="3016250" y="1395413"/>
          <p14:tracePt t="25326" x="3008313" y="1395413"/>
          <p14:tracePt t="25329" x="3000375" y="1395413"/>
          <p14:tracePt t="25330" x="3000375" y="1387475"/>
          <p14:tracePt t="25332" x="2992438" y="1387475"/>
          <p14:tracePt t="25335" x="2992438" y="1379538"/>
          <p14:tracePt t="25336" x="2986088" y="1379538"/>
          <p14:tracePt t="25340" x="2986088" y="1371600"/>
          <p14:tracePt t="25348" x="2986088" y="1363663"/>
          <p14:tracePt t="25357" x="2978150" y="1363663"/>
          <p14:tracePt t="25389" x="2978150" y="1355725"/>
          <p14:tracePt t="25400" x="2978150" y="1347788"/>
          <p14:tracePt t="25402" x="2978150" y="1339850"/>
          <p14:tracePt t="25403" x="2978150" y="1331913"/>
          <p14:tracePt t="25404" x="2978150" y="1323975"/>
          <p14:tracePt t="25405" x="2970213" y="1316038"/>
          <p14:tracePt t="25407" x="2970213" y="1301750"/>
          <p14:tracePt t="25409" x="2970213" y="1293813"/>
          <p14:tracePt t="25410" x="2970213" y="1285875"/>
          <p14:tracePt t="25413" x="2970213" y="1277938"/>
          <p14:tracePt t="25414" x="2962275" y="1277938"/>
          <p14:tracePt t="25415" x="2962275" y="1270000"/>
          <p14:tracePt t="25417" x="2962275" y="1262063"/>
          <p14:tracePt t="25420" x="2962275" y="1254125"/>
          <p14:tracePt t="25422" x="2962275" y="1246188"/>
          <p14:tracePt t="25424" x="2962275" y="1238250"/>
          <p14:tracePt t="25427" x="2962275" y="1230313"/>
          <p14:tracePt t="25430" x="2962275" y="1222375"/>
          <p14:tracePt t="25432" x="2962275" y="1214438"/>
          <p14:tracePt t="25435" x="2962275" y="1206500"/>
          <p14:tracePt t="25439" x="2962275" y="1198563"/>
          <p14:tracePt t="25440" x="2962275" y="1190625"/>
          <p14:tracePt t="25442" x="2962275" y="1184275"/>
          <p14:tracePt t="25444" x="2962275" y="1176338"/>
          <p14:tracePt t="25447" x="2962275" y="1168400"/>
          <p14:tracePt t="25450" x="2962275" y="1160463"/>
          <p14:tracePt t="25457" x="2962275" y="1152525"/>
          <p14:tracePt t="25462" x="2970213" y="1152525"/>
          <p14:tracePt t="25463" x="2970213" y="1144588"/>
          <p14:tracePt t="25469" x="2970213" y="1136650"/>
          <p14:tracePt t="25475" x="2970213" y="1128713"/>
          <p14:tracePt t="25479" x="2970213" y="1120775"/>
          <p14:tracePt t="25487" x="2970213" y="1112838"/>
          <p14:tracePt t="25491" x="2978150" y="1112838"/>
          <p14:tracePt t="25492" x="2978150" y="1104900"/>
          <p14:tracePt t="25498" x="2978150" y="1096963"/>
          <p14:tracePt t="25505" x="2978150" y="1089025"/>
          <p14:tracePt t="25515" x="2978150" y="1081088"/>
          <p14:tracePt t="25519" x="2978150" y="1073150"/>
          <p14:tracePt t="25521" x="2986088" y="1065213"/>
          <p14:tracePt t="25524" x="2986088" y="1058863"/>
          <p14:tracePt t="25526" x="2986088" y="1050925"/>
          <p14:tracePt t="25528" x="2992438" y="1050925"/>
          <p14:tracePt t="25529" x="2992438" y="1042988"/>
          <p14:tracePt t="25532" x="2992438" y="1035050"/>
          <p14:tracePt t="25535" x="3000375" y="1035050"/>
          <p14:tracePt t="25536" x="3000375" y="1027113"/>
          <p14:tracePt t="25539" x="3000375" y="1019175"/>
          <p14:tracePt t="25540" x="3008313" y="1019175"/>
          <p14:tracePt t="25543" x="3008313" y="1011238"/>
          <p14:tracePt t="25544" x="3016250" y="1011238"/>
          <p14:tracePt t="25546" x="3016250" y="1003300"/>
          <p14:tracePt t="25548" x="3016250" y="995363"/>
          <p14:tracePt t="25550" x="3024188" y="995363"/>
          <p14:tracePt t="25551" x="3024188" y="987425"/>
          <p14:tracePt t="25553" x="3024188" y="979488"/>
          <p14:tracePt t="25555" x="3032125" y="979488"/>
          <p14:tracePt t="25558" x="3032125" y="971550"/>
          <p14:tracePt t="25561" x="3040063" y="971550"/>
          <p14:tracePt t="25562" x="3040063" y="963613"/>
          <p14:tracePt t="25566" x="3048000" y="963613"/>
          <p14:tracePt t="25567" x="3048000" y="955675"/>
          <p14:tracePt t="25572" x="3048000" y="947738"/>
          <p14:tracePt t="25577" x="3055938" y="947738"/>
          <p14:tracePt t="25587" x="3055938" y="939800"/>
          <p14:tracePt t="25594" x="3063875" y="939800"/>
          <p14:tracePt t="25596" x="3063875" y="933450"/>
          <p14:tracePt t="25606" x="3071813" y="933450"/>
          <p14:tracePt t="25625" x="3079750" y="933450"/>
          <p14:tracePt t="25671" x="3087688" y="933450"/>
          <p14:tracePt t="25680" x="3095625" y="933450"/>
          <p14:tracePt t="25681" x="3095625" y="939800"/>
          <p14:tracePt t="25683" x="3103563" y="947738"/>
          <p14:tracePt t="25685" x="3103563" y="955675"/>
          <p14:tracePt t="25687" x="3109913" y="963613"/>
          <p14:tracePt t="25689" x="3109913" y="971550"/>
          <p14:tracePt t="25691" x="3117850" y="979488"/>
          <p14:tracePt t="25693" x="3117850" y="987425"/>
          <p14:tracePt t="25695" x="3125788" y="995363"/>
          <p14:tracePt t="25697" x="3125788" y="1003300"/>
          <p14:tracePt t="25699" x="3125788" y="1011238"/>
          <p14:tracePt t="25702" x="3125788" y="1019175"/>
          <p14:tracePt t="25703" x="3125788" y="1027113"/>
          <p14:tracePt t="25705" x="3133725" y="1035050"/>
          <p14:tracePt t="25707" x="3133725" y="1042988"/>
          <p14:tracePt t="25709" x="3141663" y="1050925"/>
          <p14:tracePt t="25710" x="3141663" y="1058863"/>
          <p14:tracePt t="25712" x="3141663" y="1065213"/>
          <p14:tracePt t="25714" x="3149600" y="1073150"/>
          <p14:tracePt t="25716" x="3149600" y="1081088"/>
          <p14:tracePt t="25717" x="3157538" y="1081088"/>
          <p14:tracePt t="25718" x="3157538" y="1089025"/>
          <p14:tracePt t="25719" x="3157538" y="1096963"/>
          <p14:tracePt t="25721" x="3157538" y="1104900"/>
          <p14:tracePt t="25722" x="3165475" y="1104900"/>
          <p14:tracePt t="25723" x="3165475" y="1112838"/>
          <p14:tracePt t="25725" x="3173413" y="1120775"/>
          <p14:tracePt t="25726" x="3173413" y="1128713"/>
          <p14:tracePt t="25728" x="3173413" y="1136650"/>
          <p14:tracePt t="25730" x="3173413" y="1144588"/>
          <p14:tracePt t="25732" x="3173413" y="1152525"/>
          <p14:tracePt t="25733" x="3173413" y="1160463"/>
          <p14:tracePt t="25735" x="3173413" y="1168400"/>
          <p14:tracePt t="25737" x="3173413" y="1176338"/>
          <p14:tracePt t="25739" x="3173413" y="1184275"/>
          <p14:tracePt t="25740" x="3173413" y="1190625"/>
          <p14:tracePt t="25741" x="3181350" y="1190625"/>
          <p14:tracePt t="25742" x="3181350" y="1198563"/>
          <p14:tracePt t="25744" x="3181350" y="1206500"/>
          <p14:tracePt t="25747" x="3181350" y="1214438"/>
          <p14:tracePt t="25748" x="3181350" y="1222375"/>
          <p14:tracePt t="25751" x="3181350" y="1230313"/>
          <p14:tracePt t="25752" x="3181350" y="1238250"/>
          <p14:tracePt t="25755" x="3181350" y="1246188"/>
          <p14:tracePt t="25757" x="3181350" y="1254125"/>
          <p14:tracePt t="25759" x="3181350" y="1262063"/>
          <p14:tracePt t="25761" x="3181350" y="1270000"/>
          <p14:tracePt t="25764" x="3181350" y="1277938"/>
          <p14:tracePt t="25766" x="3181350" y="1285875"/>
          <p14:tracePt t="25768" x="3181350" y="1293813"/>
          <p14:tracePt t="25771" x="3181350" y="1301750"/>
          <p14:tracePt t="25772" x="3181350" y="1309688"/>
          <p14:tracePt t="25775" x="3181350" y="1316038"/>
          <p14:tracePt t="25777" x="3181350" y="1323975"/>
          <p14:tracePt t="25779" x="3181350" y="1331913"/>
          <p14:tracePt t="25781" x="3181350" y="1339850"/>
          <p14:tracePt t="25786" x="3181350" y="1347788"/>
          <p14:tracePt t="25792" x="3181350" y="1355725"/>
          <p14:tracePt t="25795" x="3181350" y="1363663"/>
          <p14:tracePt t="25798" x="3181350" y="1371600"/>
          <p14:tracePt t="25801" x="3181350" y="1379538"/>
          <p14:tracePt t="25805" x="3181350" y="1387475"/>
          <p14:tracePt t="25808" x="3181350" y="1395413"/>
          <p14:tracePt t="25816" x="3181350" y="1403350"/>
          <p14:tracePt t="25823" x="3181350" y="1411288"/>
          <p14:tracePt t="25825" x="3181350" y="1419225"/>
          <p14:tracePt t="25830" x="3181350" y="1427163"/>
          <p14:tracePt t="25836" x="3181350" y="1433513"/>
          <p14:tracePt t="25850" x="3173413" y="1433513"/>
          <p14:tracePt t="25855" x="3165475" y="1441450"/>
          <p14:tracePt t="25860" x="3165475" y="1449388"/>
          <p14:tracePt t="25864" x="3157538" y="1449388"/>
          <p14:tracePt t="25865" x="3157538" y="1457325"/>
          <p14:tracePt t="25867" x="3157538" y="1465263"/>
          <p14:tracePt t="25868" x="3149600" y="1465263"/>
          <p14:tracePt t="25873" x="3149600" y="1473200"/>
          <p14:tracePt t="25876" x="3141663" y="1473200"/>
          <p14:tracePt t="25881" x="3141663" y="1481138"/>
          <p14:tracePt t="25898" x="3133725" y="1481138"/>
          <p14:tracePt t="25918" x="3125788" y="1481138"/>
          <p14:tracePt t="25921" x="3117850" y="1481138"/>
          <p14:tracePt t="25925" x="3109913" y="1481138"/>
          <p14:tracePt t="25928" x="3103563" y="1481138"/>
          <p14:tracePt t="25930" x="3103563" y="1489075"/>
          <p14:tracePt t="25931" x="3095625" y="1489075"/>
          <p14:tracePt t="25935" x="3087688" y="1489075"/>
          <p14:tracePt t="25938" x="3079750" y="1489075"/>
          <p14:tracePt t="25941" x="3071813" y="1489075"/>
          <p14:tracePt t="25943" x="3063875" y="1489075"/>
          <p14:tracePt t="25945" x="3055938" y="1489075"/>
          <p14:tracePt t="25947" x="3048000" y="1489075"/>
          <p14:tracePt t="25950" x="3040063" y="1489075"/>
          <p14:tracePt t="25954" x="3032125" y="1489075"/>
          <p14:tracePt t="25956" x="3024188" y="1489075"/>
          <p14:tracePt t="25958" x="3016250" y="1489075"/>
          <p14:tracePt t="25960" x="3008313" y="1489075"/>
          <p14:tracePt t="25962" x="3000375" y="1489075"/>
          <p14:tracePt t="25964" x="2992438" y="1489075"/>
          <p14:tracePt t="25968" x="2986088" y="1489075"/>
          <p14:tracePt t="25972" x="2978150" y="1481138"/>
          <p14:tracePt t="25975" x="2970213" y="1481138"/>
          <p14:tracePt t="25981" x="2962275" y="1481138"/>
          <p14:tracePt t="25986" x="2954338" y="1481138"/>
          <p14:tracePt t="25989" x="2954338" y="1473200"/>
          <p14:tracePt t="26002" x="2946400" y="1473200"/>
          <p14:tracePt t="26013" x="2938463" y="1473200"/>
          <p14:tracePt t="26014" x="2938463" y="1465263"/>
          <p14:tracePt t="26017" x="2938463" y="1457325"/>
          <p14:tracePt t="26020" x="2930525" y="1457325"/>
          <p14:tracePt t="26022" x="2930525" y="1449388"/>
          <p14:tracePt t="26023" x="2922588" y="1449388"/>
          <p14:tracePt t="26025" x="2922588" y="1441450"/>
          <p14:tracePt t="26027" x="2914650" y="1441450"/>
          <p14:tracePt t="26031" x="2906713" y="1433513"/>
          <p14:tracePt t="26034" x="2898775" y="1427163"/>
          <p14:tracePt t="26037" x="2898775" y="1419225"/>
          <p14:tracePt t="26039" x="2890838" y="1411288"/>
          <p14:tracePt t="26041" x="2890838" y="1403350"/>
          <p14:tracePt t="26042" x="2882900" y="1403350"/>
          <p14:tracePt t="26044" x="2882900" y="1395413"/>
          <p14:tracePt t="26045" x="2882900" y="1387475"/>
          <p14:tracePt t="26046" x="2874963" y="1387475"/>
          <p14:tracePt t="26048" x="2867025" y="1379538"/>
          <p14:tracePt t="26049" x="2867025" y="1371600"/>
          <p14:tracePt t="26052" x="2867025" y="1363663"/>
          <p14:tracePt t="26053" x="2860675" y="1355725"/>
          <p14:tracePt t="26056" x="2860675" y="1347788"/>
          <p14:tracePt t="26057" x="2852738" y="1347788"/>
          <p14:tracePt t="26058" x="2852738" y="1339850"/>
          <p14:tracePt t="26061" x="2852738" y="1331913"/>
          <p14:tracePt t="26063" x="2852738" y="1323975"/>
          <p14:tracePt t="26064" x="2844800" y="1316038"/>
          <p14:tracePt t="26067" x="2844800" y="1309688"/>
          <p14:tracePt t="26068" x="2844800" y="1301750"/>
          <p14:tracePt t="26071" x="2844800" y="1293813"/>
          <p14:tracePt t="26073" x="2844800" y="1285875"/>
          <p14:tracePt t="26076" x="2844800" y="1277938"/>
          <p14:tracePt t="26079" x="2844800" y="1270000"/>
          <p14:tracePt t="26081" x="2844800" y="1262063"/>
          <p14:tracePt t="26085" x="2844800" y="1254125"/>
          <p14:tracePt t="26089" x="2844800" y="1246188"/>
          <p14:tracePt t="26091" x="2844800" y="1238250"/>
          <p14:tracePt t="26093" x="2844800" y="1230313"/>
          <p14:tracePt t="26095" x="2844800" y="1222375"/>
          <p14:tracePt t="26097" x="2844800" y="1214438"/>
          <p14:tracePt t="26100" x="2844800" y="1206500"/>
          <p14:tracePt t="26103" x="2844800" y="1198563"/>
          <p14:tracePt t="26105" x="2844800" y="1190625"/>
          <p14:tracePt t="26107" x="2852738" y="1184275"/>
          <p14:tracePt t="26109" x="2852738" y="1176338"/>
          <p14:tracePt t="26111" x="2852738" y="1168400"/>
          <p14:tracePt t="26113" x="2860675" y="1160463"/>
          <p14:tracePt t="26116" x="2860675" y="1152525"/>
          <p14:tracePt t="26118" x="2867025" y="1144588"/>
          <p14:tracePt t="26120" x="2874963" y="1144588"/>
          <p14:tracePt t="26121" x="2874963" y="1136650"/>
          <p14:tracePt t="26123" x="2874963" y="1128713"/>
          <p14:tracePt t="26125" x="2882900" y="1120775"/>
          <p14:tracePt t="26128" x="2890838" y="1112838"/>
          <p14:tracePt t="26130" x="2890838" y="1104900"/>
          <p14:tracePt t="26133" x="2898775" y="1096963"/>
          <p14:tracePt t="26136" x="2906713" y="1089025"/>
          <p14:tracePt t="26138" x="2906713" y="1081088"/>
          <p14:tracePt t="26141" x="2906713" y="1073150"/>
          <p14:tracePt t="26142" x="2914650" y="1065213"/>
          <p14:tracePt t="26145" x="2914650" y="1058863"/>
          <p14:tracePt t="26146" x="2922588" y="1058863"/>
          <p14:tracePt t="26147" x="2922588" y="1050925"/>
          <p14:tracePt t="26148" x="2930525" y="1050925"/>
          <p14:tracePt t="26150" x="2930525" y="1042988"/>
          <p14:tracePt t="26152" x="2930525" y="1035050"/>
          <p14:tracePt t="26153" x="2938463" y="1035050"/>
          <p14:tracePt t="26155" x="2938463" y="1027113"/>
          <p14:tracePt t="26158" x="2938463" y="1019175"/>
          <p14:tracePt t="26159" x="2946400" y="1019175"/>
          <p14:tracePt t="26161" x="2946400" y="1011238"/>
          <p14:tracePt t="26164" x="2954338" y="1011238"/>
          <p14:tracePt t="26166" x="2954338" y="1003300"/>
          <p14:tracePt t="26167" x="2962275" y="1003300"/>
          <p14:tracePt t="26170" x="2962275" y="995363"/>
          <p14:tracePt t="26172" x="2970213" y="995363"/>
          <p14:tracePt t="26176" x="2970213" y="987425"/>
          <p14:tracePt t="26177" x="2978150" y="987425"/>
          <p14:tracePt t="26181" x="2978150" y="979488"/>
          <p14:tracePt t="26185" x="2986088" y="979488"/>
          <p14:tracePt t="26210" x="2992438" y="979488"/>
          <p14:tracePt t="26237" x="3000375" y="979488"/>
          <p14:tracePt t="26248" x="3008313" y="979488"/>
          <p14:tracePt t="26252" x="3016250" y="979488"/>
          <p14:tracePt t="26259" x="3024188" y="979488"/>
          <p14:tracePt t="26292" x="3032125" y="979488"/>
          <p14:tracePt t="26317" x="3032125" y="987425"/>
          <p14:tracePt t="26320" x="3040063" y="995363"/>
          <p14:tracePt t="26321" x="3040063" y="1003300"/>
          <p14:tracePt t="26323" x="3048000" y="1011238"/>
          <p14:tracePt t="26325" x="3048000" y="1019175"/>
          <p14:tracePt t="26327" x="3055938" y="1027113"/>
          <p14:tracePt t="26329" x="3055938" y="1035050"/>
          <p14:tracePt t="26331" x="3055938" y="1042988"/>
          <p14:tracePt t="26332" x="3063875" y="1042988"/>
          <p14:tracePt t="26333" x="3063875" y="1050925"/>
          <p14:tracePt t="26335" x="3063875" y="1058863"/>
          <p14:tracePt t="26336" x="3071813" y="1058863"/>
          <p14:tracePt t="26339" x="3071813" y="1065213"/>
          <p14:tracePt t="26340" x="3071813" y="1073150"/>
          <p14:tracePt t="26344" x="3071813" y="1081088"/>
          <p14:tracePt t="26347" x="3079750" y="1081088"/>
          <p14:tracePt t="26348" x="3079750" y="1089025"/>
          <p14:tracePt t="26350" x="3079750" y="1096963"/>
          <p14:tracePt t="26354" x="3087688" y="1104900"/>
          <p14:tracePt t="26357" x="3087688" y="1112838"/>
          <p14:tracePt t="26360" x="3087688" y="1120775"/>
          <p14:tracePt t="26362" x="3087688" y="1128713"/>
          <p14:tracePt t="26363" x="3095625" y="1128713"/>
          <p14:tracePt t="26366" x="3095625" y="1136650"/>
          <p14:tracePt t="26368" x="3095625" y="1144588"/>
          <p14:tracePt t="26372" x="3095625" y="1152525"/>
          <p14:tracePt t="26373" x="3103563" y="1152525"/>
          <p14:tracePt t="26375" x="3103563" y="1160463"/>
          <p14:tracePt t="26377" x="3103563" y="1168400"/>
          <p14:tracePt t="26380" x="3103563" y="1176338"/>
          <p14:tracePt t="26382" x="3109913" y="1184275"/>
          <p14:tracePt t="26384" x="3109913" y="1190625"/>
          <p14:tracePt t="26386" x="3109913" y="1198563"/>
          <p14:tracePt t="26389" x="3109913" y="1206500"/>
          <p14:tracePt t="26392" x="3109913" y="1214438"/>
          <p14:tracePt t="26393" x="3109913" y="1222375"/>
          <p14:tracePt t="26396" x="3109913" y="1230313"/>
          <p14:tracePt t="26397" x="3109913" y="1238250"/>
          <p14:tracePt t="26399" x="3117850" y="1246188"/>
          <p14:tracePt t="26401" x="3117850" y="1254125"/>
          <p14:tracePt t="26403" x="3117850" y="1262063"/>
          <p14:tracePt t="26405" x="3117850" y="1270000"/>
          <p14:tracePt t="26408" x="3117850" y="1277938"/>
          <p14:tracePt t="26410" x="3117850" y="1285875"/>
          <p14:tracePt t="26412" x="3117850" y="1293813"/>
          <p14:tracePt t="26416" x="3117850" y="1301750"/>
          <p14:tracePt t="26418" x="3117850" y="1309688"/>
          <p14:tracePt t="26421" x="3117850" y="1316038"/>
          <p14:tracePt t="26424" x="3117850" y="1323975"/>
          <p14:tracePt t="26428" x="3117850" y="1331913"/>
          <p14:tracePt t="26431" x="3117850" y="1339850"/>
          <p14:tracePt t="26436" x="3117850" y="1347788"/>
          <p14:tracePt t="26437" x="3125788" y="1347788"/>
          <p14:tracePt t="26442" x="3125788" y="1355725"/>
          <p14:tracePt t="26447" x="3125788" y="1363663"/>
          <p14:tracePt t="26468" x="3117850" y="1363663"/>
          <p14:tracePt t="26476" x="3117850" y="1371600"/>
          <p14:tracePt t="26483" x="3117850" y="1379538"/>
          <p14:tracePt t="26490" x="3109913" y="1387475"/>
          <p14:tracePt t="26494" x="3109913" y="1395413"/>
          <p14:tracePt t="26496" x="3103563" y="1395413"/>
          <p14:tracePt t="26501" x="3095625" y="1403350"/>
          <p14:tracePt t="26508" x="3095625" y="1411288"/>
          <p14:tracePt t="26513" x="3095625" y="1419225"/>
          <p14:tracePt t="26517" x="3087688" y="1419225"/>
          <p14:tracePt t="26518" x="3087688" y="1427163"/>
          <p14:tracePt t="26524" x="3087688" y="1433513"/>
          <p14:tracePt t="26527" x="3079750" y="1433513"/>
          <p14:tracePt t="26539" x="3079750" y="1441450"/>
          <p14:tracePt t="26545" x="3071813" y="1441450"/>
          <p14:tracePt t="26552" x="3071813" y="1449388"/>
          <p14:tracePt t="26580" x="3071813" y="1457325"/>
          <p14:tracePt t="26581" x="3063875" y="1457325"/>
          <p14:tracePt t="26592" x="3063875" y="1465263"/>
          <p14:tracePt t="26595" x="3055938" y="1465263"/>
          <p14:tracePt t="26601" x="3048000" y="1465263"/>
          <p14:tracePt t="26611" x="3040063" y="1465263"/>
          <p14:tracePt t="26623" x="3032125" y="1465263"/>
          <p14:tracePt t="26630" x="3024188" y="1465263"/>
          <p14:tracePt t="26650" x="3016250" y="1465263"/>
          <p14:tracePt t="26660" x="3016250" y="1473200"/>
          <p14:tracePt t="26666" x="3008313" y="1473200"/>
          <p14:tracePt t="26675" x="3000375" y="1473200"/>
          <p14:tracePt t="26680" x="2992438" y="1473200"/>
          <p14:tracePt t="26689" x="2986088" y="1473200"/>
          <p14:tracePt t="26694" x="2978150" y="1473200"/>
          <p14:tracePt t="26698" x="2970213" y="1473200"/>
          <p14:tracePt t="26703" x="2962275" y="1473200"/>
          <p14:tracePt t="26709" x="2954338" y="1473200"/>
          <p14:tracePt t="26714" x="2954338" y="1465263"/>
          <p14:tracePt t="26725" x="2946400" y="1465263"/>
          <p14:tracePt t="26741" x="2946400" y="1457325"/>
          <p14:tracePt t="26770" x="2946400" y="1449388"/>
          <p14:tracePt t="26772" x="2938463" y="1441450"/>
          <p14:tracePt t="26774" x="2938463" y="1433513"/>
          <p14:tracePt t="26775" x="2938463" y="1427163"/>
          <p14:tracePt t="26776" x="2938463" y="1419225"/>
          <p14:tracePt t="26777" x="2938463" y="1411288"/>
          <p14:tracePt t="26778" x="2938463" y="1403350"/>
          <p14:tracePt t="26779" x="2930525" y="1395413"/>
          <p14:tracePt t="26780" x="2930525" y="1387475"/>
          <p14:tracePt t="26781" x="2930525" y="1379538"/>
          <p14:tracePt t="26782" x="2930525" y="1371600"/>
          <p14:tracePt t="26783" x="2930525" y="1363663"/>
          <p14:tracePt t="26784" x="2922588" y="1355725"/>
          <p14:tracePt t="26786" x="2922588" y="1339850"/>
          <p14:tracePt t="26788" x="2922588" y="1331913"/>
          <p14:tracePt t="26789" x="2922588" y="1323975"/>
          <p14:tracePt t="26790" x="2922588" y="1316038"/>
          <p14:tracePt t="26791" x="2922588" y="1309688"/>
          <p14:tracePt t="26792" x="2922588" y="1301750"/>
          <p14:tracePt t="26793" x="2914650" y="1293813"/>
          <p14:tracePt t="26794" x="2914650" y="1285875"/>
          <p14:tracePt t="26796" x="2914650" y="1277938"/>
          <p14:tracePt t="26797" x="2914650" y="1270000"/>
          <p14:tracePt t="26798" x="2914650" y="1262063"/>
          <p14:tracePt t="26800" x="2914650" y="1254125"/>
          <p14:tracePt t="26801" x="2914650" y="1246188"/>
          <p14:tracePt t="26803" x="2914650" y="1238250"/>
          <p14:tracePt t="26804" x="2914650" y="1230313"/>
          <p14:tracePt t="26805" x="2914650" y="1222375"/>
          <p14:tracePt t="26806" x="2914650" y="1214438"/>
          <p14:tracePt t="26808" x="2906713" y="1206500"/>
          <p14:tracePt t="26809" x="2906713" y="1198563"/>
          <p14:tracePt t="26811" x="2906713" y="1190625"/>
          <p14:tracePt t="26813" x="2906713" y="1184275"/>
          <p14:tracePt t="26814" x="2906713" y="1176338"/>
          <p14:tracePt t="26816" x="2906713" y="1168400"/>
          <p14:tracePt t="26818" x="2906713" y="1160463"/>
          <p14:tracePt t="26821" x="2906713" y="1152525"/>
          <p14:tracePt t="26824" x="2906713" y="1144588"/>
          <p14:tracePt t="26827" x="2906713" y="1136650"/>
          <p14:tracePt t="26832" x="2906713" y="1128713"/>
          <p14:tracePt t="26839" x="2906713" y="1120775"/>
          <p14:tracePt t="26848" x="2906713" y="1112838"/>
          <p14:tracePt t="26853" x="2906713" y="1104900"/>
          <p14:tracePt t="26856" x="2914650" y="1104900"/>
          <p14:tracePt t="26860" x="2922588" y="1096963"/>
          <p14:tracePt t="26862" x="2930525" y="1096963"/>
          <p14:tracePt t="26865" x="2938463" y="1089025"/>
          <p14:tracePt t="26868" x="2946400" y="1089025"/>
          <p14:tracePt t="26872" x="2954338" y="1089025"/>
          <p14:tracePt t="26875" x="2962275" y="1089025"/>
          <p14:tracePt t="26879" x="2962275" y="1081088"/>
          <p14:tracePt t="26881" x="2970213" y="1081088"/>
          <p14:tracePt t="26884" x="2978150" y="1081088"/>
          <p14:tracePt t="26890" x="2986088" y="1081088"/>
          <p14:tracePt t="26892" x="2986088" y="1073150"/>
          <p14:tracePt t="26896" x="2992438" y="1073150"/>
          <p14:tracePt t="26902" x="2992438" y="1065213"/>
          <p14:tracePt t="26903" x="3000375" y="1065213"/>
          <p14:tracePt t="26910" x="3008313" y="1065213"/>
          <p14:tracePt t="26913" x="3016250" y="1065213"/>
          <p14:tracePt t="26918" x="3024188" y="1058863"/>
          <p14:tracePt t="26922" x="3032125" y="1058863"/>
          <p14:tracePt t="26928" x="3040063" y="1058863"/>
          <p14:tracePt t="26933" x="3048000" y="1058863"/>
          <p14:tracePt t="26938" x="3055938" y="1058863"/>
          <p14:tracePt t="26943" x="3063875" y="1050925"/>
          <p14:tracePt t="26946" x="3071813" y="1050925"/>
          <p14:tracePt t="26950" x="3079750" y="1050925"/>
          <p14:tracePt t="26954" x="3087688" y="1050925"/>
          <p14:tracePt t="26958" x="3095625" y="1050925"/>
          <p14:tracePt t="26959" x="3095625" y="1042988"/>
          <p14:tracePt t="26966" x="3103563" y="1042988"/>
          <p14:tracePt t="27236" x="3103563" y="1050925"/>
          <p14:tracePt t="27237" x="3103563" y="1058863"/>
          <p14:tracePt t="27240" x="3103563" y="1065213"/>
          <p14:tracePt t="27243" x="3103563" y="1073150"/>
          <p14:tracePt t="27244" x="3095625" y="1073150"/>
          <p14:tracePt t="27247" x="3095625" y="1081088"/>
          <p14:tracePt t="27254" x="3087688" y="1081088"/>
          <p14:tracePt t="27256" x="3087688" y="1089025"/>
          <p14:tracePt t="27258" x="3079750" y="1096963"/>
          <p14:tracePt t="27260" x="3079750" y="1104900"/>
          <p14:tracePt t="27262" x="3079750" y="1112838"/>
          <p14:tracePt t="27263" x="3071813" y="1112838"/>
          <p14:tracePt t="27264" x="3071813" y="1120775"/>
          <p14:tracePt t="27266" x="3063875" y="1128713"/>
          <p14:tracePt t="27269" x="3055938" y="1136650"/>
          <p14:tracePt t="27271" x="3048000" y="1144588"/>
          <p14:tracePt t="27273" x="3040063" y="1152525"/>
          <p14:tracePt t="27274" x="3040063" y="1160463"/>
          <p14:tracePt t="27276" x="3032125" y="1168400"/>
          <p14:tracePt t="27278" x="3024188" y="1176338"/>
          <p14:tracePt t="27280" x="3016250" y="1184275"/>
          <p14:tracePt t="27282" x="3008313" y="1184275"/>
          <p14:tracePt t="27283" x="3008313" y="1190625"/>
          <p14:tracePt t="27284" x="3000375" y="1198563"/>
          <p14:tracePt t="27285" x="2992438" y="1198563"/>
          <p14:tracePt t="27286" x="2992438" y="1206500"/>
          <p14:tracePt t="27287" x="2986088" y="1206500"/>
          <p14:tracePt t="27288" x="2986088" y="1214438"/>
          <p14:tracePt t="27289" x="2978150" y="1222375"/>
          <p14:tracePt t="27290" x="2970213" y="1222375"/>
          <p14:tracePt t="27291" x="2970213" y="1230313"/>
          <p14:tracePt t="27292" x="2962275" y="1238250"/>
          <p14:tracePt t="27294" x="2954338" y="1246188"/>
          <p14:tracePt t="27295" x="2954338" y="1254125"/>
          <p14:tracePt t="27296" x="2946400" y="1254125"/>
          <p14:tracePt t="27297" x="2938463" y="1262063"/>
          <p14:tracePt t="27298" x="2938463" y="1270000"/>
          <p14:tracePt t="27299" x="2930525" y="1277938"/>
          <p14:tracePt t="27300" x="2922588" y="1277938"/>
          <p14:tracePt t="27301" x="2914650" y="1285875"/>
          <p14:tracePt t="27302" x="2914650" y="1293813"/>
          <p14:tracePt t="27304" x="2906713" y="1301750"/>
          <p14:tracePt t="27305" x="2898775" y="1309688"/>
          <p14:tracePt t="27307" x="2890838" y="1316038"/>
          <p14:tracePt t="27308" x="2882900" y="1323975"/>
          <p14:tracePt t="27310" x="2874963" y="1331913"/>
          <p14:tracePt t="27311" x="2867025" y="1331913"/>
          <p14:tracePt t="27312" x="2867025" y="1339850"/>
          <p14:tracePt t="27314" x="2860675" y="1347788"/>
          <p14:tracePt t="27315" x="2860675" y="1355725"/>
          <p14:tracePt t="27316" x="2852738" y="1355725"/>
          <p14:tracePt t="27317" x="2852738" y="1363663"/>
          <p14:tracePt t="27318" x="2844800" y="1363663"/>
          <p14:tracePt t="27319" x="2844800" y="1371600"/>
          <p14:tracePt t="27320" x="2836863" y="1379538"/>
          <p14:tracePt t="27323" x="2828925" y="1387475"/>
          <p14:tracePt t="27324" x="2828925" y="1395413"/>
          <p14:tracePt t="27326" x="2820988" y="1403350"/>
          <p14:tracePt t="27328" x="2820988" y="1411288"/>
          <p14:tracePt t="27329" x="2820988" y="1419225"/>
          <p14:tracePt t="27330" x="2813050" y="1419225"/>
          <p14:tracePt t="27334" x="2813050" y="1427163"/>
          <p14:tracePt t="27335" x="2805113" y="1427163"/>
          <p14:tracePt t="27336" x="2805113" y="1433513"/>
          <p14:tracePt t="27337" x="2797175" y="1433513"/>
          <p14:tracePt t="27339" x="2797175" y="1441450"/>
          <p14:tracePt t="27340" x="2797175" y="1449388"/>
          <p14:tracePt t="27341" x="2789238" y="1449388"/>
          <p14:tracePt t="27343" x="2789238" y="1457325"/>
          <p14:tracePt t="27345" x="2789238" y="1465263"/>
          <p14:tracePt t="27346" x="2781300" y="1465263"/>
          <p14:tracePt t="27350" x="2773363" y="1465263"/>
          <p14:tracePt t="27352" x="2773363" y="1473200"/>
          <p14:tracePt t="27356" x="2765425" y="1473200"/>
          <p14:tracePt t="27359" x="2757488" y="1473200"/>
          <p14:tracePt t="27360" x="2757488" y="1481138"/>
          <p14:tracePt t="27363" x="2749550" y="1481138"/>
          <p14:tracePt t="27366" x="2743200" y="1489075"/>
          <p14:tracePt t="27369" x="2735263" y="1489075"/>
          <p14:tracePt t="27371" x="2735263" y="1497013"/>
          <p14:tracePt t="27372" x="2727325" y="1497013"/>
          <p14:tracePt t="27378" x="2719388" y="1497013"/>
          <p14:tracePt t="27386" x="2711450" y="1497013"/>
          <p14:tracePt t="27389" x="2711450" y="1504950"/>
          <p14:tracePt t="27391" x="2703513" y="1504950"/>
          <p14:tracePt t="27400" x="2695575" y="1504950"/>
          <p14:tracePt t="27405" x="2687638" y="1504950"/>
          <p14:tracePt t="27411" x="2679700" y="1504950"/>
          <p14:tracePt t="27414" x="2671763" y="1504950"/>
          <p14:tracePt t="27421" x="2663825" y="1504950"/>
          <p14:tracePt t="27427" x="2655888" y="1504950"/>
          <p14:tracePt t="27434" x="2647950" y="1497013"/>
          <p14:tracePt t="27439" x="2640013" y="1497013"/>
          <p14:tracePt t="27441" x="2632075" y="1497013"/>
          <p14:tracePt t="27442" x="2632075" y="1489075"/>
          <p14:tracePt t="27445" x="2624138" y="1489075"/>
          <p14:tracePt t="27447" x="2624138" y="1481138"/>
          <p14:tracePt t="27449" x="2617788" y="1481138"/>
          <p14:tracePt t="27455" x="2617788" y="1473200"/>
          <p14:tracePt t="27457" x="2609850" y="1473200"/>
          <p14:tracePt t="27465" x="2609850" y="1465263"/>
          <p14:tracePt t="27467" x="2601913" y="1465263"/>
          <p14:tracePt t="27472" x="2601913" y="1457325"/>
          <p14:tracePt t="27480" x="2593975" y="1457325"/>
          <p14:tracePt t="27481" x="2593975" y="1449388"/>
          <p14:tracePt t="27487" x="2593975" y="1441450"/>
          <p14:tracePt t="27491" x="2586038" y="1441450"/>
          <p14:tracePt t="27495" x="2578100" y="1441450"/>
          <p14:tracePt t="27497" x="2578100" y="1433513"/>
          <p14:tracePt t="27500" x="2570163" y="1433513"/>
          <p14:tracePt t="27501" x="2570163" y="1427163"/>
          <p14:tracePt t="27504" x="2562225" y="1427163"/>
          <p14:tracePt t="27506" x="2562225" y="1419225"/>
          <p14:tracePt t="27508" x="2562225" y="1411288"/>
          <p14:tracePt t="27510" x="2554288" y="1403350"/>
          <p14:tracePt t="27514" x="2546350" y="1395413"/>
          <p14:tracePt t="27519" x="2538413" y="1387475"/>
          <p14:tracePt t="27522" x="2530475" y="1387475"/>
          <p14:tracePt t="27526" x="2522538" y="1379538"/>
          <p14:tracePt t="27531" x="2522538" y="1371600"/>
          <p14:tracePt t="27532" x="2514600" y="1371600"/>
          <p14:tracePt t="27537" x="2514600" y="1363663"/>
          <p14:tracePt t="27539" x="2506663" y="1363663"/>
          <p14:tracePt t="27540" x="2506663" y="1355725"/>
          <p14:tracePt t="27545" x="2506663" y="1347788"/>
          <p14:tracePt t="27552" x="2506663" y="1339850"/>
          <p14:tracePt t="27561" x="2498725" y="1339850"/>
          <p14:tracePt t="27630" x="2498725" y="1331913"/>
          <p14:tracePt t="27639" x="2498725" y="1323975"/>
          <p14:tracePt t="27640" x="2498725" y="1316038"/>
          <p14:tracePt t="27643" x="2498725" y="1309688"/>
          <p14:tracePt t="27645" x="2498725" y="1301750"/>
          <p14:tracePt t="27649" x="2498725" y="1293813"/>
          <p14:tracePt t="27652" x="2498725" y="1285875"/>
          <p14:tracePt t="27655" x="2506663" y="1285875"/>
          <p14:tracePt t="27660" x="2506663" y="1277938"/>
          <p14:tracePt t="27665" x="2506663" y="1270000"/>
          <p14:tracePt t="27667" x="2506663" y="1262063"/>
          <p14:tracePt t="27668" x="2514600" y="1262063"/>
          <p14:tracePt t="27669" x="2514600" y="1254125"/>
          <p14:tracePt t="27671" x="2514600" y="1246188"/>
          <p14:tracePt t="27676" x="2514600" y="1238250"/>
          <p14:tracePt t="27680" x="2514600" y="1230313"/>
          <p14:tracePt t="27683" x="2522538" y="1230313"/>
          <p14:tracePt t="27684" x="2522538" y="1222375"/>
          <p14:tracePt t="27686" x="2522538" y="1214438"/>
          <p14:tracePt t="27689" x="2522538" y="1206500"/>
          <p14:tracePt t="27693" x="2522538" y="1198563"/>
          <p14:tracePt t="27694" x="2530475" y="1198563"/>
          <p14:tracePt t="27699" x="2530475" y="1190625"/>
          <p14:tracePt t="27706" x="2538413" y="1184275"/>
          <p14:tracePt t="27713" x="2538413" y="1176338"/>
          <p14:tracePt t="27729" x="2538413" y="1168400"/>
          <p14:tracePt t="27742" x="2546350" y="1168400"/>
          <p14:tracePt t="27751" x="2554288" y="1168400"/>
          <p14:tracePt t="27755" x="2554288" y="1160463"/>
          <p14:tracePt t="27763" x="2562225" y="1160463"/>
          <p14:tracePt t="27780" x="2570163" y="1160463"/>
          <p14:tracePt t="27792" x="2570163" y="1152525"/>
          <p14:tracePt t="27794" x="2578100" y="1152525"/>
          <p14:tracePt t="27800" x="2586038" y="1144588"/>
          <p14:tracePt t="27805" x="2593975" y="1144588"/>
          <p14:tracePt t="27811" x="2593975" y="1136650"/>
          <p14:tracePt t="27812" x="2601913" y="1136650"/>
          <p14:tracePt t="27818" x="2609850" y="1128713"/>
          <p14:tracePt t="27821" x="2609850" y="1120775"/>
          <p14:tracePt t="27824" x="2617788" y="1120775"/>
          <p14:tracePt t="27825" x="2617788" y="1112838"/>
          <p14:tracePt t="27827" x="2617788" y="1104900"/>
          <p14:tracePt t="27828" x="2624138" y="1104900"/>
          <p14:tracePt t="27831" x="2624138" y="1096963"/>
          <p14:tracePt t="27832" x="2632075" y="1096963"/>
          <p14:tracePt t="27833" x="2632075" y="1089025"/>
          <p14:tracePt t="27835" x="2640013" y="1089025"/>
          <p14:tracePt t="27839" x="2640013" y="1081088"/>
          <p14:tracePt t="27839" x="2647950" y="1081088"/>
          <p14:tracePt t="27843" x="2655888" y="1073150"/>
          <p14:tracePt t="27844" x="2655888" y="1065213"/>
          <p14:tracePt t="27847" x="2655888" y="1058863"/>
          <p14:tracePt t="27850" x="2663825" y="1050925"/>
          <p14:tracePt t="27853" x="2671763" y="1050925"/>
          <p14:tracePt t="27854" x="2671763" y="1042988"/>
          <p14:tracePt t="27856" x="2679700" y="1042988"/>
          <p14:tracePt t="27857" x="2679700" y="1035050"/>
          <p14:tracePt t="27861" x="2687638" y="1027113"/>
          <p14:tracePt t="27864" x="2695575" y="1019175"/>
          <p14:tracePt t="27868" x="2695575" y="1011238"/>
          <p14:tracePt t="27869" x="2703513" y="1011238"/>
          <p14:tracePt t="27872" x="2703513" y="1003300"/>
          <p14:tracePt t="27876" x="2703513" y="995363"/>
          <p14:tracePt t="27879" x="2711450" y="995363"/>
          <p14:tracePt t="27886" x="2719388" y="995363"/>
          <p14:tracePt t="27893" x="2727325" y="995363"/>
          <p14:tracePt t="27894" x="2727325" y="987425"/>
          <p14:tracePt t="27901" x="2735263" y="987425"/>
          <p14:tracePt t="27905" x="2735263" y="979488"/>
          <p14:tracePt t="27909" x="2743200" y="979488"/>
          <p14:tracePt t="27913" x="2749550" y="979488"/>
          <p14:tracePt t="27915" x="2749550" y="971550"/>
          <p14:tracePt t="27919" x="2757488" y="971550"/>
          <p14:tracePt t="27922" x="2765425" y="971550"/>
          <p14:tracePt t="27928" x="2773363" y="971550"/>
          <p14:tracePt t="27934" x="2781300" y="971550"/>
          <p14:tracePt t="27936" x="2781300" y="963613"/>
          <p14:tracePt t="27940" x="2789238" y="963613"/>
          <p14:tracePt t="27944" x="2797175" y="963613"/>
          <p14:tracePt t="27949" x="2805113" y="963613"/>
          <p14:tracePt t="27967" x="2813050" y="963613"/>
          <p14:tracePt t="27985" x="2820988" y="963613"/>
          <p14:tracePt t="27995" x="2828925" y="963613"/>
          <p14:tracePt t="27999" x="2836863" y="963613"/>
          <p14:tracePt t="28006" x="2844800" y="963613"/>
          <p14:tracePt t="28012" x="2852738" y="963613"/>
          <p14:tracePt t="28031" x="2860675" y="963613"/>
          <p14:tracePt t="28039" x="2867025" y="971550"/>
          <p14:tracePt t="28043" x="2874963" y="971550"/>
          <p14:tracePt t="28047" x="2874963" y="979488"/>
          <p14:tracePt t="28049" x="2882900" y="979488"/>
          <p14:tracePt t="28052" x="2882900" y="987425"/>
          <p14:tracePt t="28053" x="2890838" y="987425"/>
          <p14:tracePt t="28057" x="2890838" y="995363"/>
          <p14:tracePt t="28059" x="2890838" y="1003300"/>
          <p14:tracePt t="28061" x="2898775" y="1003300"/>
          <p14:tracePt t="28063" x="2898775" y="1011238"/>
          <p14:tracePt t="28067" x="2906713" y="1011238"/>
          <p14:tracePt t="28068" x="2906713" y="1019175"/>
          <p14:tracePt t="28072" x="2906713" y="1027113"/>
          <p14:tracePt t="28078" x="2906713" y="1035050"/>
          <p14:tracePt t="28081" x="2906713" y="1042988"/>
          <p14:tracePt t="28085" x="2914650" y="1050925"/>
          <p14:tracePt t="28087" x="2914650" y="1058863"/>
          <p14:tracePt t="28091" x="2914650" y="1065213"/>
          <p14:tracePt t="28092" x="2922588" y="1065213"/>
          <p14:tracePt t="28095" x="2922588" y="1073150"/>
          <p14:tracePt t="28100" x="2930525" y="1073150"/>
          <p14:tracePt t="28103" x="2930525" y="1081088"/>
          <p14:tracePt t="28109" x="2930525" y="1089025"/>
          <p14:tracePt t="28112" x="2930525" y="1096963"/>
          <p14:tracePt t="28116" x="2930525" y="1104900"/>
          <p14:tracePt t="28119" x="2938463" y="1112838"/>
          <p14:tracePt t="28125" x="2938463" y="1120775"/>
          <p14:tracePt t="28128" x="2946400" y="1120775"/>
          <p14:tracePt t="28132" x="2946400" y="1128713"/>
          <p14:tracePt t="28137" x="2946400" y="1136650"/>
          <p14:tracePt t="28141" x="2946400" y="1144588"/>
          <p14:tracePt t="28148" x="2946400" y="1152525"/>
          <p14:tracePt t="28157" x="2946400" y="1160463"/>
          <p14:tracePt t="28163" x="2946400" y="1168400"/>
          <p14:tracePt t="28169" x="2946400" y="1176338"/>
          <p14:tracePt t="28175" x="2946400" y="1184275"/>
          <p14:tracePt t="28180" x="2946400" y="1190625"/>
          <p14:tracePt t="28182" x="2946400" y="1198563"/>
          <p14:tracePt t="28186" x="2946400" y="1206500"/>
          <p14:tracePt t="28189" x="2946400" y="1214438"/>
          <p14:tracePt t="28193" x="2946400" y="1222375"/>
          <p14:tracePt t="28198" x="2946400" y="1230313"/>
          <p14:tracePt t="28200" x="2946400" y="1238250"/>
          <p14:tracePt t="28203" x="2946400" y="1246188"/>
          <p14:tracePt t="28204" x="2946400" y="1254125"/>
          <p14:tracePt t="28207" x="2946400" y="1262063"/>
          <p14:tracePt t="28209" x="2946400" y="1270000"/>
          <p14:tracePt t="28215" x="2946400" y="1277938"/>
          <p14:tracePt t="28220" x="2946400" y="1285875"/>
          <p14:tracePt t="28223" x="2946400" y="1293813"/>
          <p14:tracePt t="28227" x="2946400" y="1301750"/>
          <p14:tracePt t="28230" x="2946400" y="1309688"/>
          <p14:tracePt t="28234" x="2938463" y="1316038"/>
          <p14:tracePt t="28239" x="2938463" y="1323975"/>
          <p14:tracePt t="28251" x="2930525" y="1323975"/>
          <p14:tracePt t="28254" x="2922588" y="1323975"/>
          <p14:tracePt t="28259" x="2922588" y="1331913"/>
          <p14:tracePt t="28260" x="2914650" y="1331913"/>
          <p14:tracePt t="28264" x="2914650" y="1339850"/>
          <p14:tracePt t="28266" x="2906713" y="1339850"/>
          <p14:tracePt t="28276" x="2898775" y="1339850"/>
          <p14:tracePt t="28281" x="2890838" y="1339850"/>
          <p14:tracePt t="28284" x="2882900" y="1339850"/>
          <p14:tracePt t="28288" x="2874963" y="1339850"/>
          <p14:tracePt t="28289" x="2874963" y="1347788"/>
          <p14:tracePt t="28294" x="2867025" y="1347788"/>
          <p14:tracePt t="28313" x="2860675" y="1347788"/>
          <p14:tracePt t="28320" x="2852738" y="1347788"/>
          <p14:tracePt t="28325" x="2844800" y="1347788"/>
          <p14:tracePt t="28329" x="2836863" y="1347788"/>
          <p14:tracePt t="28331" x="2828925" y="1347788"/>
          <p14:tracePt t="28335" x="2820988" y="1347788"/>
          <p14:tracePt t="28339" x="2813050" y="1347788"/>
          <p14:tracePt t="28343" x="2805113" y="1347788"/>
          <p14:tracePt t="28345" x="2797175" y="1347788"/>
          <p14:tracePt t="28348" x="2789238" y="1347788"/>
          <p14:tracePt t="28351" x="2781300" y="1347788"/>
          <p14:tracePt t="28353" x="2773363" y="1347788"/>
          <p14:tracePt t="28356" x="2765425" y="1347788"/>
          <p14:tracePt t="28359" x="2757488" y="1339850"/>
          <p14:tracePt t="28363" x="2749550" y="1339850"/>
          <p14:tracePt t="28365" x="2743200" y="1339850"/>
          <p14:tracePt t="28368" x="2735263" y="1331913"/>
          <p14:tracePt t="28369" x="2727325" y="1331913"/>
          <p14:tracePt t="28372" x="2719388" y="1331913"/>
          <p14:tracePt t="28375" x="2711450" y="1331913"/>
          <p14:tracePt t="28377" x="2711450" y="1323975"/>
          <p14:tracePt t="28378" x="2703513" y="1323975"/>
          <p14:tracePt t="28381" x="2703513" y="1316038"/>
          <p14:tracePt t="28382" x="2695575" y="1316038"/>
          <p14:tracePt t="28384" x="2687638" y="1316038"/>
          <p14:tracePt t="28385" x="2687638" y="1309688"/>
          <p14:tracePt t="28388" x="2679700" y="1301750"/>
          <p14:tracePt t="28391" x="2671763" y="1301750"/>
          <p14:tracePt t="28393" x="2671763" y="1293813"/>
          <p14:tracePt t="28396" x="2671763" y="1285875"/>
          <p14:tracePt t="28399" x="2663825" y="1285875"/>
          <p14:tracePt t="28400" x="2663825" y="1277938"/>
          <p14:tracePt t="28406" x="2655888" y="1277938"/>
          <p14:tracePt t="28407" x="2655888" y="1270000"/>
          <p14:tracePt t="28409" x="2655888" y="1262063"/>
          <p14:tracePt t="28412" x="2655888" y="1254125"/>
          <p14:tracePt t="28413" x="2655888" y="1246188"/>
          <p14:tracePt t="28415" x="2647950" y="1246188"/>
          <p14:tracePt t="28416" x="2647950" y="1238250"/>
          <p14:tracePt t="28418" x="2647950" y="1230313"/>
          <p14:tracePt t="28423" x="2640013" y="1222375"/>
          <p14:tracePt t="28425" x="2640013" y="1214438"/>
          <p14:tracePt t="28427" x="2640013" y="1206500"/>
          <p14:tracePt t="28429" x="2640013" y="1198563"/>
          <p14:tracePt t="28430" x="2632075" y="1198563"/>
          <p14:tracePt t="28431" x="2632075" y="1190625"/>
          <p14:tracePt t="28435" x="2632075" y="1184275"/>
          <p14:tracePt t="28437" x="2632075" y="1176338"/>
          <p14:tracePt t="28440" x="2632075" y="1168400"/>
          <p14:tracePt t="28441" x="2632075" y="1160463"/>
          <p14:tracePt t="28443" x="2632075" y="1152525"/>
          <p14:tracePt t="28445" x="2632075" y="1144588"/>
          <p14:tracePt t="28448" x="2632075" y="1136650"/>
          <p14:tracePt t="28453" x="2632075" y="1128713"/>
          <p14:tracePt t="28456" x="2632075" y="1120775"/>
          <p14:tracePt t="28459" x="2632075" y="1112838"/>
          <p14:tracePt t="28462" x="2632075" y="1104900"/>
          <p14:tracePt t="28466" x="2632075" y="1096963"/>
          <p14:tracePt t="28470" x="2632075" y="1089025"/>
          <p14:tracePt t="28477" x="2632075" y="1081088"/>
          <p14:tracePt t="28485" x="2632075" y="1073150"/>
          <p14:tracePt t="28489" x="2632075" y="1065213"/>
          <p14:tracePt t="28492" x="2640013" y="1065213"/>
          <p14:tracePt t="28493" x="2640013" y="1058863"/>
          <p14:tracePt t="28495" x="2640013" y="1050925"/>
          <p14:tracePt t="28498" x="2647950" y="1042988"/>
          <p14:tracePt t="28501" x="2647950" y="1035050"/>
          <p14:tracePt t="28502" x="2655888" y="1035050"/>
          <p14:tracePt t="28510" x="2663825" y="1035050"/>
          <p14:tracePt t="28511" x="2663825" y="1027113"/>
          <p14:tracePt t="28516" x="2663825" y="1019175"/>
          <p14:tracePt t="28517" x="2671763" y="1019175"/>
          <p14:tracePt t="28521" x="2679700" y="1011238"/>
          <p14:tracePt t="28525" x="2687638" y="1011238"/>
          <p14:tracePt t="28526" x="2687638" y="1003300"/>
          <p14:tracePt t="28527" x="2695575" y="1003300"/>
          <p14:tracePt t="28529" x="2695575" y="995363"/>
          <p14:tracePt t="28531" x="2703513" y="995363"/>
          <p14:tracePt t="28534" x="2711450" y="995363"/>
          <p14:tracePt t="28537" x="2719388" y="995363"/>
          <p14:tracePt t="28539" x="2727325" y="995363"/>
          <p14:tracePt t="28540" x="2727325" y="987425"/>
          <p14:tracePt t="28541" x="2735263" y="987425"/>
          <p14:tracePt t="28544" x="2743200" y="987425"/>
          <p14:tracePt t="28545" x="2743200" y="979488"/>
          <p14:tracePt t="28546" x="2749550" y="979488"/>
          <p14:tracePt t="28549" x="2757488" y="979488"/>
          <p14:tracePt t="28550" x="2765425" y="979488"/>
          <p14:tracePt t="28553" x="2773363" y="979488"/>
          <p14:tracePt t="28555" x="2781300" y="979488"/>
          <p14:tracePt t="28557" x="2789238" y="971550"/>
          <p14:tracePt t="28560" x="2797175" y="971550"/>
          <p14:tracePt t="28562" x="2805113" y="963613"/>
          <p14:tracePt t="28566" x="2813050" y="963613"/>
          <p14:tracePt t="28568" x="2820988" y="963613"/>
          <p14:tracePt t="28571" x="2828925" y="963613"/>
          <p14:tracePt t="28572" x="2836863" y="955675"/>
          <p14:tracePt t="28575" x="2844800" y="955675"/>
          <p14:tracePt t="28577" x="2852738" y="955675"/>
          <p14:tracePt t="28578" x="2852738" y="947738"/>
          <p14:tracePt t="28582" x="2860675" y="947738"/>
          <p14:tracePt t="28585" x="2867025" y="947738"/>
          <p14:tracePt t="28587" x="2874963" y="947738"/>
          <p14:tracePt t="28590" x="2882900" y="947738"/>
          <p14:tracePt t="28595" x="2890838" y="947738"/>
          <p14:tracePt t="28596" x="2890838" y="939800"/>
          <p14:tracePt t="28955" x="2898775" y="939800"/>
          <p14:tracePt t="28958" x="2906713" y="947738"/>
          <p14:tracePt t="28960" x="2914650" y="955675"/>
          <p14:tracePt t="28962" x="2922588" y="963613"/>
          <p14:tracePt t="28963" x="2930525" y="971550"/>
          <p14:tracePt t="28964" x="2938463" y="971550"/>
          <p14:tracePt t="28965" x="2946400" y="979488"/>
          <p14:tracePt t="28966" x="2946400" y="987425"/>
          <p14:tracePt t="28967" x="2962275" y="995363"/>
          <p14:tracePt t="28968" x="2962275" y="1003300"/>
          <p14:tracePt t="28969" x="2970213" y="1003300"/>
          <p14:tracePt t="28970" x="2978150" y="1011238"/>
          <p14:tracePt t="28971" x="2986088" y="1019175"/>
          <p14:tracePt t="28972" x="2992438" y="1027113"/>
          <p14:tracePt t="28973" x="3000375" y="1035050"/>
          <p14:tracePt t="28974" x="3008313" y="1042988"/>
          <p14:tracePt t="28975" x="3016250" y="1042988"/>
          <p14:tracePt t="28976" x="3016250" y="1050925"/>
          <p14:tracePt t="28977" x="3032125" y="1058863"/>
          <p14:tracePt t="28978" x="3040063" y="1065213"/>
          <p14:tracePt t="28979" x="3048000" y="1073150"/>
          <p14:tracePt t="28980" x="3055938" y="1081088"/>
          <p14:tracePt t="28981" x="3063875" y="1081088"/>
          <p14:tracePt t="28982" x="3071813" y="1089025"/>
          <p14:tracePt t="28983" x="3079750" y="1096963"/>
          <p14:tracePt t="28984" x="3087688" y="1104900"/>
          <p14:tracePt t="28985" x="3103563" y="1112838"/>
          <p14:tracePt t="28986" x="3109913" y="1112838"/>
          <p14:tracePt t="28987" x="3117850" y="1120775"/>
          <p14:tracePt t="28988" x="3125788" y="1128713"/>
          <p14:tracePt t="28989" x="3133725" y="1136650"/>
          <p14:tracePt t="28990" x="3141663" y="1144588"/>
          <p14:tracePt t="28991" x="3157538" y="1144588"/>
          <p14:tracePt t="28992" x="3165475" y="1152525"/>
          <p14:tracePt t="28993" x="3173413" y="1160463"/>
          <p14:tracePt t="28994" x="3181350" y="1168400"/>
          <p14:tracePt t="28995" x="3197225" y="1168400"/>
          <p14:tracePt t="28996" x="3205163" y="1176338"/>
          <p14:tracePt t="28997" x="3213100" y="1184275"/>
          <p14:tracePt t="28998" x="3221038" y="1184275"/>
          <p14:tracePt t="28999" x="3228975" y="1190625"/>
          <p14:tracePt t="29000" x="3243263" y="1198563"/>
          <p14:tracePt t="29001" x="3251200" y="1198563"/>
          <p14:tracePt t="29002" x="3251200" y="1206500"/>
          <p14:tracePt t="29003" x="3267075" y="1214438"/>
          <p14:tracePt t="29005" x="3282950" y="1222375"/>
          <p14:tracePt t="29006" x="3290888" y="1230313"/>
          <p14:tracePt t="29007" x="3298825" y="1238250"/>
          <p14:tracePt t="29008" x="3306763" y="1246188"/>
          <p14:tracePt t="29009" x="3314700" y="1254125"/>
          <p14:tracePt t="29010" x="3322638" y="1254125"/>
          <p14:tracePt t="29011" x="3330575" y="1262063"/>
          <p14:tracePt t="29012" x="3338513" y="1270000"/>
          <p14:tracePt t="29013" x="3352800" y="1277938"/>
          <p14:tracePt t="29014" x="3360738" y="1277938"/>
          <p14:tracePt t="29015" x="3368675" y="1285875"/>
          <p14:tracePt t="29016" x="3376613" y="1293813"/>
          <p14:tracePt t="29018" x="3384550" y="1301750"/>
          <p14:tracePt t="29019" x="3392488" y="1309688"/>
          <p14:tracePt t="29020" x="3400425" y="1309688"/>
          <p14:tracePt t="29021" x="3408363" y="1316038"/>
          <p14:tracePt t="29023" x="3424238" y="1323975"/>
          <p14:tracePt t="29025" x="3432175" y="1331913"/>
          <p14:tracePt t="29026" x="3440113" y="1331913"/>
          <p14:tracePt t="29027" x="3440113" y="1339850"/>
          <p14:tracePt t="29028" x="3448050" y="1339850"/>
          <p14:tracePt t="29029" x="3448050" y="1347788"/>
          <p14:tracePt t="29030" x="3455988" y="1347788"/>
          <p14:tracePt t="29031" x="3463925" y="1347788"/>
          <p14:tracePt t="29032" x="3463925" y="1355725"/>
          <p14:tracePt t="29033" x="3471863" y="1355725"/>
          <p14:tracePt t="29034" x="3478213" y="1363663"/>
          <p14:tracePt t="29037" x="3486150" y="1371600"/>
          <p14:tracePt t="29038" x="3494088" y="1371600"/>
          <p14:tracePt t="29040" x="3494088" y="1379538"/>
          <p14:tracePt t="29041" x="3502025" y="1379538"/>
          <p14:tracePt t="29043" x="3502025" y="1387475"/>
          <p14:tracePt t="29044" x="3509963" y="1387475"/>
          <p14:tracePt t="29045" x="3517900" y="1395413"/>
          <p14:tracePt t="29048" x="3525838" y="1403350"/>
          <p14:tracePt t="29050" x="3533775" y="1403350"/>
          <p14:tracePt t="29051" x="3533775" y="1411288"/>
          <p14:tracePt t="29054" x="3533775" y="1419225"/>
          <p14:tracePt t="29055" x="3541713" y="1419225"/>
          <p14:tracePt t="29060" x="3549650" y="1419225"/>
          <p14:tracePt t="29061" x="3549650" y="1427163"/>
          <p14:tracePt t="29066" x="3549650" y="1433513"/>
          <p14:tracePt t="29069" x="3557588" y="1433513"/>
          <p14:tracePt t="29074" x="3565525" y="1441450"/>
          <p14:tracePt t="29080" x="3565525" y="1449388"/>
          <p14:tracePt t="29090" x="3573463" y="1449388"/>
          <p14:tracePt t="29107" x="3573463" y="1457325"/>
          <p14:tracePt t="29119" x="3573463" y="1465263"/>
          <p14:tracePt t="29121" x="3581400" y="1465263"/>
          <p14:tracePt t="29127" x="3589338" y="1473200"/>
          <p14:tracePt t="29136" x="3589338" y="1481138"/>
          <p14:tracePt t="29139" x="3597275" y="1481138"/>
          <p14:tracePt t="29140" x="3597275" y="1489075"/>
          <p14:tracePt t="29147" x="3597275" y="1497013"/>
          <p14:tracePt t="29148" x="3603625" y="1497013"/>
          <p14:tracePt t="29152" x="3603625" y="1504950"/>
          <p14:tracePt t="29156" x="3611563" y="1504950"/>
          <p14:tracePt t="29159" x="3611563" y="1512888"/>
          <p14:tracePt t="29163" x="3611563" y="1520825"/>
          <p14:tracePt t="29169" x="3611563" y="1528763"/>
          <p14:tracePt t="29170" x="3619500" y="1528763"/>
          <p14:tracePt t="29172" x="3619500" y="1536700"/>
          <p14:tracePt t="29178" x="3619500" y="1544638"/>
          <p14:tracePt t="29184" x="3619500" y="1552575"/>
          <p14:tracePt t="29184" x="3627438" y="1552575"/>
          <p14:tracePt t="29189" x="3627438" y="1558925"/>
          <p14:tracePt t="29202" x="3627438" y="1566863"/>
          <p14:tracePt t="29299" x="3627438" y="1574800"/>
          <p14:tracePt t="29346" x="3627438" y="1582738"/>
          <p14:tracePt t="29348" x="3619500" y="1582738"/>
          <p14:tracePt t="29357" x="3611563" y="1582738"/>
          <p14:tracePt t="29366" x="3603625" y="1590675"/>
          <p14:tracePt t="29409" x="3597275" y="1590675"/>
          <p14:tracePt t="29455" x="3597275" y="1582738"/>
          <p14:tracePt t="29459" x="3597275" y="1574800"/>
          <p14:tracePt t="29462" x="3597275" y="1566863"/>
          <p14:tracePt t="29465" x="3597275" y="1558925"/>
          <p14:tracePt t="29468" x="3597275" y="1552575"/>
          <p14:tracePt t="29472" x="3597275" y="1544638"/>
          <p14:tracePt t="29476" x="3597275" y="1536700"/>
          <p14:tracePt t="29481" x="3597275" y="1528763"/>
          <p14:tracePt t="29484" x="3603625" y="1520825"/>
          <p14:tracePt t="29489" x="3603625" y="1512888"/>
          <p14:tracePt t="29491" x="3603625" y="1504950"/>
          <p14:tracePt t="29493" x="3611563" y="1497013"/>
          <p14:tracePt t="29497" x="3611563" y="1489075"/>
          <p14:tracePt t="29499" x="3619500" y="1481138"/>
          <p14:tracePt t="29503" x="3619500" y="1473200"/>
          <p14:tracePt t="29506" x="3619500" y="1465263"/>
          <p14:tracePt t="29510" x="3627438" y="1457325"/>
          <p14:tracePt t="29516" x="3627438" y="1449388"/>
          <p14:tracePt t="29518" x="3635375" y="1449388"/>
          <p14:tracePt t="29519" x="3635375" y="1441450"/>
          <p14:tracePt t="29524" x="3635375" y="1433513"/>
          <p14:tracePt t="29528" x="3635375" y="1427163"/>
          <p14:tracePt t="29532" x="3643313" y="1427163"/>
          <p14:tracePt t="29539" x="3651250" y="1427163"/>
          <p14:tracePt t="29541" x="3651250" y="1419225"/>
          <p14:tracePt t="29544" x="3659188" y="1419225"/>
          <p14:tracePt t="29548" x="3659188" y="1411288"/>
          <p14:tracePt t="29550" x="3667125" y="1411288"/>
          <p14:tracePt t="29553" x="3675063" y="1411288"/>
          <p14:tracePt t="29557" x="3683000" y="1411288"/>
          <p14:tracePt t="29560" x="3690938" y="1411288"/>
          <p14:tracePt t="29566" x="3698875" y="1411288"/>
          <p14:tracePt t="29572" x="3706813" y="1411288"/>
          <p14:tracePt t="29574" x="3706813" y="1403350"/>
          <p14:tracePt t="29576" x="3714750" y="1403350"/>
          <p14:tracePt t="29581" x="3721100" y="1403350"/>
          <p14:tracePt t="29585" x="3729038" y="1403350"/>
          <p14:tracePt t="29590" x="3736975" y="1403350"/>
          <p14:tracePt t="29594" x="3744913" y="1403350"/>
          <p14:tracePt t="29597" x="3744913" y="1395413"/>
          <p14:tracePt t="29598" x="3752850" y="1395413"/>
          <p14:tracePt t="29600" x="3760788" y="1395413"/>
          <p14:tracePt t="29605" x="3768725" y="1395413"/>
          <p14:tracePt t="29607" x="3776663" y="1395413"/>
          <p14:tracePt t="29609" x="3784600" y="1387475"/>
          <p14:tracePt t="29612" x="3792538" y="1387475"/>
          <p14:tracePt t="29615" x="3800475" y="1387475"/>
          <p14:tracePt t="29619" x="3808413" y="1379538"/>
          <p14:tracePt t="29622" x="3816350" y="1379538"/>
          <p14:tracePt t="29626" x="3824288" y="1379538"/>
          <p14:tracePt t="29628" x="3832225" y="1379538"/>
          <p14:tracePt t="29632" x="3840163" y="1379538"/>
          <p14:tracePt t="29637" x="3846513" y="1379538"/>
          <p14:tracePt t="29640" x="3846513" y="1371600"/>
          <p14:tracePt t="29643" x="3854450" y="1371600"/>
          <p14:tracePt t="29650" x="3862388" y="1371600"/>
          <p14:tracePt t="29654" x="3870325" y="1371600"/>
          <p14:tracePt t="29661" x="3870325" y="1363663"/>
          <p14:tracePt t="29663" x="3878263" y="1363663"/>
          <p14:tracePt t="29752" x="3886200" y="1363663"/>
          <p14:tracePt t="29821" x="3886200" y="1371600"/>
          <p14:tracePt t="29823" x="3886200" y="1379538"/>
          <p14:tracePt t="29825" x="3886200" y="1387475"/>
          <p14:tracePt t="29826" x="3886200" y="1395413"/>
          <p14:tracePt t="29828" x="3886200" y="1403350"/>
          <p14:tracePt t="29829" x="3894138" y="1403350"/>
          <p14:tracePt t="29830" x="3894138" y="1411288"/>
          <p14:tracePt t="29832" x="3894138" y="1419225"/>
          <p14:tracePt t="29836" x="3894138" y="1427163"/>
          <p14:tracePt t="29839" x="3894138" y="1433513"/>
          <p14:tracePt t="29842" x="3894138" y="1441450"/>
          <p14:tracePt t="29843" x="3902075" y="1441450"/>
          <p14:tracePt t="29844" x="3902075" y="1449388"/>
          <p14:tracePt t="29848" x="3902075" y="1457325"/>
          <p14:tracePt t="29850" x="3902075" y="1465263"/>
          <p14:tracePt t="29852" x="3902075" y="1473200"/>
          <p14:tracePt t="29856" x="3902075" y="1481138"/>
          <p14:tracePt t="29858" x="3902075" y="1489075"/>
          <p14:tracePt t="29861" x="3902075" y="1497013"/>
          <p14:tracePt t="29864" x="3902075" y="1504950"/>
          <p14:tracePt t="29868" x="3902075" y="1512888"/>
          <p14:tracePt t="29871" x="3902075" y="1520825"/>
          <p14:tracePt t="29874" x="3902075" y="1528763"/>
          <p14:tracePt t="29877" x="3902075" y="1536700"/>
          <p14:tracePt t="29882" x="3902075" y="1544638"/>
          <p14:tracePt t="29886" x="3902075" y="1552575"/>
          <p14:tracePt t="29889" x="3902075" y="1558925"/>
          <p14:tracePt t="29901" x="3902075" y="1566863"/>
          <p14:tracePt t="29912" x="3902075" y="1574800"/>
          <p14:tracePt t="29937" x="3902075" y="1582738"/>
          <p14:tracePt t="29960" x="3894138" y="1582738"/>
          <p14:tracePt t="29971" x="3894138" y="1590675"/>
          <p14:tracePt t="29980" x="3894138" y="1598613"/>
          <p14:tracePt t="29983" x="3886200" y="1598613"/>
          <p14:tracePt t="29988" x="3886200" y="1606550"/>
          <p14:tracePt t="29991" x="3878263" y="1606550"/>
          <p14:tracePt t="29993" x="3878263" y="1614488"/>
          <p14:tracePt t="29998" x="3870325" y="1614488"/>
          <p14:tracePt t="30001" x="3870325" y="1622425"/>
          <p14:tracePt t="30005" x="3870325" y="1630363"/>
          <p14:tracePt t="30007" x="3862388" y="1630363"/>
          <p14:tracePt t="30013" x="3862388" y="1638300"/>
          <p14:tracePt t="30017" x="3862388" y="1646238"/>
          <p14:tracePt t="30018" x="3854450" y="1646238"/>
          <p14:tracePt t="30023" x="3846513" y="1654175"/>
          <p14:tracePt t="30029" x="3846513" y="1662113"/>
          <p14:tracePt t="30034" x="3840163" y="1662113"/>
          <p14:tracePt t="30038" x="3840163" y="1670050"/>
          <p14:tracePt t="30040" x="3832225" y="1670050"/>
          <p14:tracePt t="30046" x="3832225" y="1677988"/>
          <p14:tracePt t="30052" x="3824288" y="1677988"/>
          <p14:tracePt t="30054" x="3824288" y="1684338"/>
          <p14:tracePt t="30057" x="3816350" y="1684338"/>
          <p14:tracePt t="30061" x="3808413" y="1684338"/>
          <p14:tracePt t="30066" x="3808413" y="1692275"/>
          <p14:tracePt t="30067" x="3800475" y="1692275"/>
          <p14:tracePt t="30071" x="3792538" y="1692275"/>
          <p14:tracePt t="30077" x="3784600" y="1692275"/>
          <p14:tracePt t="30079" x="3776663" y="1692275"/>
          <p14:tracePt t="30082" x="3776663" y="1700213"/>
          <p14:tracePt t="30083" x="3768725" y="1700213"/>
          <p14:tracePt t="30089" x="3760788" y="1700213"/>
          <p14:tracePt t="30091" x="3752850" y="1708150"/>
          <p14:tracePt t="30095" x="3744913" y="1708150"/>
          <p14:tracePt t="30097" x="3736975" y="1708150"/>
          <p14:tracePt t="30100" x="3729038" y="1708150"/>
          <p14:tracePt t="30102" x="3721100" y="1708150"/>
          <p14:tracePt t="30105" x="3714750" y="1708150"/>
          <p14:tracePt t="30108" x="3706813" y="1708150"/>
          <p14:tracePt t="30111" x="3706813" y="1716088"/>
          <p14:tracePt t="30112" x="3698875" y="1716088"/>
          <p14:tracePt t="30115" x="3690938" y="1716088"/>
          <p14:tracePt t="30116" x="3683000" y="1716088"/>
          <p14:tracePt t="30120" x="3675063" y="1716088"/>
          <p14:tracePt t="30123" x="3667125" y="1716088"/>
          <p14:tracePt t="30126" x="3667125" y="1724025"/>
          <p14:tracePt t="30130" x="3659188" y="1724025"/>
          <p14:tracePt t="30135" x="3651250" y="1724025"/>
          <p14:tracePt t="30139" x="3643313" y="1724025"/>
          <p14:tracePt t="30141" x="3635375" y="1724025"/>
          <p14:tracePt t="30144" x="3627438" y="1724025"/>
          <p14:tracePt t="30149" x="3619500" y="1724025"/>
          <p14:tracePt t="30153" x="3611563" y="1724025"/>
          <p14:tracePt t="30157" x="3603625" y="1724025"/>
          <p14:tracePt t="30161" x="3597275" y="1724025"/>
          <p14:tracePt t="30164" x="3589338" y="1724025"/>
          <p14:tracePt t="30166" x="3581400" y="1724025"/>
          <p14:tracePt t="30169" x="3573463" y="1724025"/>
          <p14:tracePt t="30175" x="3565525" y="1716088"/>
          <p14:tracePt t="30180" x="3557588" y="1708150"/>
          <p14:tracePt t="30184" x="3557588" y="1700213"/>
          <p14:tracePt t="30187" x="3549650" y="1692275"/>
          <p14:tracePt t="30191" x="3549650" y="1684338"/>
          <p14:tracePt t="30192" x="3541713" y="1684338"/>
          <p14:tracePt t="30195" x="3541713" y="1677988"/>
          <p14:tracePt t="30196" x="3533775" y="1677988"/>
          <p14:tracePt t="30198" x="3525838" y="1677988"/>
          <p14:tracePt t="30203" x="3517900" y="1677988"/>
          <p14:tracePt t="30207" x="3509963" y="1670050"/>
          <p14:tracePt t="30213" x="3509963" y="1662113"/>
          <p14:tracePt t="30214" x="3502025" y="1662113"/>
          <p14:tracePt t="30217" x="3502025" y="1654175"/>
          <p14:tracePt t="30221" x="3502025" y="1646238"/>
          <p14:tracePt t="30222" x="3494088" y="1646238"/>
          <p14:tracePt t="30224" x="3494088" y="1638300"/>
          <p14:tracePt t="30227" x="3486150" y="1638300"/>
          <p14:tracePt t="30228" x="3486150" y="1630363"/>
          <p14:tracePt t="30231" x="3486150" y="1622425"/>
          <p14:tracePt t="30232" x="3478213" y="1622425"/>
          <p14:tracePt t="30234" x="3478213" y="1614488"/>
          <p14:tracePt t="30236" x="3471863" y="1606550"/>
          <p14:tracePt t="30241" x="3463925" y="1598613"/>
          <p14:tracePt t="30244" x="3455988" y="1598613"/>
          <p14:tracePt t="30245" x="3455988" y="1590675"/>
          <p14:tracePt t="30247" x="3455988" y="1582738"/>
          <p14:tracePt t="30250" x="3455988" y="1574800"/>
          <p14:tracePt t="30252" x="3455988" y="1566863"/>
          <p14:tracePt t="30254" x="3448050" y="1566863"/>
          <p14:tracePt t="30255" x="3448050" y="1558925"/>
          <p14:tracePt t="30256" x="3448050" y="1552575"/>
          <p14:tracePt t="30259" x="3448050" y="1544638"/>
          <p14:tracePt t="30261" x="3448050" y="1536700"/>
          <p14:tracePt t="30263" x="3440113" y="1528763"/>
          <p14:tracePt t="30266" x="3440113" y="1520825"/>
          <p14:tracePt t="30268" x="3440113" y="1512888"/>
          <p14:tracePt t="30270" x="3432175" y="1512888"/>
          <p14:tracePt t="30271" x="3432175" y="1504950"/>
          <p14:tracePt t="30275" x="3432175" y="1497013"/>
          <p14:tracePt t="30278" x="3424238" y="1497013"/>
          <p14:tracePt t="30281" x="3424238" y="1489075"/>
          <p14:tracePt t="30283" x="3424238" y="1481138"/>
          <p14:tracePt t="30287" x="3424238" y="1473200"/>
          <p14:tracePt t="30290" x="3424238" y="1465263"/>
          <p14:tracePt t="30293" x="3424238" y="1457325"/>
          <p14:tracePt t="30297" x="3424238" y="1449388"/>
          <p14:tracePt t="30335" x="3424238" y="1441450"/>
          <p14:tracePt t="30338" x="3432175" y="1441450"/>
          <p14:tracePt t="30341" x="3440113" y="1441450"/>
          <p14:tracePt t="30346" x="3448050" y="1441450"/>
          <p14:tracePt t="30351" x="3455988" y="1441450"/>
          <p14:tracePt t="30352" x="3455988" y="1433513"/>
          <p14:tracePt t="30357" x="3463925" y="1433513"/>
          <p14:tracePt t="30360" x="3463925" y="1427163"/>
          <p14:tracePt t="30363" x="3471863" y="1427163"/>
          <p14:tracePt t="30367" x="3478213" y="1427163"/>
          <p14:tracePt t="30372" x="3486150" y="1427163"/>
          <p14:tracePt t="30374" x="3494088" y="1419225"/>
          <p14:tracePt t="30377" x="3502025" y="1419225"/>
          <p14:tracePt t="30379" x="3502025" y="1411288"/>
          <p14:tracePt t="30383" x="3509963" y="1411288"/>
          <p14:tracePt t="30385" x="3517900" y="1411288"/>
          <p14:tracePt t="30390" x="3525838" y="1411288"/>
          <p14:tracePt t="30392" x="3533775" y="1411288"/>
          <p14:tracePt t="30394" x="3533775" y="1403350"/>
          <p14:tracePt t="30395" x="3541713" y="1403350"/>
          <p14:tracePt t="30397" x="3549650" y="1403350"/>
          <p14:tracePt t="30401" x="3557588" y="1403350"/>
          <p14:tracePt t="30403" x="3565525" y="1403350"/>
          <p14:tracePt t="30411" x="3573463" y="1403350"/>
          <p14:tracePt t="30414" x="3581400" y="1403350"/>
          <p14:tracePt t="30416" x="3589338" y="1403350"/>
          <p14:tracePt t="30419" x="3589338" y="1395413"/>
          <p14:tracePt t="30421" x="3597275" y="1395413"/>
          <p14:tracePt t="30425" x="3603625" y="1395413"/>
          <p14:tracePt t="30429" x="3603625" y="1387475"/>
          <p14:tracePt t="30433" x="3611563" y="1387475"/>
          <p14:tracePt t="30440" x="3619500" y="1387475"/>
          <p14:tracePt t="30445" x="3627438" y="1387475"/>
          <p14:tracePt t="30448" x="3635375" y="1387475"/>
          <p14:tracePt t="30453" x="3643313" y="1387475"/>
          <p14:tracePt t="30464" x="3651250" y="1387475"/>
          <p14:tracePt t="30472" x="3659188" y="1387475"/>
          <p14:tracePt t="30479" x="3667125" y="1387475"/>
          <p14:tracePt t="30483" x="3675063" y="1387475"/>
          <p14:tracePt t="30488" x="3683000" y="1387475"/>
          <p14:tracePt t="30491" x="3690938" y="1387475"/>
          <p14:tracePt t="30498" x="3698875" y="1387475"/>
          <p14:tracePt t="30502" x="3706813" y="1387475"/>
          <p14:tracePt t="30508" x="3714750" y="1387475"/>
          <p14:tracePt t="30512" x="3721100" y="1387475"/>
          <p14:tracePt t="30515" x="3729038" y="1387475"/>
          <p14:tracePt t="30517" x="3729038" y="1395413"/>
          <p14:tracePt t="30519" x="3736975" y="1395413"/>
          <p14:tracePt t="30522" x="3744913" y="1395413"/>
          <p14:tracePt t="30526" x="3752850" y="1395413"/>
          <p14:tracePt t="30529" x="3760788" y="1395413"/>
          <p14:tracePt t="30535" x="3768725" y="1395413"/>
          <p14:tracePt t="30540" x="3776663" y="1395413"/>
          <p14:tracePt t="30543" x="3784600" y="1395413"/>
          <p14:tracePt t="30548" x="3792538" y="1395413"/>
          <p14:tracePt t="30550" x="3792538" y="1403350"/>
          <p14:tracePt t="30560" x="3800475" y="1403350"/>
          <p14:tracePt t="30605" x="3800475" y="1411288"/>
          <p14:tracePt t="30607" x="3808413" y="1411288"/>
          <p14:tracePt t="30609" x="3808413" y="1419225"/>
          <p14:tracePt t="30612" x="3816350" y="1427163"/>
          <p14:tracePt t="30614" x="3816350" y="1433513"/>
          <p14:tracePt t="30616" x="3824288" y="1433513"/>
          <p14:tracePt t="30618" x="3832225" y="1433513"/>
          <p14:tracePt t="30619" x="3832225" y="1441450"/>
          <p14:tracePt t="30621" x="3840163" y="1441450"/>
          <p14:tracePt t="30622" x="3840163" y="1449388"/>
          <p14:tracePt t="30626" x="3840163" y="1457325"/>
          <p14:tracePt t="30627" x="3846513" y="1457325"/>
          <p14:tracePt t="30629" x="3846513" y="1465263"/>
          <p14:tracePt t="30632" x="3854450" y="1465263"/>
          <p14:tracePt t="30633" x="3854450" y="1473200"/>
          <p14:tracePt t="30639" x="3854450" y="1481138"/>
          <p14:tracePt t="30643" x="3854450" y="1489075"/>
          <p14:tracePt t="30647" x="3854450" y="1497013"/>
          <p14:tracePt t="30649" x="3862388" y="1497013"/>
          <p14:tracePt t="30650" x="3862388" y="1504950"/>
          <p14:tracePt t="30654" x="3870325" y="1504950"/>
          <p14:tracePt t="30656" x="3870325" y="1512888"/>
          <p14:tracePt t="30658" x="3870325" y="1520825"/>
          <p14:tracePt t="30662" x="3878263" y="1520825"/>
          <p14:tracePt t="30663" x="3878263" y="1528763"/>
          <p14:tracePt t="30667" x="3878263" y="1536700"/>
          <p14:tracePt t="30673" x="3878263" y="1544638"/>
          <p14:tracePt t="30674" x="3886200" y="1544638"/>
          <p14:tracePt t="30678" x="3886200" y="1552575"/>
          <p14:tracePt t="30680" x="3886200" y="1558925"/>
          <p14:tracePt t="30685" x="3886200" y="1566863"/>
          <p14:tracePt t="30689" x="3886200" y="1574800"/>
          <p14:tracePt t="30693" x="3886200" y="1582738"/>
          <p14:tracePt t="30697" x="3886200" y="1590675"/>
          <p14:tracePt t="30702" x="3886200" y="1598613"/>
          <p14:tracePt t="30706" x="3894138" y="1598613"/>
          <p14:tracePt t="30709" x="3894138" y="1606550"/>
          <p14:tracePt t="30712" x="3894138" y="1614488"/>
          <p14:tracePt t="30726" x="3894138" y="1622425"/>
          <p14:tracePt t="30755" x="3894138" y="1630363"/>
          <p14:tracePt t="30758" x="3886200" y="1630363"/>
          <p14:tracePt t="30763" x="3878263" y="1630363"/>
          <p14:tracePt t="30764" x="3878263" y="1638300"/>
          <p14:tracePt t="30772" x="3870325" y="1638300"/>
          <p14:tracePt t="30775" x="3870325" y="1646238"/>
          <p14:tracePt t="30778" x="3862388" y="1646238"/>
          <p14:tracePt t="30785" x="3854450" y="1646238"/>
          <p14:tracePt t="30787" x="3854450" y="1654175"/>
          <p14:tracePt t="30793" x="3846513" y="1654175"/>
          <p14:tracePt t="30801" x="3840163" y="1654175"/>
          <p14:tracePt t="30805" x="3832225" y="1662113"/>
          <p14:tracePt t="30811" x="3824288" y="1662113"/>
          <p14:tracePt t="30816" x="3816350" y="1662113"/>
          <p14:tracePt t="30817" x="3816350" y="1670050"/>
          <p14:tracePt t="30819" x="3808413" y="1670050"/>
          <p14:tracePt t="30826" x="3800475" y="1670050"/>
          <p14:tracePt t="30832" x="3792538" y="1670050"/>
          <p14:tracePt t="30839" x="3784600" y="1670050"/>
          <p14:tracePt t="30842" x="3776663" y="1670050"/>
          <p14:tracePt t="30847" x="3768725" y="1670050"/>
          <p14:tracePt t="30852" x="3760788" y="1670050"/>
          <p14:tracePt t="30857" x="3752850" y="1670050"/>
          <p14:tracePt t="30870" x="3752850" y="1662113"/>
          <p14:tracePt t="30874" x="3744913" y="1662113"/>
          <p14:tracePt t="30886" x="3736975" y="1662113"/>
          <p14:tracePt t="30890" x="3736975" y="1654175"/>
          <p14:tracePt t="30901" x="3736975" y="1646238"/>
          <p14:tracePt t="30906" x="3736975" y="1638300"/>
          <p14:tracePt t="30907" x="3729038" y="1638300"/>
          <p14:tracePt t="30911" x="3729038" y="1630363"/>
          <p14:tracePt t="30915" x="3729038" y="1622425"/>
          <p14:tracePt t="30921" x="3729038" y="1614488"/>
          <p14:tracePt t="30929" x="3729038" y="1606550"/>
          <p14:tracePt t="30932" x="3721100" y="1606550"/>
          <p14:tracePt t="30937" x="3721100" y="1598613"/>
          <p14:tracePt t="30955" x="3721100" y="1590675"/>
          <p14:tracePt t="30960" x="3721100" y="1582738"/>
          <p14:tracePt t="30965" x="3729038" y="1574800"/>
          <p14:tracePt t="30968" x="3729038" y="1566863"/>
          <p14:tracePt t="30973" x="3729038" y="1558925"/>
          <p14:tracePt t="30975" x="3736975" y="1558925"/>
          <p14:tracePt t="30976" x="3736975" y="1552575"/>
          <p14:tracePt t="30979" x="3744913" y="1552575"/>
          <p14:tracePt t="30982" x="3744913" y="1544638"/>
          <p14:tracePt t="30985" x="3744913" y="1536700"/>
          <p14:tracePt t="30986" x="3752850" y="1536700"/>
          <p14:tracePt t="30990" x="3760788" y="1528763"/>
          <p14:tracePt t="30994" x="3768725" y="1528763"/>
          <p14:tracePt t="30995" x="3768725" y="1520825"/>
          <p14:tracePt t="30997" x="3768725" y="1512888"/>
          <p14:tracePt t="30998" x="3776663" y="1512888"/>
          <p14:tracePt t="31001" x="3784600" y="1512888"/>
          <p14:tracePt t="31002" x="3784600" y="1504950"/>
          <p14:tracePt t="31005" x="3792538" y="1497013"/>
          <p14:tracePt t="31008" x="3800475" y="1497013"/>
          <p14:tracePt t="31011" x="3800475" y="1489075"/>
          <p14:tracePt t="31014" x="3808413" y="1489075"/>
          <p14:tracePt t="31017" x="3816350" y="1489075"/>
          <p14:tracePt t="31018" x="3816350" y="1481138"/>
          <p14:tracePt t="31021" x="3824288" y="1481138"/>
          <p14:tracePt t="31024" x="3832225" y="1481138"/>
          <p14:tracePt t="31025" x="3832225" y="1473200"/>
          <p14:tracePt t="31030" x="3840163" y="1473200"/>
          <p14:tracePt t="31038" x="3846513" y="1473200"/>
          <p14:tracePt t="31287" x="3840163" y="1473200"/>
          <p14:tracePt t="31289" x="3832225" y="1473200"/>
          <p14:tracePt t="31291" x="3824288" y="1473200"/>
          <p14:tracePt t="31294" x="3816350" y="1473200"/>
          <p14:tracePt t="31297" x="3808413" y="1473200"/>
          <p14:tracePt t="31300" x="3800475" y="1473200"/>
          <p14:tracePt t="31301" x="3792538" y="1473200"/>
          <p14:tracePt t="31303" x="3784600" y="1473200"/>
          <p14:tracePt t="31304" x="3776663" y="1473200"/>
          <p14:tracePt t="31306" x="3768725" y="1473200"/>
          <p14:tracePt t="31309" x="3760788" y="1473200"/>
          <p14:tracePt t="31310" x="3752850" y="1473200"/>
          <p14:tracePt t="31313" x="3744913" y="1473200"/>
          <p14:tracePt t="31314" x="3736975" y="1473200"/>
          <p14:tracePt t="31316" x="3729038" y="1473200"/>
          <p14:tracePt t="31318" x="3721100" y="1473200"/>
          <p14:tracePt t="31320" x="3714750" y="1473200"/>
          <p14:tracePt t="31322" x="3706813" y="1473200"/>
          <p14:tracePt t="31324" x="3698875" y="1473200"/>
          <p14:tracePt t="31326" x="3690938" y="1473200"/>
          <p14:tracePt t="31328" x="3683000" y="1473200"/>
          <p14:tracePt t="31331" x="3675063" y="1473200"/>
          <p14:tracePt t="31332" x="3667125" y="1465263"/>
          <p14:tracePt t="31335" x="3659188" y="1465263"/>
          <p14:tracePt t="31337" x="3651250" y="1465263"/>
          <p14:tracePt t="31339" x="3643313" y="1465263"/>
          <p14:tracePt t="31340" x="3635375" y="1465263"/>
          <p14:tracePt t="31342" x="3627438" y="1465263"/>
          <p14:tracePt t="31343" x="3619500" y="1465263"/>
          <p14:tracePt t="31344" x="3611563" y="1465263"/>
          <p14:tracePt t="31345" x="3603625" y="1465263"/>
          <p14:tracePt t="31346" x="3597275" y="1465263"/>
          <p14:tracePt t="31348" x="3581400" y="1465263"/>
          <p14:tracePt t="31349" x="3573463" y="1465263"/>
          <p14:tracePt t="31350" x="3565525" y="1465263"/>
          <p14:tracePt t="31351" x="3557588" y="1465263"/>
          <p14:tracePt t="31352" x="3541713" y="1465263"/>
          <p14:tracePt t="31353" x="3533775" y="1465263"/>
          <p14:tracePt t="31354" x="3525838" y="1465263"/>
          <p14:tracePt t="31355" x="3509963" y="1465263"/>
          <p14:tracePt t="31357" x="3502025" y="1465263"/>
          <p14:tracePt t="31358" x="3486150" y="1465263"/>
          <p14:tracePt t="31359" x="3478213" y="1465263"/>
          <p14:tracePt t="31360" x="3471863" y="1465263"/>
          <p14:tracePt t="31361" x="3455988" y="1465263"/>
          <p14:tracePt t="31363" x="3440113" y="1465263"/>
          <p14:tracePt t="31364" x="3432175" y="1465263"/>
          <p14:tracePt t="31365" x="3424238" y="1465263"/>
          <p14:tracePt t="31366" x="3416300" y="1465263"/>
          <p14:tracePt t="31367" x="3400425" y="1465263"/>
          <p14:tracePt t="31369" x="3384550" y="1465263"/>
          <p14:tracePt t="31370" x="3376613" y="1465263"/>
          <p14:tracePt t="31371" x="3368675" y="1465263"/>
          <p14:tracePt t="31372" x="3360738" y="1465263"/>
          <p14:tracePt t="31373" x="3352800" y="1465263"/>
          <p14:tracePt t="31374" x="3346450" y="1465263"/>
          <p14:tracePt t="31375" x="3330575" y="1465263"/>
          <p14:tracePt t="31377" x="3314700" y="1465263"/>
          <p14:tracePt t="31378" x="3306763" y="1465263"/>
          <p14:tracePt t="31379" x="3298825" y="1465263"/>
          <p14:tracePt t="31380" x="3290888" y="1465263"/>
          <p14:tracePt t="31381" x="3282950" y="1465263"/>
          <p14:tracePt t="31382" x="3275013" y="1465263"/>
          <p14:tracePt t="31383" x="3267075" y="1465263"/>
          <p14:tracePt t="31384" x="3259138" y="1465263"/>
          <p14:tracePt t="31385" x="3251200" y="1465263"/>
          <p14:tracePt t="31386" x="3243263" y="1465263"/>
          <p14:tracePt t="31388" x="3235325" y="1457325"/>
          <p14:tracePt t="31389" x="3228975" y="1457325"/>
          <p14:tracePt t="31390" x="3221038" y="1457325"/>
          <p14:tracePt t="31391" x="3213100" y="1457325"/>
          <p14:tracePt t="31392" x="3205163" y="1457325"/>
          <p14:tracePt t="31393" x="3205163" y="1449388"/>
          <p14:tracePt t="31394" x="3197225" y="1449388"/>
          <p14:tracePt t="31395" x="3189288" y="1449388"/>
          <p14:tracePt t="31396" x="3181350" y="1449388"/>
          <p14:tracePt t="31397" x="3181350" y="1441450"/>
          <p14:tracePt t="31398" x="3173413" y="1441450"/>
          <p14:tracePt t="31399" x="3165475" y="1441450"/>
          <p14:tracePt t="31401" x="3157538" y="1441450"/>
          <p14:tracePt t="31402" x="3149600" y="1433513"/>
          <p14:tracePt t="31403" x="3141663" y="1433513"/>
          <p14:tracePt t="31405" x="3133725" y="1427163"/>
          <p14:tracePt t="31407" x="3125788" y="1427163"/>
          <p14:tracePt t="31408" x="3117850" y="1419225"/>
          <p14:tracePt t="31410" x="3109913" y="1411288"/>
          <p14:tracePt t="31412" x="3103563" y="1411288"/>
          <p14:tracePt t="31413" x="3095625" y="1403350"/>
          <p14:tracePt t="31414" x="3087688" y="1403350"/>
          <p14:tracePt t="31416" x="3079750" y="1403350"/>
          <p14:tracePt t="31418" x="3071813" y="1403350"/>
          <p14:tracePt t="31419" x="3071813" y="1395413"/>
          <p14:tracePt t="31420" x="3063875" y="1395413"/>
          <p14:tracePt t="31421" x="3063875" y="1387475"/>
          <p14:tracePt t="31423" x="3055938" y="1387475"/>
          <p14:tracePt t="31424" x="3048000" y="1387475"/>
          <p14:tracePt t="31425" x="3048000" y="1379538"/>
          <p14:tracePt t="31427" x="3040063" y="1379538"/>
          <p14:tracePt t="31430" x="3040063" y="1371600"/>
          <p14:tracePt t="31432" x="3032125" y="1371600"/>
          <p14:tracePt t="31437" x="3032125" y="1363663"/>
          <p14:tracePt t="31439" x="3024188" y="1363663"/>
          <p14:tracePt t="31523" x="3024188" y="1355725"/>
          <p14:tracePt t="31532" x="3032125" y="1355725"/>
          <p14:tracePt t="31537" x="3040063" y="1355725"/>
          <p14:tracePt t="31539" x="3048000" y="1355725"/>
          <p14:tracePt t="31543" x="3055938" y="1347788"/>
          <p14:tracePt t="31548" x="3063875" y="1347788"/>
          <p14:tracePt t="31549" x="3063875" y="1339850"/>
          <p14:tracePt t="31552" x="3071813" y="1339850"/>
          <p14:tracePt t="31558" x="3071813" y="1331913"/>
          <p14:tracePt t="31560" x="3079750" y="1331913"/>
          <p14:tracePt t="31562" x="3087688" y="1331913"/>
          <p14:tracePt t="31566" x="3095625" y="1331913"/>
          <p14:tracePt t="31568" x="3103563" y="1331913"/>
          <p14:tracePt t="31573" x="3109913" y="1323975"/>
          <p14:tracePt t="31578" x="3117850" y="1323975"/>
          <p14:tracePt t="31581" x="3125788" y="1323975"/>
          <p14:tracePt t="31582" x="3125788" y="1316038"/>
          <p14:tracePt t="31587" x="3133725" y="1316038"/>
          <p14:tracePt t="31604" x="3141663" y="1316038"/>
          <p14:tracePt t="31616" x="3141663" y="1309688"/>
          <p14:tracePt t="31623" x="3149600" y="1309688"/>
          <p14:tracePt t="31628" x="3157538" y="1309688"/>
          <p14:tracePt t="31636" x="3165475" y="1309688"/>
          <p14:tracePt t="31638" x="3173413" y="1309688"/>
          <p14:tracePt t="31643" x="3181350" y="1309688"/>
          <p14:tracePt t="31651" x="3189288" y="1309688"/>
          <p14:tracePt t="31656" x="3197225" y="1309688"/>
          <p14:tracePt t="31660" x="3197225" y="1301750"/>
          <p14:tracePt t="31665" x="3205163" y="1301750"/>
          <p14:tracePt t="31719" x="3213100" y="1301750"/>
          <p14:tracePt t="31725" x="3221038" y="1301750"/>
          <p14:tracePt t="31727" x="3228975" y="1301750"/>
          <p14:tracePt t="31732" x="3235325" y="1301750"/>
          <p14:tracePt t="31741" x="3243263" y="1301750"/>
          <p14:tracePt t="31752" x="3251200" y="1301750"/>
          <p14:tracePt t="31773" x="3259138" y="1301750"/>
          <p14:tracePt t="31814" x="3267075" y="1301750"/>
          <p14:tracePt t="31877" x="3259138" y="1301750"/>
          <p14:tracePt t="31881" x="3251200" y="1301750"/>
          <p14:tracePt t="31884" x="3243263" y="1301750"/>
          <p14:tracePt t="31886" x="3243263" y="1309688"/>
          <p14:tracePt t="31887" x="3235325" y="1309688"/>
          <p14:tracePt t="31889" x="3228975" y="1316038"/>
          <p14:tracePt t="31890" x="3221038" y="1316038"/>
          <p14:tracePt t="31891" x="3221038" y="1323975"/>
          <p14:tracePt t="31892" x="3213100" y="1323975"/>
          <p14:tracePt t="31893" x="3205163" y="1331913"/>
          <p14:tracePt t="31895" x="3205163" y="1339850"/>
          <p14:tracePt t="31896" x="3197225" y="1339850"/>
          <p14:tracePt t="31898" x="3189288" y="1339850"/>
          <p14:tracePt t="31899" x="3181350" y="1347788"/>
          <p14:tracePt t="31901" x="3173413" y="1355725"/>
          <p14:tracePt t="31902" x="3165475" y="1355725"/>
          <p14:tracePt t="31903" x="3165475" y="1363663"/>
          <p14:tracePt t="31904" x="3157538" y="1363663"/>
          <p14:tracePt t="31905" x="3149600" y="1371600"/>
          <p14:tracePt t="31907" x="3141663" y="1379538"/>
          <p14:tracePt t="31908" x="3133725" y="1379538"/>
          <p14:tracePt t="31910" x="3125788" y="1387475"/>
          <p14:tracePt t="31911" x="3117850" y="1387475"/>
          <p14:tracePt t="31912" x="3117850" y="1395413"/>
          <p14:tracePt t="31913" x="3109913" y="1395413"/>
          <p14:tracePt t="31914" x="3109913" y="1403350"/>
          <p14:tracePt t="31915" x="3103563" y="1403350"/>
          <p14:tracePt t="31916" x="3095625" y="1403350"/>
          <p14:tracePt t="31917" x="3087688" y="1411288"/>
          <p14:tracePt t="31918" x="3079750" y="1411288"/>
          <p14:tracePt t="31919" x="3071813" y="1419225"/>
          <p14:tracePt t="31920" x="3063875" y="1419225"/>
          <p14:tracePt t="31922" x="3048000" y="1427163"/>
          <p14:tracePt t="31924" x="3040063" y="1433513"/>
          <p14:tracePt t="31925" x="3032125" y="1433513"/>
          <p14:tracePt t="31926" x="3024188" y="1433513"/>
          <p14:tracePt t="31927" x="3024188" y="1441450"/>
          <p14:tracePt t="31928" x="3016250" y="1441450"/>
          <p14:tracePt t="31929" x="3008313" y="1449388"/>
          <p14:tracePt t="31930" x="2992438" y="1449388"/>
          <p14:tracePt t="31932" x="2986088" y="1457325"/>
          <p14:tracePt t="31933" x="2970213" y="1465263"/>
          <p14:tracePt t="31934" x="2962275" y="1465263"/>
          <p14:tracePt t="31935" x="2954338" y="1473200"/>
          <p14:tracePt t="31936" x="2938463" y="1473200"/>
          <p14:tracePt t="31937" x="2930525" y="1481138"/>
          <p14:tracePt t="31938" x="2922588" y="1489075"/>
          <p14:tracePt t="31939" x="2914650" y="1489075"/>
          <p14:tracePt t="31940" x="2898775" y="1497013"/>
          <p14:tracePt t="31941" x="2882900" y="1504950"/>
          <p14:tracePt t="31942" x="2874963" y="1512888"/>
          <p14:tracePt t="31943" x="2860675" y="1520825"/>
          <p14:tracePt t="31944" x="2844800" y="1528763"/>
          <p14:tracePt t="31945" x="2836863" y="1536700"/>
          <p14:tracePt t="31946" x="2820988" y="1544638"/>
          <p14:tracePt t="31947" x="2805113" y="1544638"/>
          <p14:tracePt t="31948" x="2797175" y="1558925"/>
          <p14:tracePt t="31949" x="2781300" y="1558925"/>
          <p14:tracePt t="31950" x="2765425" y="1574800"/>
          <p14:tracePt t="31951" x="2743200" y="1574800"/>
          <p14:tracePt t="31952" x="2735263" y="1582738"/>
          <p14:tracePt t="31953" x="2719388" y="1590675"/>
          <p14:tracePt t="31954" x="2703513" y="1598613"/>
          <p14:tracePt t="31955" x="2687638" y="1598613"/>
          <p14:tracePt t="31956" x="2671763" y="1606550"/>
          <p14:tracePt t="31957" x="2655888" y="1614488"/>
          <p14:tracePt t="31958" x="2640013" y="1622425"/>
          <p14:tracePt t="31959" x="2624138" y="1622425"/>
          <p14:tracePt t="31960" x="2609850" y="1630363"/>
          <p14:tracePt t="31961" x="2593975" y="1638300"/>
          <p14:tracePt t="31962" x="2578100" y="1646238"/>
          <p14:tracePt t="31963" x="2562225" y="1646238"/>
          <p14:tracePt t="31964" x="2546350" y="1654175"/>
          <p14:tracePt t="31965" x="2530475" y="1662113"/>
          <p14:tracePt t="31966" x="2522538" y="1662113"/>
          <p14:tracePt t="31967" x="2506663" y="1670050"/>
          <p14:tracePt t="31968" x="2492375" y="1670050"/>
          <p14:tracePt t="31969" x="2476500" y="1677988"/>
          <p14:tracePt t="31970" x="2468563" y="1684338"/>
          <p14:tracePt t="31971" x="2452688" y="1684338"/>
          <p14:tracePt t="31972" x="2444750" y="1684338"/>
          <p14:tracePt t="31973" x="2436813" y="1692275"/>
          <p14:tracePt t="31974" x="2420938" y="1700213"/>
          <p14:tracePt t="31975" x="2405063" y="1700213"/>
          <p14:tracePt t="31976" x="2397125" y="1700213"/>
          <p14:tracePt t="31978" x="2381250" y="1708150"/>
          <p14:tracePt t="31979" x="2374900" y="1708150"/>
          <p14:tracePt t="31980" x="2366963" y="1716088"/>
          <p14:tracePt t="31981" x="2351088" y="1716088"/>
          <p14:tracePt t="31983" x="2335213" y="1724025"/>
          <p14:tracePt t="31985" x="2327275" y="1724025"/>
          <p14:tracePt t="31986" x="2319338" y="1724025"/>
          <p14:tracePt t="31987" x="2311400" y="1731963"/>
          <p14:tracePt t="31988" x="2303463" y="1731963"/>
          <p14:tracePt t="31989" x="2295525" y="1731963"/>
          <p14:tracePt t="31991" x="2287588" y="1731963"/>
          <p14:tracePt t="31992" x="2279650" y="1739900"/>
          <p14:tracePt t="31994" x="2271713" y="1739900"/>
          <p14:tracePt t="31995" x="2263775" y="1739900"/>
          <p14:tracePt t="31997" x="2255838" y="1747838"/>
          <p14:tracePt t="31999" x="2249488" y="1747838"/>
          <p14:tracePt t="32000" x="2241550" y="1747838"/>
          <p14:tracePt t="32001" x="2241550" y="1755775"/>
          <p14:tracePt t="32002" x="2233613" y="1755775"/>
          <p14:tracePt t="32004" x="2225675" y="1755775"/>
          <p14:tracePt t="32007" x="2217738" y="1755775"/>
          <p14:tracePt t="32009" x="2209800" y="1755775"/>
          <p14:tracePt t="32012" x="2201863" y="1755775"/>
          <p14:tracePt t="32016" x="2193925" y="1755775"/>
          <p14:tracePt t="32019" x="2185988" y="1755775"/>
          <p14:tracePt t="32023" x="2178050" y="1763713"/>
          <p14:tracePt t="32026" x="2170113" y="1763713"/>
          <p14:tracePt t="32032" x="2162175" y="1763713"/>
          <p14:tracePt t="32035" x="2154238" y="1763713"/>
          <p14:tracePt t="32044" x="2154238" y="1771650"/>
          <p14:tracePt t="32045" x="2146300" y="1771650"/>
          <p14:tracePt t="32050" x="2138363" y="1771650"/>
          <p14:tracePt t="32053" x="2132013" y="1771650"/>
          <p14:tracePt t="32056" x="2124075" y="1771650"/>
          <p14:tracePt t="32059" x="2116138" y="1771650"/>
          <p14:tracePt t="32063" x="2108200" y="1771650"/>
          <p14:tracePt t="32065" x="2100263" y="1779588"/>
          <p14:tracePt t="32068" x="2092325" y="1779588"/>
          <p14:tracePt t="32070" x="2084388" y="1779588"/>
          <p14:tracePt t="32074" x="2076450" y="1779588"/>
          <p14:tracePt t="32077" x="2068513" y="1779588"/>
          <p14:tracePt t="32080" x="2060575" y="1779588"/>
          <p14:tracePt t="32082" x="2052638" y="1779588"/>
          <p14:tracePt t="32084" x="2044700" y="1779588"/>
          <p14:tracePt t="32087" x="2036763" y="1779588"/>
          <p14:tracePt t="32089" x="2028825" y="1779588"/>
          <p14:tracePt t="32091" x="2020888" y="1779588"/>
          <p14:tracePt t="32093" x="2012950" y="1779588"/>
          <p14:tracePt t="32096" x="2006600" y="1779588"/>
          <p14:tracePt t="32099" x="1998663" y="1779588"/>
          <p14:tracePt t="32101" x="1990725" y="1779588"/>
          <p14:tracePt t="32103" x="1982788" y="1779588"/>
          <p14:tracePt t="32105" x="1974850" y="1779588"/>
          <p14:tracePt t="32107" x="1966913" y="1779588"/>
          <p14:tracePt t="32108" x="1958975" y="1779588"/>
          <p14:tracePt t="32110" x="1951038" y="1779588"/>
          <p14:tracePt t="32112" x="1943100" y="1779588"/>
          <p14:tracePt t="32115" x="1935163" y="1779588"/>
          <p14:tracePt t="32117" x="1927225" y="1779588"/>
          <p14:tracePt t="32119" x="1919288" y="1779588"/>
          <p14:tracePt t="32121" x="1911350" y="1779588"/>
          <p14:tracePt t="32123" x="1903413" y="1779588"/>
          <p14:tracePt t="32125" x="1895475" y="1779588"/>
          <p14:tracePt t="32126" x="1895475" y="1771650"/>
          <p14:tracePt t="32127" x="1889125" y="1771650"/>
          <p14:tracePt t="32130" x="1881188" y="1771650"/>
          <p14:tracePt t="32131" x="1873250" y="1771650"/>
          <p14:tracePt t="32133" x="1865313" y="1771650"/>
          <p14:tracePt t="32135" x="1857375" y="1771650"/>
          <p14:tracePt t="32137" x="1849438" y="1771650"/>
          <p14:tracePt t="32139" x="1841500" y="1771650"/>
          <p14:tracePt t="32140" x="1841500" y="1763713"/>
          <p14:tracePt t="32141" x="1833563" y="1763713"/>
          <p14:tracePt t="32143" x="1825625" y="1763713"/>
          <p14:tracePt t="32145" x="1817688" y="1763713"/>
          <p14:tracePt t="32147" x="1809750" y="1763713"/>
          <p14:tracePt t="32149" x="1801813" y="1763713"/>
          <p14:tracePt t="32150" x="1793875" y="1763713"/>
          <p14:tracePt t="32152" x="1785938" y="1763713"/>
          <p14:tracePt t="32153" x="1778000" y="1763713"/>
          <p14:tracePt t="32155" x="1770063" y="1763713"/>
          <p14:tracePt t="32156" x="1763713" y="1755775"/>
          <p14:tracePt t="32158" x="1755775" y="1755775"/>
          <p14:tracePt t="32159" x="1747838" y="1755775"/>
          <p14:tracePt t="32161" x="1739900" y="1755775"/>
          <p14:tracePt t="32162" x="1731963" y="1755775"/>
          <p14:tracePt t="32164" x="1724025" y="1747838"/>
          <p14:tracePt t="32165" x="1716088" y="1747838"/>
          <p14:tracePt t="32166" x="1708150" y="1747838"/>
          <p14:tracePt t="32168" x="1700213" y="1747838"/>
          <p14:tracePt t="32169" x="1692275" y="1747838"/>
          <p14:tracePt t="32171" x="1684338" y="1747838"/>
          <p14:tracePt t="32173" x="1676400" y="1747838"/>
          <p14:tracePt t="32174" x="1668463" y="1747838"/>
          <p14:tracePt t="32176" x="1660525" y="1747838"/>
          <p14:tracePt t="32178" x="1652588" y="1747838"/>
          <p14:tracePt t="32179" x="1652588" y="1739900"/>
          <p14:tracePt t="32180" x="1646238" y="1739900"/>
          <p14:tracePt t="32182" x="1638300" y="1739900"/>
          <p14:tracePt t="32186" x="1630363" y="1739900"/>
          <p14:tracePt t="32191" x="1622425" y="1739900"/>
          <p14:tracePt t="32317" x="1622425" y="1731963"/>
          <p14:tracePt t="32491" x="1630363" y="1731963"/>
          <p14:tracePt t="32497" x="1638300" y="1731963"/>
          <p14:tracePt t="32501" x="1646238" y="1731963"/>
          <p14:tracePt t="32510" x="1652588" y="1731963"/>
          <p14:tracePt t="32519" x="1660525" y="1731963"/>
          <p14:tracePt t="32588" x="1668463" y="1731963"/>
          <p14:tracePt t="32593" x="1676400" y="1731963"/>
          <p14:tracePt t="32597" x="1684338" y="1731963"/>
          <p14:tracePt t="32601" x="1692275" y="1731963"/>
          <p14:tracePt t="32604" x="1700213" y="1731963"/>
          <p14:tracePt t="32610" x="1708150" y="1731963"/>
          <p14:tracePt t="32616" x="1716088" y="1731963"/>
          <p14:tracePt t="32681" x="1724025" y="1731963"/>
          <p14:tracePt t="32685" x="1731963" y="1731963"/>
          <p14:tracePt t="32689" x="1739900" y="1731963"/>
          <p14:tracePt t="32692" x="1747838" y="1731963"/>
          <p14:tracePt t="32695" x="1755775" y="1731963"/>
          <p14:tracePt t="32700" x="1755775" y="1739900"/>
          <p14:tracePt t="32701" x="1763713" y="1739900"/>
          <p14:tracePt t="32705" x="1770063" y="1739900"/>
          <p14:tracePt t="32710" x="1778000" y="1739900"/>
          <p14:tracePt t="32714" x="1785938" y="1739900"/>
          <p14:tracePt t="32731" x="1793875" y="1739900"/>
          <p14:tracePt t="32751" x="1801813" y="1739900"/>
          <p14:tracePt t="32763" x="1809750" y="1739900"/>
          <p14:tracePt t="32773" x="1817688" y="1739900"/>
          <p14:tracePt t="32779" x="1825625" y="1739900"/>
          <p14:tracePt t="32784" x="1833563" y="1739900"/>
          <p14:tracePt t="32787" x="1841500" y="1739900"/>
          <p14:tracePt t="32792" x="1849438" y="1739900"/>
          <p14:tracePt t="32796" x="1857375" y="1739900"/>
          <p14:tracePt t="32804" x="1865313" y="1739900"/>
          <p14:tracePt t="32808" x="1873250" y="1739900"/>
          <p14:tracePt t="32812" x="1881188" y="1739900"/>
          <p14:tracePt t="32815" x="1889125" y="1739900"/>
          <p14:tracePt t="32819" x="1895475" y="1739900"/>
          <p14:tracePt t="32823" x="1903413" y="1739900"/>
          <p14:tracePt t="32827" x="1911350" y="1739900"/>
          <p14:tracePt t="32834" x="1919288" y="1739900"/>
          <p14:tracePt t="32839" x="1927225" y="1739900"/>
          <p14:tracePt t="32845" x="1935163" y="1739900"/>
          <p14:tracePt t="32852" x="1943100" y="1739900"/>
          <p14:tracePt t="32858" x="1951038" y="1739900"/>
          <p14:tracePt t="32866" x="1958975" y="1739900"/>
          <p14:tracePt t="32870" x="1966913" y="1739900"/>
          <p14:tracePt t="32876" x="1974850" y="1739900"/>
          <p14:tracePt t="32879" x="1982788" y="1739900"/>
          <p14:tracePt t="32884" x="1990725" y="1739900"/>
          <p14:tracePt t="32887" x="1998663" y="1739900"/>
          <p14:tracePt t="32894" x="2006600" y="1739900"/>
          <p14:tracePt t="32900" x="2012950" y="1739900"/>
          <p14:tracePt t="32904" x="2020888" y="1739900"/>
          <p14:tracePt t="32909" x="2028825" y="1739900"/>
          <p14:tracePt t="32913" x="2036763" y="1739900"/>
          <p14:tracePt t="32919" x="2044700" y="1739900"/>
          <p14:tracePt t="32923" x="2052638" y="1739900"/>
          <p14:tracePt t="32930" x="2060575" y="1739900"/>
          <p14:tracePt t="32933" x="2068513" y="1739900"/>
          <p14:tracePt t="32938" x="2076450" y="1739900"/>
          <p14:tracePt t="32943" x="2084388" y="1739900"/>
          <p14:tracePt t="32948" x="2092325" y="1739900"/>
          <p14:tracePt t="32954" x="2100263" y="1739900"/>
          <p14:tracePt t="32958" x="2108200" y="1739900"/>
          <p14:tracePt t="32963" x="2116138" y="1739900"/>
          <p14:tracePt t="32967" x="2124075" y="1739900"/>
          <p14:tracePt t="32973" x="2132013" y="1739900"/>
          <p14:tracePt t="32977" x="2138363" y="1739900"/>
          <p14:tracePt t="32980" x="2146300" y="1739900"/>
          <p14:tracePt t="32986" x="2154238" y="1739900"/>
          <p14:tracePt t="32990" x="2162175" y="1739900"/>
          <p14:tracePt t="32998" x="2170113" y="1739900"/>
          <p14:tracePt t="33003" x="2178050" y="1739900"/>
          <p14:tracePt t="33004" x="2178050" y="1731963"/>
          <p14:tracePt t="33012" x="2185988" y="1731963"/>
          <p14:tracePt t="33023" x="2193925" y="1731963"/>
          <p14:tracePt t="33047" x="2201863" y="1731963"/>
          <p14:tracePt t="33069" x="2209800" y="1731963"/>
          <p14:tracePt t="33078" x="2217738" y="1731963"/>
          <p14:tracePt t="33082" x="2225675" y="1731963"/>
          <p14:tracePt t="33084" x="2233613" y="1731963"/>
          <p14:tracePt t="33089" x="2241550" y="1731963"/>
          <p14:tracePt t="33092" x="2249488" y="1731963"/>
          <p14:tracePt t="33097" x="2255838" y="1731963"/>
          <p14:tracePt t="33103" x="2263775" y="1731963"/>
          <p14:tracePt t="33111" x="2271713" y="1731963"/>
          <p14:tracePt t="33116" x="2279650" y="1731963"/>
          <p14:tracePt t="33121" x="2287588" y="1731963"/>
          <p14:tracePt t="33141" x="2295525" y="1731963"/>
          <p14:tracePt t="33179" x="2303463" y="1731963"/>
          <p14:tracePt t="33189" x="2311400" y="1731963"/>
          <p14:tracePt t="33193" x="2319338" y="1731963"/>
          <p14:tracePt t="33197" x="2327275" y="1731963"/>
          <p14:tracePt t="33201" x="2335213" y="1731963"/>
          <p14:tracePt t="33205" x="2343150" y="1731963"/>
          <p14:tracePt t="33209" x="2351088" y="1731963"/>
          <p14:tracePt t="33214" x="2359025" y="1731963"/>
          <p14:tracePt t="33232" x="2366963" y="1731963"/>
          <p14:tracePt t="33245" x="2374900" y="1731963"/>
          <p14:tracePt t="33279" x="2381250" y="1731963"/>
          <p14:tracePt t="33325" x="2389188" y="1731963"/>
          <p14:tracePt t="33338" x="2397125" y="1731963"/>
          <p14:tracePt t="33348" x="2405063" y="1731963"/>
          <p14:tracePt t="33362" x="2413000" y="1731963"/>
          <p14:tracePt t="33533" x="2420938" y="1731963"/>
          <p14:tracePt t="33536" x="2428875" y="1731963"/>
          <p14:tracePt t="33540" x="2436813" y="1731963"/>
          <p14:tracePt t="33542" x="2444750" y="1731963"/>
          <p14:tracePt t="33547" x="2452688" y="1731963"/>
          <p14:tracePt t="33554" x="2460625" y="1731963"/>
          <p14:tracePt t="33565" x="2468563" y="1731963"/>
          <p14:tracePt t="33578" x="2476500" y="1731963"/>
          <p14:tracePt t="33587" x="2484438" y="1731963"/>
          <p14:tracePt t="33605" x="2492375" y="1731963"/>
          <p14:tracePt t="33609" x="2498725" y="1731963"/>
          <p14:tracePt t="33615" x="2506663" y="1731963"/>
          <p14:tracePt t="33617" x="2514600" y="1731963"/>
          <p14:tracePt t="33620" x="2522538" y="1731963"/>
          <p14:tracePt t="33623" x="2530475" y="1724025"/>
          <p14:tracePt t="33625" x="2538413" y="1724025"/>
          <p14:tracePt t="33629" x="2546350" y="1724025"/>
          <p14:tracePt t="33632" x="2554288" y="1724025"/>
          <p14:tracePt t="33636" x="2562225" y="1724025"/>
          <p14:tracePt t="33638" x="2570163" y="1724025"/>
          <p14:tracePt t="33641" x="2578100" y="1724025"/>
          <p14:tracePt t="33642" x="2586038" y="1724025"/>
          <p14:tracePt t="33646" x="2593975" y="1724025"/>
          <p14:tracePt t="33648" x="2593975" y="1716088"/>
          <p14:tracePt t="33651" x="2601913" y="1716088"/>
          <p14:tracePt t="33655" x="2609850" y="1716088"/>
          <p14:tracePt t="33660" x="2617788" y="1716088"/>
          <p14:tracePt t="33664" x="2624138" y="1716088"/>
          <p14:tracePt t="33671" x="2632075" y="1716088"/>
          <p14:tracePt t="33678" x="2640013" y="1716088"/>
          <p14:tracePt t="33712" x="2647950" y="1716088"/>
          <p14:tracePt t="33714" x="2647950" y="1708150"/>
          <p14:tracePt t="33716" x="2655888" y="1708150"/>
          <p14:tracePt t="33721" x="2663825" y="1708150"/>
          <p14:tracePt t="33726" x="2671763" y="1708150"/>
          <p14:tracePt t="33728" x="2679700" y="1708150"/>
          <p14:tracePt t="33735" x="2687638" y="1708150"/>
          <p14:tracePt t="33745" x="2695575" y="1708150"/>
          <p14:tracePt t="33754" x="2703513" y="1708150"/>
          <p14:tracePt t="33758" x="2711450" y="1708150"/>
          <p14:tracePt t="33762" x="2719388" y="1708150"/>
          <p14:tracePt t="33766" x="2727325" y="1708150"/>
          <p14:tracePt t="33770" x="2735263" y="1708150"/>
          <p14:tracePt t="33803" x="2743200" y="1708150"/>
          <p14:tracePt t="33808" x="2749550" y="1708150"/>
          <p14:tracePt t="33812" x="2757488" y="1708150"/>
          <p14:tracePt t="33814" x="2765425" y="1708150"/>
          <p14:tracePt t="33817" x="2773363" y="1708150"/>
          <p14:tracePt t="33820" x="2781300" y="1708150"/>
          <p14:tracePt t="33826" x="2789238" y="1708150"/>
          <p14:tracePt t="33840" x="2797175" y="1708150"/>
          <p14:tracePt t="33843" x="2805113" y="1708150"/>
          <p14:tracePt t="33848" x="2813050" y="1708150"/>
          <p14:tracePt t="33852" x="2820988" y="1708150"/>
          <p14:tracePt t="33858" x="2828925" y="1708150"/>
          <p14:tracePt t="33867" x="2836863" y="1708150"/>
          <p14:tracePt t="33892" x="2844800" y="1708150"/>
          <p14:tracePt t="33894" x="2852738" y="1708150"/>
          <p14:tracePt t="33897" x="2860675" y="1708150"/>
          <p14:tracePt t="33899" x="2867025" y="1708150"/>
          <p14:tracePt t="33901" x="2874963" y="1708150"/>
          <p14:tracePt t="33905" x="2882900" y="1708150"/>
          <p14:tracePt t="33911" x="2890838" y="1708150"/>
          <p14:tracePt t="33916" x="2898775" y="1708150"/>
          <p14:tracePt t="33917" x="2906713" y="1708150"/>
          <p14:tracePt t="33920" x="2914650" y="1708150"/>
          <p14:tracePt t="33922" x="2922588" y="1716088"/>
          <p14:tracePt t="33924" x="2930525" y="1716088"/>
          <p14:tracePt t="33927" x="2938463" y="1716088"/>
          <p14:tracePt t="33929" x="2946400" y="1716088"/>
          <p14:tracePt t="33932" x="2954338" y="1716088"/>
          <p14:tracePt t="33933" x="2962275" y="1716088"/>
          <p14:tracePt t="33936" x="2970213" y="1724025"/>
          <p14:tracePt t="33938" x="2978150" y="1724025"/>
          <p14:tracePt t="33941" x="2986088" y="1724025"/>
          <p14:tracePt t="33943" x="2986088" y="1731963"/>
          <p14:tracePt t="33947" x="2992438" y="1731963"/>
          <p14:tracePt t="33950" x="3000375" y="1731963"/>
          <p14:tracePt t="33953" x="3008313" y="1731963"/>
          <p14:tracePt t="33955" x="3016250" y="1731963"/>
          <p14:tracePt t="33959" x="3024188" y="1731963"/>
          <p14:tracePt t="33964" x="3032125" y="1731963"/>
          <p14:tracePt t="33974" x="3032125" y="1739900"/>
          <p14:tracePt t="33976" x="3040063" y="1739900"/>
          <p14:tracePt t="33981" x="3048000" y="1739900"/>
          <p14:tracePt t="33986" x="3055938" y="1739900"/>
          <p14:tracePt t="33992" x="3063875" y="1739900"/>
          <p14:tracePt t="33998" x="3071813" y="1739900"/>
          <p14:tracePt t="34008" x="3079750" y="1739900"/>
          <p14:tracePt t="34017" x="3087688" y="1739900"/>
          <p14:tracePt t="34069" x="3095625" y="1739900"/>
          <p14:tracePt t="34075" x="3103563" y="1739900"/>
          <p14:tracePt t="34080" x="3109913" y="1739900"/>
          <p14:tracePt t="34084" x="3117850" y="1739900"/>
          <p14:tracePt t="34087" x="3125788" y="1739900"/>
          <p14:tracePt t="34092" x="3133725" y="1739900"/>
          <p14:tracePt t="34096" x="3141663" y="1739900"/>
          <p14:tracePt t="34100" x="3149600" y="1739900"/>
          <p14:tracePt t="34103" x="3157538" y="1739900"/>
          <p14:tracePt t="34106" x="3165475" y="1739900"/>
          <p14:tracePt t="34108" x="3173413" y="1739900"/>
          <p14:tracePt t="34115" x="3181350" y="1739900"/>
          <p14:tracePt t="34122" x="3189288" y="1739900"/>
          <p14:tracePt t="34126" x="3197225" y="1739900"/>
          <p14:tracePt t="34132" x="3205163" y="1739900"/>
          <p14:tracePt t="34134" x="3205163" y="1731963"/>
          <p14:tracePt t="34141" x="3213100" y="1731963"/>
          <p14:tracePt t="34189" x="3221038" y="1731963"/>
          <p14:tracePt t="34192" x="3228975" y="1731963"/>
          <p14:tracePt t="34196" x="3235325" y="1731963"/>
          <p14:tracePt t="34198" x="3243263" y="1731963"/>
          <p14:tracePt t="34200" x="3251200" y="1731963"/>
          <p14:tracePt t="34203" x="3259138" y="1731963"/>
          <p14:tracePt t="34205" x="3267075" y="1731963"/>
          <p14:tracePt t="34210" x="3275013" y="1731963"/>
          <p14:tracePt t="34215" x="3282950" y="1731963"/>
          <p14:tracePt t="34223" x="3290888" y="1731963"/>
          <p14:tracePt t="34227" x="3298825" y="1731963"/>
          <p14:tracePt t="34233" x="3306763" y="1731963"/>
          <p14:tracePt t="34294" x="3306763" y="1724025"/>
          <p14:tracePt t="34296" x="3314700" y="1724025"/>
          <p14:tracePt t="34302" x="3322638" y="1724025"/>
          <p14:tracePt t="34533" x="3322638" y="1716088"/>
          <p14:tracePt t="34545" x="3322638" y="1708150"/>
          <p14:tracePt t="34549" x="3322638" y="1700213"/>
          <p14:tracePt t="34550" x="3322638" y="1692275"/>
          <p14:tracePt t="34552" x="3322638" y="1684338"/>
          <p14:tracePt t="34554" x="3322638" y="1677988"/>
          <p14:tracePt t="34556" x="3322638" y="1670050"/>
          <p14:tracePt t="34558" x="3322638" y="1662113"/>
          <p14:tracePt t="34559" x="3322638" y="1654175"/>
          <p14:tracePt t="34560" x="3330575" y="1654175"/>
          <p14:tracePt t="34561" x="3330575" y="1646238"/>
          <p14:tracePt t="34562" x="3330575" y="1638300"/>
          <p14:tracePt t="34564" x="3330575" y="1630363"/>
          <p14:tracePt t="34566" x="3330575" y="1622425"/>
          <p14:tracePt t="34568" x="3330575" y="1614488"/>
          <p14:tracePt t="34570" x="3330575" y="1606550"/>
          <p14:tracePt t="34571" x="3338513" y="1606550"/>
          <p14:tracePt t="34572" x="3338513" y="1598613"/>
          <p14:tracePt t="34574" x="3338513" y="1590675"/>
          <p14:tracePt t="34576" x="3338513" y="1582738"/>
          <p14:tracePt t="34578" x="3338513" y="1574800"/>
          <p14:tracePt t="34579" x="3346450" y="1566863"/>
          <p14:tracePt t="34581" x="3346450" y="1558925"/>
          <p14:tracePt t="34583" x="3346450" y="1552575"/>
          <p14:tracePt t="34584" x="3352800" y="1544638"/>
          <p14:tracePt t="34586" x="3352800" y="1536700"/>
          <p14:tracePt t="34587" x="3352800" y="1528763"/>
          <p14:tracePt t="34589" x="3352800" y="1520825"/>
          <p14:tracePt t="34590" x="3352800" y="1512888"/>
          <p14:tracePt t="34591" x="3360738" y="1512888"/>
          <p14:tracePt t="34593" x="3360738" y="1504950"/>
          <p14:tracePt t="34594" x="3360738" y="1497013"/>
          <p14:tracePt t="34596" x="3368675" y="1497013"/>
          <p14:tracePt t="34597" x="3368675" y="1489075"/>
          <p14:tracePt t="34600" x="3368675" y="1481138"/>
          <p14:tracePt t="34603" x="3368675" y="1473200"/>
          <p14:tracePt t="34605" x="3368675" y="1465263"/>
          <p14:tracePt t="34606" x="3368675" y="1457325"/>
          <p14:tracePt t="34609" x="3368675" y="1449388"/>
          <p14:tracePt t="34612" x="3368675" y="1441450"/>
          <p14:tracePt t="34618" x="3368675" y="1433513"/>
          <p14:tracePt t="34622" x="3368675" y="1427163"/>
          <p14:tracePt t="34625" x="3368675" y="1419225"/>
          <p14:tracePt t="34627" x="3368675" y="1411288"/>
          <p14:tracePt t="34630" x="3368675" y="1403350"/>
          <p14:tracePt t="34631" x="3376613" y="1403350"/>
          <p14:tracePt t="34634" x="3376613" y="1395413"/>
          <p14:tracePt t="34636" x="3384550" y="1395413"/>
          <p14:tracePt t="34637" x="3384550" y="1387475"/>
          <p14:tracePt t="34639" x="3392488" y="1387475"/>
          <p14:tracePt t="34640" x="3392488" y="1379538"/>
          <p14:tracePt t="34642" x="3392488" y="1371600"/>
          <p14:tracePt t="34645" x="3400425" y="1363663"/>
          <p14:tracePt t="34646" x="3400425" y="1355725"/>
          <p14:tracePt t="34648" x="3408363" y="1347788"/>
          <p14:tracePt t="34650" x="3408363" y="1339850"/>
          <p14:tracePt t="34652" x="3416300" y="1339850"/>
          <p14:tracePt t="34653" x="3416300" y="1331913"/>
          <p14:tracePt t="34658" x="3424238" y="1323975"/>
          <p14:tracePt t="34660" x="3424238" y="1316038"/>
          <p14:tracePt t="34663" x="3432175" y="1309688"/>
          <p14:tracePt t="34665" x="3440113" y="1309688"/>
          <p14:tracePt t="34668" x="3440113" y="1301750"/>
          <p14:tracePt t="34777" x="3432175" y="1301750"/>
          <p14:tracePt t="34780" x="3424238" y="1301750"/>
          <p14:tracePt t="34782" x="3416300" y="1301750"/>
          <p14:tracePt t="34784" x="3408363" y="1301750"/>
          <p14:tracePt t="34785" x="3400425" y="1301750"/>
          <p14:tracePt t="34787" x="3392488" y="1301750"/>
          <p14:tracePt t="34788" x="3384550" y="1301750"/>
          <p14:tracePt t="34789" x="3376613" y="1301750"/>
          <p14:tracePt t="34791" x="3368675" y="1301750"/>
          <p14:tracePt t="34792" x="3360738" y="1301750"/>
          <p14:tracePt t="34793" x="3352800" y="1301750"/>
          <p14:tracePt t="34794" x="3346450" y="1301750"/>
          <p14:tracePt t="34796" x="3338513" y="1301750"/>
          <p14:tracePt t="34797" x="3330575" y="1301750"/>
          <p14:tracePt t="34799" x="3322638" y="1301750"/>
          <p14:tracePt t="34800" x="3314700" y="1301750"/>
          <p14:tracePt t="34802" x="3306763" y="1301750"/>
          <p14:tracePt t="34804" x="3298825" y="1301750"/>
          <p14:tracePt t="34805" x="3290888" y="1301750"/>
          <p14:tracePt t="34807" x="3282950" y="1301750"/>
          <p14:tracePt t="34808" x="3275013" y="1301750"/>
          <p14:tracePt t="34810" x="3267075" y="1301750"/>
          <p14:tracePt t="34812" x="3259138" y="1301750"/>
          <p14:tracePt t="34813" x="3251200" y="1301750"/>
          <p14:tracePt t="34815" x="3243263" y="1301750"/>
          <p14:tracePt t="34816" x="3235325" y="1301750"/>
          <p14:tracePt t="34819" x="3228975" y="1301750"/>
          <p14:tracePt t="34820" x="3221038" y="1301750"/>
          <p14:tracePt t="34823" x="3213100" y="1301750"/>
          <p14:tracePt t="34826" x="3205163" y="1301750"/>
          <p14:tracePt t="34830" x="3197225" y="1301750"/>
          <p14:tracePt t="34833" x="3189288" y="1301750"/>
          <p14:tracePt t="34841" x="3181350" y="1301750"/>
          <p14:tracePt t="34859" x="3173413" y="1301750"/>
          <p14:tracePt t="34865" x="3165475" y="1301750"/>
          <p14:tracePt t="34873" x="3157538" y="1301750"/>
          <p14:tracePt t="34883" x="3149600" y="1301750"/>
          <p14:tracePt t="35014" x="3157538" y="1301750"/>
          <p14:tracePt t="35018" x="3165475" y="1301750"/>
          <p14:tracePt t="35019" x="3173413" y="1301750"/>
          <p14:tracePt t="35022" x="3181350" y="1293813"/>
          <p14:tracePt t="35025" x="3189288" y="1293813"/>
          <p14:tracePt t="35027" x="3197225" y="1293813"/>
          <p14:tracePt t="35032" x="3205163" y="1293813"/>
          <p14:tracePt t="35034" x="3213100" y="1293813"/>
          <p14:tracePt t="35038" x="3221038" y="1293813"/>
          <p14:tracePt t="35042" x="3228975" y="1293813"/>
          <p14:tracePt t="35046" x="3235325" y="1293813"/>
          <p14:tracePt t="35048" x="3243263" y="1293813"/>
          <p14:tracePt t="35053" x="3251200" y="1293813"/>
          <p14:tracePt t="35058" x="3259138" y="1293813"/>
          <p14:tracePt t="35061" x="3267075" y="1293813"/>
          <p14:tracePt t="35065" x="3275013" y="1293813"/>
          <p14:tracePt t="35069" x="3282950" y="1293813"/>
          <p14:tracePt t="35074" x="3290888" y="1293813"/>
          <p14:tracePt t="35077" x="3298825" y="1293813"/>
          <p14:tracePt t="35082" x="3306763" y="1293813"/>
          <p14:tracePt t="35086" x="3314700" y="1293813"/>
          <p14:tracePt t="35089" x="3322638" y="1293813"/>
          <p14:tracePt t="35092" x="3330575" y="1293813"/>
          <p14:tracePt t="35094" x="3338513" y="1293813"/>
          <p14:tracePt t="35097" x="3346450" y="1293813"/>
          <p14:tracePt t="35100" x="3352800" y="1293813"/>
          <p14:tracePt t="35103" x="3360738" y="1293813"/>
          <p14:tracePt t="35105" x="3368675" y="1293813"/>
          <p14:tracePt t="35107" x="3376613" y="1293813"/>
          <p14:tracePt t="35109" x="3384550" y="1293813"/>
          <p14:tracePt t="35111" x="3392488" y="1293813"/>
          <p14:tracePt t="35114" x="3400425" y="1293813"/>
          <p14:tracePt t="35115" x="3408363" y="1293813"/>
          <p14:tracePt t="35118" x="3416300" y="1293813"/>
          <p14:tracePt t="35119" x="3424238" y="1293813"/>
          <p14:tracePt t="35122" x="3432175" y="1293813"/>
          <p14:tracePt t="35123" x="3440113" y="1293813"/>
          <p14:tracePt t="35126" x="3448050" y="1293813"/>
          <p14:tracePt t="35128" x="3455988" y="1293813"/>
          <p14:tracePt t="35130" x="3463925" y="1293813"/>
          <p14:tracePt t="35132" x="3471863" y="1293813"/>
          <p14:tracePt t="35134" x="3478213" y="1293813"/>
          <p14:tracePt t="35136" x="3486150" y="1293813"/>
          <p14:tracePt t="35138" x="3494088" y="1293813"/>
          <p14:tracePt t="35141" x="3502025" y="1293813"/>
          <p14:tracePt t="35143" x="3509963" y="1293813"/>
          <p14:tracePt t="35144" x="3517900" y="1293813"/>
          <p14:tracePt t="35145" x="3517900" y="1285875"/>
          <p14:tracePt t="35147" x="3525838" y="1285875"/>
          <p14:tracePt t="35148" x="3533775" y="1285875"/>
          <p14:tracePt t="35150" x="3541713" y="1285875"/>
          <p14:tracePt t="35151" x="3549650" y="1285875"/>
          <p14:tracePt t="35153" x="3557588" y="1285875"/>
          <p14:tracePt t="35155" x="3565525" y="1285875"/>
          <p14:tracePt t="35156" x="3573463" y="1285875"/>
          <p14:tracePt t="35158" x="3581400" y="1285875"/>
          <p14:tracePt t="35159" x="3589338" y="1285875"/>
          <p14:tracePt t="35161" x="3597275" y="1285875"/>
          <p14:tracePt t="35163" x="3603625" y="1285875"/>
          <p14:tracePt t="35165" x="3611563" y="1285875"/>
          <p14:tracePt t="35166" x="3619500" y="1285875"/>
          <p14:tracePt t="35168" x="3627438" y="1285875"/>
          <p14:tracePt t="35170" x="3635375" y="1285875"/>
          <p14:tracePt t="35172" x="3643313" y="1285875"/>
          <p14:tracePt t="35174" x="3651250" y="1285875"/>
          <p14:tracePt t="35175" x="3659188" y="1285875"/>
          <p14:tracePt t="35177" x="3667125" y="1285875"/>
          <p14:tracePt t="35178" x="3675063" y="1285875"/>
          <p14:tracePt t="35180" x="3683000" y="1285875"/>
          <p14:tracePt t="35182" x="3690938" y="1285875"/>
          <p14:tracePt t="35185" x="3698875" y="1285875"/>
          <p14:tracePt t="35187" x="3706813" y="1285875"/>
          <p14:tracePt t="35188" x="3714750" y="1285875"/>
          <p14:tracePt t="35191" x="3721100" y="1285875"/>
          <p14:tracePt t="35192" x="3729038" y="1285875"/>
          <p14:tracePt t="35194" x="3736975" y="1285875"/>
          <p14:tracePt t="35195" x="3736975" y="1293813"/>
          <p14:tracePt t="35197" x="3744913" y="1293813"/>
          <p14:tracePt t="35201" x="3752850" y="1293813"/>
          <p14:tracePt t="35204" x="3760788" y="1293813"/>
          <p14:tracePt t="35208" x="3768725" y="1293813"/>
          <p14:tracePt t="35213" x="3776663" y="1293813"/>
          <p14:tracePt t="35218" x="3784600" y="1293813"/>
          <p14:tracePt t="35224" x="3792538" y="1293813"/>
          <p14:tracePt t="35252" x="3800475" y="1293813"/>
          <p14:tracePt t="35289" x="3808413" y="1293813"/>
          <p14:tracePt t="35293" x="3816350" y="1293813"/>
          <p14:tracePt t="35301" x="3824288" y="1293813"/>
          <p14:tracePt t="35308" x="3832225" y="1293813"/>
          <p14:tracePt t="35325" x="3840163" y="1293813"/>
          <p14:tracePt t="35354" x="3846513" y="1293813"/>
          <p14:tracePt t="35383" x="3854450" y="1293813"/>
          <p14:tracePt t="35394" x="3862388" y="1293813"/>
          <p14:tracePt t="35401" x="3870325" y="1293813"/>
          <p14:tracePt t="35411" x="3878263" y="1293813"/>
          <p14:tracePt t="35416" x="3886200" y="1293813"/>
          <p14:tracePt t="35422" x="3894138" y="1293813"/>
          <p14:tracePt t="35504" x="3902075" y="1293813"/>
          <p14:tracePt t="35507" x="3902075" y="1285875"/>
          <p14:tracePt t="35510" x="3910013" y="1285875"/>
          <p14:tracePt t="35520" x="3917950" y="1285875"/>
          <p14:tracePt t="35558" x="3925888" y="1285875"/>
          <p14:tracePt t="35731" x="3933825" y="1285875"/>
          <p14:tracePt t="35734" x="3941763" y="1285875"/>
          <p14:tracePt t="35739" x="3949700" y="1285875"/>
          <p14:tracePt t="35741" x="3957638" y="1285875"/>
          <p14:tracePt t="35744" x="3963988" y="1285875"/>
          <p14:tracePt t="35747" x="3971925" y="1285875"/>
          <p14:tracePt t="35749" x="3979863" y="1285875"/>
          <p14:tracePt t="35752" x="3987800" y="1285875"/>
          <p14:tracePt t="35754" x="3995738" y="1285875"/>
          <p14:tracePt t="35757" x="4003675" y="1285875"/>
          <p14:tracePt t="35759" x="4011613" y="1285875"/>
          <p14:tracePt t="35762" x="4019550" y="1285875"/>
          <p14:tracePt t="35763" x="4027488" y="1285875"/>
          <p14:tracePt t="35766" x="4035425" y="1285875"/>
          <p14:tracePt t="35769" x="4043363" y="1285875"/>
          <p14:tracePt t="35771" x="4051300" y="1285875"/>
          <p14:tracePt t="35774" x="4059238" y="1285875"/>
          <p14:tracePt t="35776" x="4067175" y="1285875"/>
          <p14:tracePt t="35779" x="4075113" y="1285875"/>
          <p14:tracePt t="35781" x="4083050" y="1285875"/>
          <p14:tracePt t="35785" x="4089400" y="1285875"/>
          <p14:tracePt t="35789" x="4097338" y="1285875"/>
          <p14:tracePt t="35791" x="4105275" y="1285875"/>
          <p14:tracePt t="35794" x="4113213" y="1285875"/>
          <p14:tracePt t="35795" x="4121150" y="1293813"/>
          <p14:tracePt t="35798" x="4129088" y="1293813"/>
          <p14:tracePt t="35800" x="4137025" y="1293813"/>
          <p14:tracePt t="35803" x="4144963" y="1293813"/>
          <p14:tracePt t="35805" x="4152900" y="1293813"/>
          <p14:tracePt t="35807" x="4160838" y="1293813"/>
          <p14:tracePt t="35809" x="4168775" y="1293813"/>
          <p14:tracePt t="35810" x="4176713" y="1293813"/>
          <p14:tracePt t="35811" x="4184650" y="1293813"/>
          <p14:tracePt t="35812" x="4192588" y="1293813"/>
          <p14:tracePt t="35814" x="4200525" y="1293813"/>
          <p14:tracePt t="35815" x="4206875" y="1293813"/>
          <p14:tracePt t="35816" x="4214813" y="1293813"/>
          <p14:tracePt t="35817" x="4222750" y="1293813"/>
          <p14:tracePt t="35819" x="4230688" y="1293813"/>
          <p14:tracePt t="35820" x="4238625" y="1293813"/>
          <p14:tracePt t="35822" x="4246563" y="1293813"/>
          <p14:tracePt t="35823" x="4254500" y="1293813"/>
          <p14:tracePt t="35824" x="4262438" y="1293813"/>
          <p14:tracePt t="35826" x="4270375" y="1293813"/>
          <p14:tracePt t="35827" x="4278313" y="1293813"/>
          <p14:tracePt t="35828" x="4286250" y="1293813"/>
          <p14:tracePt t="35831" x="4294188" y="1293813"/>
          <p14:tracePt t="35832" x="4302125" y="1293813"/>
          <p14:tracePt t="35835" x="4310063" y="1293813"/>
          <p14:tracePt t="35836" x="4318000" y="1293813"/>
          <p14:tracePt t="35839" x="4325938" y="1293813"/>
          <p14:tracePt t="35840" x="4332288" y="1293813"/>
          <p14:tracePt t="35844" x="4340225" y="1293813"/>
          <p14:tracePt t="35846" x="4348163" y="1293813"/>
          <p14:tracePt t="35849" x="4356100" y="1293813"/>
          <p14:tracePt t="35852" x="4364038" y="1293813"/>
          <p14:tracePt t="35853" x="4371975" y="1293813"/>
          <p14:tracePt t="35856" x="4379913" y="1293813"/>
          <p14:tracePt t="35858" x="4387850" y="1293813"/>
          <p14:tracePt t="35860" x="4387850" y="1285875"/>
          <p14:tracePt t="35861" x="4395788" y="1285875"/>
          <p14:tracePt t="35864" x="4403725" y="1285875"/>
          <p14:tracePt t="35868" x="4411663" y="1285875"/>
          <p14:tracePt t="35870" x="4419600" y="1285875"/>
          <p14:tracePt t="35874" x="4427538" y="1285875"/>
          <p14:tracePt t="35878" x="4435475" y="1285875"/>
          <p14:tracePt t="35882" x="4443413" y="1285875"/>
          <p14:tracePt t="35887" x="4449763" y="1285875"/>
          <p14:tracePt t="35891" x="4457700" y="1285875"/>
          <p14:tracePt t="35895" x="4465638" y="1285875"/>
          <p14:tracePt t="35898" x="4473575" y="1285875"/>
          <p14:tracePt t="35901" x="4473575" y="1277938"/>
          <p14:tracePt t="35902" x="4481513" y="1277938"/>
          <p14:tracePt t="35906" x="4489450" y="1277938"/>
          <p14:tracePt t="35908" x="4497388" y="1277938"/>
          <p14:tracePt t="35912" x="4505325" y="1277938"/>
          <p14:tracePt t="35914" x="4513263" y="1277938"/>
          <p14:tracePt t="35918" x="4521200" y="1277938"/>
          <p14:tracePt t="35920" x="4529138" y="1277938"/>
          <p14:tracePt t="35923" x="4537075" y="1277938"/>
          <p14:tracePt t="35925" x="4545013" y="1277938"/>
          <p14:tracePt t="35927" x="4552950" y="1277938"/>
          <p14:tracePt t="35930" x="4560888" y="1277938"/>
          <p14:tracePt t="35932" x="4568825" y="1277938"/>
          <p14:tracePt t="35935" x="4575175" y="1277938"/>
          <p14:tracePt t="35937" x="4583113" y="1277938"/>
          <p14:tracePt t="35940" x="4591050" y="1277938"/>
          <p14:tracePt t="35941" x="4591050" y="1270000"/>
          <p14:tracePt t="35942" x="4598988" y="1270000"/>
          <p14:tracePt t="35945" x="4606925" y="1270000"/>
          <p14:tracePt t="35946" x="4614863" y="1270000"/>
          <p14:tracePt t="35949" x="4622800" y="1270000"/>
          <p14:tracePt t="35951" x="4630738" y="1270000"/>
          <p14:tracePt t="35953" x="4638675" y="1270000"/>
          <p14:tracePt t="35955" x="4646613" y="1270000"/>
          <p14:tracePt t="35958" x="4654550" y="1270000"/>
          <p14:tracePt t="35961" x="4662488" y="1270000"/>
          <p14:tracePt t="35962" x="4670425" y="1270000"/>
          <p14:tracePt t="35964" x="4678363" y="1270000"/>
          <p14:tracePt t="35967" x="4686300" y="1270000"/>
          <p14:tracePt t="35969" x="4694238" y="1262063"/>
          <p14:tracePt t="35972" x="4700588" y="1262063"/>
          <p14:tracePt t="35974" x="4708525" y="1262063"/>
          <p14:tracePt t="35977" x="4716463" y="1262063"/>
          <p14:tracePt t="35978" x="4724400" y="1262063"/>
          <p14:tracePt t="35981" x="4732338" y="1262063"/>
          <p14:tracePt t="35982" x="4740275" y="1262063"/>
          <p14:tracePt t="35986" x="4748213" y="1262063"/>
          <p14:tracePt t="35989" x="4756150" y="1262063"/>
          <p14:tracePt t="35990" x="4764088" y="1262063"/>
          <p14:tracePt t="35993" x="4772025" y="1262063"/>
          <p14:tracePt t="35995" x="4779963" y="1262063"/>
          <p14:tracePt t="35997" x="4787900" y="1262063"/>
          <p14:tracePt t="35999" x="4795838" y="1262063"/>
          <p14:tracePt t="36002" x="4803775" y="1262063"/>
          <p14:tracePt t="36004" x="4811713" y="1262063"/>
          <p14:tracePt t="36007" x="4818063" y="1262063"/>
          <p14:tracePt t="36009" x="4826000" y="1262063"/>
          <p14:tracePt t="36011" x="4833938" y="1262063"/>
          <p14:tracePt t="36014" x="4841875" y="1262063"/>
          <p14:tracePt t="36016" x="4849813" y="1262063"/>
          <p14:tracePt t="36019" x="4857750" y="1262063"/>
          <p14:tracePt t="36020" x="4865688" y="1262063"/>
          <p14:tracePt t="36022" x="4873625" y="1262063"/>
          <p14:tracePt t="36024" x="4881563" y="1262063"/>
          <p14:tracePt t="36026" x="4889500" y="1262063"/>
          <p14:tracePt t="36029" x="4897438" y="1262063"/>
          <p14:tracePt t="36030" x="4905375" y="1262063"/>
          <p14:tracePt t="36031" x="4905375" y="1270000"/>
          <p14:tracePt t="36033" x="4913313" y="1270000"/>
          <p14:tracePt t="36034" x="4921250" y="1270000"/>
          <p14:tracePt t="36036" x="4929188" y="1270000"/>
          <p14:tracePt t="36037" x="4937125" y="1270000"/>
          <p14:tracePt t="36040" x="4943475" y="1270000"/>
          <p14:tracePt t="36042" x="4951413" y="1270000"/>
          <p14:tracePt t="36043" x="4959350" y="1270000"/>
          <p14:tracePt t="36045" x="4967288" y="1270000"/>
          <p14:tracePt t="36047" x="4975225" y="1270000"/>
          <p14:tracePt t="36050" x="4983163" y="1270000"/>
          <p14:tracePt t="36051" x="4991100" y="1270000"/>
          <p14:tracePt t="36053" x="4999038" y="1270000"/>
          <p14:tracePt t="36055" x="5006975" y="1270000"/>
          <p14:tracePt t="36057" x="5014913" y="1270000"/>
          <p14:tracePt t="36060" x="5022850" y="1270000"/>
          <p14:tracePt t="36062" x="5030788" y="1270000"/>
          <p14:tracePt t="36065" x="5038725" y="1270000"/>
          <p14:tracePt t="36068" x="5046663" y="1270000"/>
          <p14:tracePt t="36071" x="5054600" y="1270000"/>
          <p14:tracePt t="36073" x="5060950" y="1270000"/>
          <p14:tracePt t="36076" x="5068888" y="1270000"/>
          <p14:tracePt t="36081" x="5076825" y="1270000"/>
          <p14:tracePt t="36085" x="5084763" y="1270000"/>
          <p14:tracePt t="36667" x="5076825" y="1270000"/>
          <p14:tracePt t="36671" x="5068888" y="1270000"/>
          <p14:tracePt t="36674" x="5060950" y="1270000"/>
          <p14:tracePt t="36677" x="5054600" y="1270000"/>
          <p14:tracePt t="36680" x="5054600" y="1277938"/>
          <p14:tracePt t="36681" x="5046663" y="1277938"/>
          <p14:tracePt t="36683" x="5038725" y="1277938"/>
          <p14:tracePt t="36686" x="5030788" y="1277938"/>
          <p14:tracePt t="36687" x="5022850" y="1277938"/>
          <p14:tracePt t="36689" x="5022850" y="1285875"/>
          <p14:tracePt t="36690" x="5014913" y="1285875"/>
          <p14:tracePt t="36692" x="5006975" y="1285875"/>
          <p14:tracePt t="36696" x="4999038" y="1293813"/>
          <p14:tracePt t="36699" x="4991100" y="1293813"/>
          <p14:tracePt t="36701" x="4983163" y="1293813"/>
          <p14:tracePt t="36705" x="4975225" y="1293813"/>
          <p14:tracePt t="36706" x="4967288" y="1293813"/>
          <p14:tracePt t="36708" x="4967288" y="1301750"/>
          <p14:tracePt t="36709" x="4959350" y="1301750"/>
          <p14:tracePt t="36711" x="4951413" y="1301750"/>
          <p14:tracePt t="36715" x="4943475" y="1309688"/>
          <p14:tracePt t="36718" x="4937125" y="1309688"/>
          <p14:tracePt t="36719" x="4929188" y="1309688"/>
          <p14:tracePt t="36722" x="4921250" y="1309688"/>
          <p14:tracePt t="36723" x="4913313" y="1309688"/>
          <p14:tracePt t="36726" x="4905375" y="1309688"/>
          <p14:tracePt t="36727" x="4905375" y="1316038"/>
          <p14:tracePt t="36728" x="4897438" y="1316038"/>
          <p14:tracePt t="36731" x="4889500" y="1316038"/>
          <p14:tracePt t="36733" x="4881563" y="1323975"/>
          <p14:tracePt t="36735" x="4873625" y="1323975"/>
          <p14:tracePt t="36737" x="4865688" y="1323975"/>
          <p14:tracePt t="36739" x="4857750" y="1323975"/>
          <p14:tracePt t="36741" x="4849813" y="1323975"/>
          <p14:tracePt t="36742" x="4849813" y="1331913"/>
          <p14:tracePt t="36743" x="4841875" y="1331913"/>
          <p14:tracePt t="36746" x="4833938" y="1331913"/>
          <p14:tracePt t="36747" x="4826000" y="1331913"/>
          <p14:tracePt t="36749" x="4818063" y="1331913"/>
          <p14:tracePt t="36750" x="4818063" y="1339850"/>
          <p14:tracePt t="36751" x="4811713" y="1339850"/>
          <p14:tracePt t="36753" x="4803775" y="1339850"/>
          <p14:tracePt t="36756" x="4795838" y="1339850"/>
          <p14:tracePt t="36757" x="4787900" y="1339850"/>
          <p14:tracePt t="36759" x="4787900" y="1347788"/>
          <p14:tracePt t="36760" x="4779963" y="1347788"/>
          <p14:tracePt t="36761" x="4772025" y="1347788"/>
          <p14:tracePt t="36763" x="4764088" y="1347788"/>
          <p14:tracePt t="36765" x="4756150" y="1347788"/>
          <p14:tracePt t="36767" x="4756150" y="1355725"/>
          <p14:tracePt t="36768" x="4748213" y="1355725"/>
          <p14:tracePt t="36770" x="4740275" y="1355725"/>
          <p14:tracePt t="36772" x="4732338" y="1355725"/>
          <p14:tracePt t="36773" x="4732338" y="1363663"/>
          <p14:tracePt t="36774" x="4724400" y="1363663"/>
          <p14:tracePt t="36776" x="4716463" y="1363663"/>
          <p14:tracePt t="36779" x="4708525" y="1363663"/>
          <p14:tracePt t="36780" x="4700588" y="1363663"/>
          <p14:tracePt t="36782" x="4700588" y="1371600"/>
          <p14:tracePt t="36783" x="4694238" y="1371600"/>
          <p14:tracePt t="36784" x="4686300" y="1371600"/>
          <p14:tracePt t="36786" x="4678363" y="1371600"/>
          <p14:tracePt t="36787" x="4678363" y="1379538"/>
          <p14:tracePt t="36789" x="4670425" y="1379538"/>
          <p14:tracePt t="36790" x="4662488" y="1379538"/>
          <p14:tracePt t="36792" x="4654550" y="1379538"/>
          <p14:tracePt t="36794" x="4646613" y="1387475"/>
          <p14:tracePt t="36796" x="4638675" y="1387475"/>
          <p14:tracePt t="36798" x="4630738" y="1387475"/>
          <p14:tracePt t="36800" x="4622800" y="1387475"/>
          <p14:tracePt t="36801" x="4614863" y="1395413"/>
          <p14:tracePt t="36803" x="4606925" y="1395413"/>
          <p14:tracePt t="36804" x="4598988" y="1395413"/>
          <p14:tracePt t="36806" x="4591050" y="1395413"/>
          <p14:tracePt t="36807" x="4583113" y="1403350"/>
          <p14:tracePt t="36808" x="4575175" y="1403350"/>
          <p14:tracePt t="36810" x="4568825" y="1403350"/>
          <p14:tracePt t="36811" x="4560888" y="1403350"/>
          <p14:tracePt t="36813" x="4552950" y="1403350"/>
          <p14:tracePt t="36815" x="4545013" y="1411288"/>
          <p14:tracePt t="36816" x="4537075" y="1411288"/>
          <p14:tracePt t="36818" x="4529138" y="1419225"/>
          <p14:tracePt t="36819" x="4521200" y="1419225"/>
          <p14:tracePt t="36821" x="4513263" y="1419225"/>
          <p14:tracePt t="36823" x="4505325" y="1419225"/>
          <p14:tracePt t="36824" x="4497388" y="1427163"/>
          <p14:tracePt t="36826" x="4489450" y="1427163"/>
          <p14:tracePt t="36827" x="4481513" y="1427163"/>
          <p14:tracePt t="36828" x="4481513" y="1433513"/>
          <p14:tracePt t="36829" x="4473575" y="1433513"/>
          <p14:tracePt t="36831" x="4465638" y="1433513"/>
          <p14:tracePt t="36833" x="4457700" y="1433513"/>
          <p14:tracePt t="36834" x="4449763" y="1433513"/>
          <p14:tracePt t="36835" x="4449763" y="1441450"/>
          <p14:tracePt t="36836" x="4443413" y="1441450"/>
          <p14:tracePt t="36837" x="4435475" y="1441450"/>
          <p14:tracePt t="36839" x="4427538" y="1441450"/>
          <p14:tracePt t="36840" x="4419600" y="1441450"/>
          <p14:tracePt t="36842" x="4411663" y="1441450"/>
          <p14:tracePt t="36844" x="4403725" y="1441450"/>
          <p14:tracePt t="36846" x="4395788" y="1449388"/>
          <p14:tracePt t="36848" x="4387850" y="1449388"/>
          <p14:tracePt t="36850" x="4379913" y="1449388"/>
          <p14:tracePt t="36852" x="4371975" y="1449388"/>
          <p14:tracePt t="36854" x="4364038" y="1449388"/>
          <p14:tracePt t="36856" x="4356100" y="1449388"/>
          <p14:tracePt t="36858" x="4348163" y="1457325"/>
          <p14:tracePt t="36859" x="4340225" y="1457325"/>
          <p14:tracePt t="36861" x="4332288" y="1465263"/>
          <p14:tracePt t="36862" x="4325938" y="1465263"/>
          <p14:tracePt t="36864" x="4318000" y="1465263"/>
          <p14:tracePt t="36865" x="4310063" y="1465263"/>
          <p14:tracePt t="36867" x="4302125" y="1473200"/>
          <p14:tracePt t="36868" x="4294188" y="1473200"/>
          <p14:tracePt t="36870" x="4286250" y="1473200"/>
          <p14:tracePt t="36871" x="4278313" y="1473200"/>
          <p14:tracePt t="36872" x="4270375" y="1473200"/>
          <p14:tracePt t="36874" x="4262438" y="1481138"/>
          <p14:tracePt t="36875" x="4254500" y="1481138"/>
          <p14:tracePt t="36876" x="4246563" y="1481138"/>
          <p14:tracePt t="36877" x="4238625" y="1481138"/>
          <p14:tracePt t="36878" x="4230688" y="1481138"/>
          <p14:tracePt t="36879" x="4222750" y="1489075"/>
          <p14:tracePt t="36880" x="4214813" y="1489075"/>
          <p14:tracePt t="36882" x="4200525" y="1489075"/>
          <p14:tracePt t="36883" x="4192588" y="1489075"/>
          <p14:tracePt t="36884" x="4184650" y="1489075"/>
          <p14:tracePt t="36885" x="4176713" y="1489075"/>
          <p14:tracePt t="36886" x="4168775" y="1489075"/>
          <p14:tracePt t="36887" x="4160838" y="1497013"/>
          <p14:tracePt t="36889" x="4144963" y="1497013"/>
          <p14:tracePt t="36889" x="4129088" y="1497013"/>
          <p14:tracePt t="36890" x="4129088" y="1504950"/>
          <p14:tracePt t="36891" x="4113213" y="1504950"/>
          <p14:tracePt t="36892" x="4097338" y="1504950"/>
          <p14:tracePt t="36893" x="4089400" y="1512888"/>
          <p14:tracePt t="36894" x="4075113" y="1512888"/>
          <p14:tracePt t="36895" x="4059238" y="1512888"/>
          <p14:tracePt t="36896" x="4051300" y="1520825"/>
          <p14:tracePt t="36897" x="4035425" y="1520825"/>
          <p14:tracePt t="36898" x="4019550" y="1520825"/>
          <p14:tracePt t="36899" x="4003675" y="1520825"/>
          <p14:tracePt t="36900" x="3987800" y="1528763"/>
          <p14:tracePt t="36901" x="3971925" y="1528763"/>
          <p14:tracePt t="36902" x="3963988" y="1528763"/>
          <p14:tracePt t="36903" x="3949700" y="1536700"/>
          <p14:tracePt t="36904" x="3933825" y="1536700"/>
          <p14:tracePt t="36905" x="3917950" y="1536700"/>
          <p14:tracePt t="36906" x="3902075" y="1536700"/>
          <p14:tracePt t="36907" x="3886200" y="1544638"/>
          <p14:tracePt t="36908" x="3870325" y="1544638"/>
          <p14:tracePt t="36909" x="3854450" y="1544638"/>
          <p14:tracePt t="36910" x="3840163" y="1544638"/>
          <p14:tracePt t="36911" x="3824288" y="1552575"/>
          <p14:tracePt t="36912" x="3808413" y="1552575"/>
          <p14:tracePt t="36913" x="3792538" y="1552575"/>
          <p14:tracePt t="36914" x="3776663" y="1552575"/>
          <p14:tracePt t="36915" x="3760788" y="1558925"/>
          <p14:tracePt t="36916" x="3744913" y="1558925"/>
          <p14:tracePt t="36917" x="3736975" y="1558925"/>
          <p14:tracePt t="36918" x="3721100" y="1558925"/>
          <p14:tracePt t="36919" x="3706813" y="1558925"/>
          <p14:tracePt t="36920" x="3698875" y="1566863"/>
          <p14:tracePt t="36921" x="3683000" y="1566863"/>
          <p14:tracePt t="36922" x="3667125" y="1566863"/>
          <p14:tracePt t="36923" x="3667125" y="1574800"/>
          <p14:tracePt t="36924" x="3651250" y="1574800"/>
          <p14:tracePt t="36925" x="3635375" y="1574800"/>
          <p14:tracePt t="36926" x="3627438" y="1574800"/>
          <p14:tracePt t="36927" x="3619500" y="1582738"/>
          <p14:tracePt t="36928" x="3611563" y="1582738"/>
          <p14:tracePt t="36929" x="3603625" y="1582738"/>
          <p14:tracePt t="36930" x="3597275" y="1582738"/>
          <p14:tracePt t="36931" x="3589338" y="1590675"/>
          <p14:tracePt t="36932" x="3581400" y="1590675"/>
          <p14:tracePt t="36933" x="3573463" y="1590675"/>
          <p14:tracePt t="36934" x="3565525" y="1590675"/>
          <p14:tracePt t="36935" x="3557588" y="1590675"/>
          <p14:tracePt t="36936" x="3549650" y="1590675"/>
          <p14:tracePt t="36937" x="3541713" y="1598613"/>
          <p14:tracePt t="36938" x="3533775" y="1598613"/>
          <p14:tracePt t="36939" x="3525838" y="1598613"/>
          <p14:tracePt t="36940" x="3517900" y="1598613"/>
          <p14:tracePt t="36941" x="3509963" y="1598613"/>
          <p14:tracePt t="36943" x="3502025" y="1598613"/>
          <p14:tracePt t="36944" x="3494088" y="1598613"/>
          <p14:tracePt t="36945" x="3486150" y="1606550"/>
          <p14:tracePt t="36947" x="3478213" y="1606550"/>
          <p14:tracePt t="36948" x="3471863" y="1606550"/>
          <p14:tracePt t="36949" x="3463925" y="1614488"/>
          <p14:tracePt t="36951" x="3455988" y="1614488"/>
          <p14:tracePt t="36952" x="3448050" y="1614488"/>
          <p14:tracePt t="36953" x="3440113" y="1614488"/>
          <p14:tracePt t="36955" x="3432175" y="1614488"/>
          <p14:tracePt t="36957" x="3424238" y="1622425"/>
          <p14:tracePt t="36958" x="3416300" y="1622425"/>
          <p14:tracePt t="36960" x="3408363" y="1622425"/>
          <p14:tracePt t="36961" x="3400425" y="1622425"/>
          <p14:tracePt t="36962" x="3392488" y="1622425"/>
          <p14:tracePt t="36963" x="3384550" y="1630363"/>
          <p14:tracePt t="36965" x="3376613" y="1630363"/>
          <p14:tracePt t="36966" x="3368675" y="1630363"/>
          <p14:tracePt t="36967" x="3360738" y="1630363"/>
          <p14:tracePt t="36969" x="3346450" y="1630363"/>
          <p14:tracePt t="36971" x="3330575" y="1630363"/>
          <p14:tracePt t="36973" x="3314700" y="1630363"/>
          <p14:tracePt t="36975" x="3306763" y="1630363"/>
          <p14:tracePt t="36976" x="3290888" y="1630363"/>
          <p14:tracePt t="36977" x="3282950" y="1638300"/>
          <p14:tracePt t="36978" x="3275013" y="1638300"/>
          <p14:tracePt t="36979" x="3267075" y="1638300"/>
          <p14:tracePt t="36980" x="3259138" y="1638300"/>
          <p14:tracePt t="36981" x="3243263" y="1638300"/>
          <p14:tracePt t="36982" x="3235325" y="1638300"/>
          <p14:tracePt t="36983" x="3228975" y="1638300"/>
          <p14:tracePt t="36984" x="3221038" y="1638300"/>
          <p14:tracePt t="36985" x="3213100" y="1638300"/>
          <p14:tracePt t="36986" x="3197225" y="1638300"/>
          <p14:tracePt t="36987" x="3189288" y="1638300"/>
          <p14:tracePt t="36988" x="3181350" y="1638300"/>
          <p14:tracePt t="36989" x="3165475" y="1638300"/>
          <p14:tracePt t="36991" x="3149600" y="1638300"/>
          <p14:tracePt t="36992" x="3141663" y="1638300"/>
          <p14:tracePt t="36993" x="3133725" y="1638300"/>
          <p14:tracePt t="36994" x="3117850" y="1638300"/>
          <p14:tracePt t="36995" x="3109913" y="1638300"/>
          <p14:tracePt t="36996" x="3103563" y="1638300"/>
          <p14:tracePt t="36997" x="3095625" y="1638300"/>
          <p14:tracePt t="36998" x="3087688" y="1638300"/>
          <p14:tracePt t="36999" x="3079750" y="1638300"/>
          <p14:tracePt t="37000" x="3063875" y="1638300"/>
          <p14:tracePt t="37001" x="3055938" y="1638300"/>
          <p14:tracePt t="37002" x="3048000" y="1638300"/>
          <p14:tracePt t="37003" x="3040063" y="1638300"/>
          <p14:tracePt t="37005" x="3024188" y="1638300"/>
          <p14:tracePt t="37007" x="3016250" y="1630363"/>
          <p14:tracePt t="37008" x="3008313" y="1630363"/>
          <p14:tracePt t="37009" x="3000375" y="1630363"/>
          <p14:tracePt t="37010" x="2992438" y="1630363"/>
          <p14:tracePt t="37011" x="2986088" y="1630363"/>
          <p14:tracePt t="37013" x="2978150" y="1630363"/>
          <p14:tracePt t="37014" x="2970213" y="1630363"/>
          <p14:tracePt t="37015" x="2962275" y="1630363"/>
          <p14:tracePt t="37016" x="2954338" y="1630363"/>
          <p14:tracePt t="37018" x="2946400" y="1630363"/>
          <p14:tracePt t="37019" x="2938463" y="1630363"/>
          <p14:tracePt t="37021" x="2930525" y="1630363"/>
          <p14:tracePt t="37022" x="2922588" y="1630363"/>
          <p14:tracePt t="37024" x="2914650" y="1630363"/>
          <p14:tracePt t="37027" x="2906713" y="1630363"/>
          <p14:tracePt t="37028" x="2898775" y="1630363"/>
          <p14:tracePt t="37030" x="2890838" y="1630363"/>
          <p14:tracePt t="37032" x="2882900" y="1630363"/>
          <p14:tracePt t="37034" x="2874963" y="1630363"/>
          <p14:tracePt t="37036" x="2867025" y="1630363"/>
          <p14:tracePt t="37038" x="2860675" y="1630363"/>
          <p14:tracePt t="37040" x="2852738" y="1630363"/>
          <p14:tracePt t="37041" x="2844800" y="1630363"/>
          <p14:tracePt t="37043" x="2836863" y="1630363"/>
          <p14:tracePt t="37045" x="2828925" y="1630363"/>
          <p14:tracePt t="37047" x="2820988" y="1630363"/>
          <p14:tracePt t="37048" x="2813050" y="1630363"/>
          <p14:tracePt t="37050" x="2805113" y="1630363"/>
          <p14:tracePt t="37051" x="2797175" y="1630363"/>
          <p14:tracePt t="37053" x="2789238" y="1630363"/>
          <p14:tracePt t="37055" x="2781300" y="1630363"/>
          <p14:tracePt t="37056" x="2773363" y="1630363"/>
          <p14:tracePt t="37058" x="2765425" y="1630363"/>
          <p14:tracePt t="37059" x="2757488" y="1630363"/>
          <p14:tracePt t="37061" x="2749550" y="1630363"/>
          <p14:tracePt t="37062" x="2743200" y="1630363"/>
          <p14:tracePt t="37064" x="2735263" y="1630363"/>
          <p14:tracePt t="37065" x="2727325" y="1630363"/>
          <p14:tracePt t="37068" x="2719388" y="1630363"/>
          <p14:tracePt t="37069" x="2711450" y="1630363"/>
          <p14:tracePt t="37071" x="2703513" y="1630363"/>
          <p14:tracePt t="37073" x="2695575" y="1630363"/>
          <p14:tracePt t="37074" x="2687638" y="1630363"/>
          <p14:tracePt t="37077" x="2679700" y="1630363"/>
          <p14:tracePt t="37081" x="2671763" y="1630363"/>
          <p14:tracePt t="37090" x="2663825" y="1630363"/>
          <p14:tracePt t="37217" x="2663825" y="1622425"/>
          <p14:tracePt t="37227" x="2663825" y="1614488"/>
          <p14:tracePt t="37228" x="2671763" y="1614488"/>
          <p14:tracePt t="37229" x="2671763" y="1606550"/>
          <p14:tracePt t="37230" x="2679700" y="1606550"/>
          <p14:tracePt t="37233" x="2687638" y="1598613"/>
          <p14:tracePt t="37235" x="2695575" y="1598613"/>
          <p14:tracePt t="37236" x="2695575" y="1590675"/>
          <p14:tracePt t="37239" x="2703513" y="1582738"/>
          <p14:tracePt t="37243" x="2711450" y="1582738"/>
          <p14:tracePt t="37245" x="2711450" y="1574800"/>
          <p14:tracePt t="37247" x="2719388" y="1574800"/>
          <p14:tracePt t="37248" x="2719388" y="1566863"/>
          <p14:tracePt t="37250" x="2727325" y="1566863"/>
          <p14:tracePt t="37252" x="2735263" y="1558925"/>
          <p14:tracePt t="37254" x="2735263" y="1552575"/>
          <p14:tracePt t="37255" x="2743200" y="1552575"/>
          <p14:tracePt t="37257" x="2749550" y="1544638"/>
          <p14:tracePt t="37259" x="2749550" y="1536700"/>
          <p14:tracePt t="37260" x="2757488" y="1536700"/>
          <p14:tracePt t="37263" x="2765425" y="1528763"/>
          <p14:tracePt t="37267" x="2773363" y="1520825"/>
          <p14:tracePt t="37268" x="2781300" y="1520825"/>
          <p14:tracePt t="37270" x="2781300" y="1512888"/>
          <p14:tracePt t="37271" x="2789238" y="1512888"/>
          <p14:tracePt t="37273" x="2797175" y="1504950"/>
          <p14:tracePt t="37275" x="2805113" y="1504950"/>
          <p14:tracePt t="37276" x="2805113" y="1497013"/>
          <p14:tracePt t="37277" x="2813050" y="1497013"/>
          <p14:tracePt t="37279" x="2820988" y="1497013"/>
          <p14:tracePt t="37281" x="2820988" y="1489075"/>
          <p14:tracePt t="37282" x="2828925" y="1489075"/>
          <p14:tracePt t="37283" x="2828925" y="1481138"/>
          <p14:tracePt t="37284" x="2836863" y="1481138"/>
          <p14:tracePt t="37287" x="2844800" y="1473200"/>
          <p14:tracePt t="37289" x="2852738" y="1473200"/>
          <p14:tracePt t="37291" x="2852738" y="1465263"/>
          <p14:tracePt t="37292" x="2860675" y="1465263"/>
          <p14:tracePt t="37295" x="2860675" y="1457325"/>
          <p14:tracePt t="37296" x="2867025" y="1457325"/>
          <p14:tracePt t="37299" x="2874963" y="1457325"/>
          <p14:tracePt t="37300" x="2874963" y="1449388"/>
          <p14:tracePt t="37302" x="2882900" y="1449388"/>
          <p14:tracePt t="37304" x="2890838" y="1441450"/>
          <p14:tracePt t="37307" x="2898775" y="1441450"/>
          <p14:tracePt t="37310" x="2906713" y="1433513"/>
          <p14:tracePt t="37314" x="2906713" y="1427163"/>
          <p14:tracePt t="37315" x="2914650" y="1427163"/>
          <p14:tracePt t="37319" x="2922588" y="1419225"/>
          <p14:tracePt t="37322" x="2930525" y="1419225"/>
          <p14:tracePt t="37323" x="2930525" y="1411288"/>
          <p14:tracePt t="37331" x="2938463" y="1411288"/>
          <p14:tracePt t="37416" x="2946400" y="1411288"/>
          <p14:tracePt t="37422" x="2946400" y="1403350"/>
          <p14:tracePt t="37446" x="2954338" y="1403350"/>
          <p14:tracePt t="37453" x="2962275" y="1403350"/>
          <p14:tracePt t="37458" x="2970213" y="1395413"/>
          <p14:tracePt t="37460" x="2978150" y="1395413"/>
          <p14:tracePt t="37464" x="2986088" y="1387475"/>
          <p14:tracePt t="37466" x="2992438" y="1387475"/>
          <p14:tracePt t="37468" x="3000375" y="1387475"/>
          <p14:tracePt t="37472" x="3016250" y="1387475"/>
          <p14:tracePt t="37475" x="3024188" y="1387475"/>
          <p14:tracePt t="37476" x="3032125" y="1387475"/>
          <p14:tracePt t="37478" x="3040063" y="1387475"/>
          <p14:tracePt t="37479" x="3048000" y="1379538"/>
          <p14:tracePt t="37482" x="3055938" y="1379538"/>
          <p14:tracePt t="37484" x="3063875" y="1371600"/>
          <p14:tracePt t="37485" x="3071813" y="1371600"/>
          <p14:tracePt t="37487" x="3079750" y="1371600"/>
          <p14:tracePt t="37488" x="3087688" y="1371600"/>
          <p14:tracePt t="37490" x="3095625" y="1371600"/>
          <p14:tracePt t="37491" x="3103563" y="1371600"/>
          <p14:tracePt t="37492" x="3103563" y="1363663"/>
          <p14:tracePt t="37493" x="3109913" y="1363663"/>
          <p14:tracePt t="37495" x="3117850" y="1363663"/>
          <p14:tracePt t="37496" x="3125788" y="1355725"/>
          <p14:tracePt t="37498" x="3133725" y="1355725"/>
          <p14:tracePt t="37499" x="3141663" y="1355725"/>
          <p14:tracePt t="37501" x="3149600" y="1355725"/>
          <p14:tracePt t="37502" x="3157538" y="1355725"/>
          <p14:tracePt t="37504" x="3165475" y="1355725"/>
          <p14:tracePt t="37506" x="3173413" y="1355725"/>
          <p14:tracePt t="37508" x="3181350" y="1355725"/>
          <p14:tracePt t="37511" x="3189288" y="1355725"/>
          <p14:tracePt t="37512" x="3197225" y="1355725"/>
          <p14:tracePt t="37515" x="3205163" y="1347788"/>
          <p14:tracePt t="37516" x="3213100" y="1347788"/>
          <p14:tracePt t="37519" x="3221038" y="1347788"/>
          <p14:tracePt t="37522" x="3228975" y="1347788"/>
          <p14:tracePt t="37525" x="3228975" y="1339850"/>
          <p14:tracePt t="37534" x="3235325" y="1339850"/>
          <p14:tracePt t="37721" x="3243263" y="1339850"/>
          <p14:tracePt t="37725" x="3251200" y="1339850"/>
          <p14:tracePt t="37728" x="3259138" y="1339850"/>
          <p14:tracePt t="37729" x="3267075" y="1339850"/>
          <p14:tracePt t="37731" x="3275013" y="1339850"/>
          <p14:tracePt t="37732" x="3282950" y="1347788"/>
          <p14:tracePt t="37734" x="3290888" y="1347788"/>
          <p14:tracePt t="37736" x="3298825" y="1347788"/>
          <p14:tracePt t="37738" x="3306763" y="1355725"/>
          <p14:tracePt t="37740" x="3314700" y="1355725"/>
          <p14:tracePt t="37741" x="3322638" y="1355725"/>
          <p14:tracePt t="37743" x="3330575" y="1355725"/>
          <p14:tracePt t="37744" x="3338513" y="1363663"/>
          <p14:tracePt t="37746" x="3346450" y="1363663"/>
          <p14:tracePt t="37747" x="3352800" y="1363663"/>
          <p14:tracePt t="37749" x="3360738" y="1363663"/>
          <p14:tracePt t="37750" x="3368675" y="1363663"/>
          <p14:tracePt t="37751" x="3376613" y="1363663"/>
          <p14:tracePt t="37752" x="3384550" y="1371600"/>
          <p14:tracePt t="37753" x="3392488" y="1371600"/>
          <p14:tracePt t="37754" x="3400425" y="1371600"/>
          <p14:tracePt t="37755" x="3408363" y="1379538"/>
          <p14:tracePt t="37756" x="3416300" y="1379538"/>
          <p14:tracePt t="37757" x="3424238" y="1379538"/>
          <p14:tracePt t="37758" x="3440113" y="1379538"/>
          <p14:tracePt t="37759" x="3448050" y="1379538"/>
          <p14:tracePt t="37760" x="3455988" y="1379538"/>
          <p14:tracePt t="37761" x="3463925" y="1387475"/>
          <p14:tracePt t="37762" x="3478213" y="1387475"/>
          <p14:tracePt t="37763" x="3494088" y="1387475"/>
          <p14:tracePt t="37764" x="3502025" y="1387475"/>
          <p14:tracePt t="37765" x="3517900" y="1395413"/>
          <p14:tracePt t="37766" x="3525838" y="1395413"/>
          <p14:tracePt t="37767" x="3533775" y="1395413"/>
          <p14:tracePt t="37768" x="3549650" y="1395413"/>
          <p14:tracePt t="37769" x="3565525" y="1395413"/>
          <p14:tracePt t="37770" x="3573463" y="1395413"/>
          <p14:tracePt t="37771" x="3589338" y="1403350"/>
          <p14:tracePt t="37772" x="3597275" y="1403350"/>
          <p14:tracePt t="37773" x="3603625" y="1403350"/>
          <p14:tracePt t="37774" x="3619500" y="1403350"/>
          <p14:tracePt t="37775" x="3627438" y="1403350"/>
          <p14:tracePt t="37776" x="3643313" y="1411288"/>
          <p14:tracePt t="37777" x="3651250" y="1411288"/>
          <p14:tracePt t="37778" x="3667125" y="1411288"/>
          <p14:tracePt t="37779" x="3675063" y="1411288"/>
          <p14:tracePt t="37780" x="3690938" y="1419225"/>
          <p14:tracePt t="37781" x="3698875" y="1419225"/>
          <p14:tracePt t="37782" x="3706813" y="1419225"/>
          <p14:tracePt t="37783" x="3714750" y="1419225"/>
          <p14:tracePt t="37784" x="3721100" y="1419225"/>
          <p14:tracePt t="37785" x="3729038" y="1419225"/>
          <p14:tracePt t="37786" x="3744913" y="1419225"/>
          <p14:tracePt t="37787" x="3752850" y="1427163"/>
          <p14:tracePt t="37788" x="3760788" y="1427163"/>
          <p14:tracePt t="37789" x="3768725" y="1427163"/>
          <p14:tracePt t="37790" x="3776663" y="1427163"/>
          <p14:tracePt t="37791" x="3784600" y="1427163"/>
          <p14:tracePt t="37792" x="3800475" y="1427163"/>
          <p14:tracePt t="37793" x="3808413" y="1427163"/>
          <p14:tracePt t="37794" x="3816350" y="1427163"/>
          <p14:tracePt t="37795" x="3824288" y="1427163"/>
          <p14:tracePt t="37796" x="3832225" y="1427163"/>
          <p14:tracePt t="37797" x="3840163" y="1427163"/>
          <p14:tracePt t="37798" x="3846513" y="1427163"/>
          <p14:tracePt t="37799" x="3854450" y="1427163"/>
          <p14:tracePt t="37800" x="3862388" y="1427163"/>
          <p14:tracePt t="37801" x="3870325" y="1427163"/>
          <p14:tracePt t="37802" x="3878263" y="1427163"/>
          <p14:tracePt t="37803" x="3886200" y="1427163"/>
          <p14:tracePt t="37804" x="3894138" y="1427163"/>
          <p14:tracePt t="37805" x="3902075" y="1427163"/>
          <p14:tracePt t="37806" x="3910013" y="1427163"/>
          <p14:tracePt t="37807" x="3917950" y="1427163"/>
          <p14:tracePt t="37808" x="3925888" y="1427163"/>
          <p14:tracePt t="37809" x="3933825" y="1427163"/>
          <p14:tracePt t="37810" x="3941763" y="1427163"/>
          <p14:tracePt t="37811" x="3949700" y="1427163"/>
          <p14:tracePt t="37812" x="3957638" y="1427163"/>
          <p14:tracePt t="37813" x="3963988" y="1427163"/>
          <p14:tracePt t="37814" x="3971925" y="1427163"/>
          <p14:tracePt t="37815" x="3979863" y="1427163"/>
          <p14:tracePt t="37816" x="3987800" y="1427163"/>
          <p14:tracePt t="37817" x="4003675" y="1427163"/>
          <p14:tracePt t="37818" x="4011613" y="1427163"/>
          <p14:tracePt t="37819" x="4019550" y="1427163"/>
          <p14:tracePt t="37820" x="4027488" y="1427163"/>
          <p14:tracePt t="37821" x="4035425" y="1427163"/>
          <p14:tracePt t="37822" x="4043363" y="1427163"/>
          <p14:tracePt t="37823" x="4051300" y="1427163"/>
          <p14:tracePt t="37824" x="4067175" y="1427163"/>
          <p14:tracePt t="37825" x="4075113" y="1419225"/>
          <p14:tracePt t="37826" x="4083050" y="1419225"/>
          <p14:tracePt t="37827" x="4089400" y="1419225"/>
          <p14:tracePt t="37828" x="4097338" y="1419225"/>
          <p14:tracePt t="37829" x="4105275" y="1419225"/>
          <p14:tracePt t="37830" x="4121150" y="1419225"/>
          <p14:tracePt t="37831" x="4129088" y="1411288"/>
          <p14:tracePt t="37832" x="4137025" y="1411288"/>
          <p14:tracePt t="37833" x="4144963" y="1411288"/>
          <p14:tracePt t="37834" x="4152900" y="1411288"/>
          <p14:tracePt t="37835" x="4160838" y="1411288"/>
          <p14:tracePt t="37836" x="4176713" y="1411288"/>
          <p14:tracePt t="37839" x="4192588" y="1411288"/>
          <p14:tracePt t="37839" x="4192588" y="1403350"/>
          <p14:tracePt t="37840" x="4206875" y="1403350"/>
          <p14:tracePt t="37842" x="4222750" y="1403350"/>
          <p14:tracePt t="37844" x="4230688" y="1403350"/>
          <p14:tracePt t="37845" x="4238625" y="1403350"/>
          <p14:tracePt t="37846" x="4246563" y="1395413"/>
          <p14:tracePt t="37847" x="4254500" y="1395413"/>
          <p14:tracePt t="37848" x="4262438" y="1395413"/>
          <p14:tracePt t="37850" x="4270375" y="1395413"/>
          <p14:tracePt t="37851" x="4278313" y="1395413"/>
          <p14:tracePt t="37852" x="4286250" y="1387475"/>
          <p14:tracePt t="37853" x="4294188" y="1387475"/>
          <p14:tracePt t="37854" x="4302125" y="1387475"/>
          <p14:tracePt t="37856" x="4310063" y="1387475"/>
          <p14:tracePt t="37857" x="4318000" y="1387475"/>
          <p14:tracePt t="37859" x="4325938" y="1379538"/>
          <p14:tracePt t="37860" x="4332288" y="1379538"/>
          <p14:tracePt t="37863" x="4340225" y="1371600"/>
          <p14:tracePt t="37864" x="4348163" y="1371600"/>
          <p14:tracePt t="37867" x="4356100" y="1371600"/>
          <p14:tracePt t="37870" x="4364038" y="1371600"/>
          <p14:tracePt t="37872" x="4371975" y="1363663"/>
          <p14:tracePt t="37875" x="4379913" y="1363663"/>
          <p14:tracePt t="37877" x="4387850" y="1363663"/>
          <p14:tracePt t="37880" x="4395788" y="1355725"/>
          <p14:tracePt t="37882" x="4403725" y="1355725"/>
          <p14:tracePt t="37887" x="4411663" y="1355725"/>
          <p14:tracePt t="37892" x="4419600" y="1355725"/>
          <p14:tracePt t="37898" x="4427538" y="1355725"/>
          <p14:tracePt t="37899" x="4427538" y="1347788"/>
          <p14:tracePt t="37908" x="4435475" y="1347788"/>
          <p14:tracePt t="37916" x="4443413" y="1347788"/>
          <p14:tracePt t="37933" x="4449763" y="1347788"/>
          <p14:tracePt t="37943" x="4457700" y="1347788"/>
          <p14:tracePt t="37961" x="4465638" y="1347788"/>
          <p14:tracePt t="37965" x="4473575" y="1347788"/>
          <p14:tracePt t="37970" x="4481513" y="1347788"/>
          <p14:tracePt t="37976" x="4489450" y="1347788"/>
          <p14:tracePt t="37978" x="4497388" y="1347788"/>
          <p14:tracePt t="37983" x="4505325" y="1347788"/>
          <p14:tracePt t="37987" x="4513263" y="1347788"/>
          <p14:tracePt t="37991" x="4521200" y="1347788"/>
          <p14:tracePt t="37994" x="4529138" y="1347788"/>
          <p14:tracePt t="37997" x="4537075" y="1347788"/>
          <p14:tracePt t="37999" x="4545013" y="1347788"/>
          <p14:tracePt t="38003" x="4552950" y="1347788"/>
          <p14:tracePt t="38007" x="4560888" y="1347788"/>
          <p14:tracePt t="38010" x="4568825" y="1347788"/>
          <p14:tracePt t="38014" x="4575175" y="1347788"/>
          <p14:tracePt t="38016" x="4583113" y="1347788"/>
          <p14:tracePt t="38020" x="4591050" y="1347788"/>
          <p14:tracePt t="38022" x="4598988" y="1347788"/>
          <p14:tracePt t="38027" x="4606925" y="1347788"/>
          <p14:tracePt t="38031" x="4614863" y="1347788"/>
          <p14:tracePt t="38037" x="4622800" y="1347788"/>
          <p14:tracePt t="38041" x="4630738" y="1347788"/>
          <p14:tracePt t="38043" x="4638675" y="1347788"/>
          <p14:tracePt t="38046" x="4638675" y="1355725"/>
          <p14:tracePt t="38047" x="4646613" y="1355725"/>
          <p14:tracePt t="38050" x="4654550" y="1355725"/>
          <p14:tracePt t="38056" x="4662488" y="1355725"/>
          <p14:tracePt t="38058" x="4670425" y="1355725"/>
          <p14:tracePt t="38062" x="4678363" y="1355725"/>
          <p14:tracePt t="38063" x="4678363" y="1363663"/>
          <p14:tracePt t="38066" x="4686300" y="1363663"/>
          <p14:tracePt t="38069" x="4694238" y="1363663"/>
          <p14:tracePt t="38073" x="4700588" y="1363663"/>
          <p14:tracePt t="38077" x="4708525" y="1363663"/>
          <p14:tracePt t="38080" x="4708525" y="1371600"/>
          <p14:tracePt t="38082" x="4716463" y="1371600"/>
          <p14:tracePt t="38086" x="4724400" y="1371600"/>
          <p14:tracePt t="38093" x="4732338" y="1371600"/>
          <p14:tracePt t="38099" x="4732338" y="1379538"/>
          <p14:tracePt t="38100" x="4740275" y="1379538"/>
          <p14:tracePt t="38114" x="4748213" y="1379538"/>
          <p14:tracePt t="38123" x="4756150" y="1379538"/>
          <p14:tracePt t="38127" x="4764088" y="1379538"/>
          <p14:tracePt t="38135" x="4772025" y="1379538"/>
          <p14:tracePt t="38140" x="4779963" y="1379538"/>
          <p14:tracePt t="38143" x="4779963" y="1387475"/>
          <p14:tracePt t="39040" x="4772025" y="1387475"/>
          <p14:tracePt t="39042" x="4764088" y="1387475"/>
          <p14:tracePt t="39043" x="4756150" y="1387475"/>
          <p14:tracePt t="39044" x="4748213" y="1395413"/>
          <p14:tracePt t="39045" x="4740275" y="1395413"/>
          <p14:tracePt t="39046" x="4732338" y="1403350"/>
          <p14:tracePt t="39047" x="4716463" y="1403350"/>
          <p14:tracePt t="39048" x="4700588" y="1411288"/>
          <p14:tracePt t="39049" x="4686300" y="1419225"/>
          <p14:tracePt t="39050" x="4662488" y="1433513"/>
          <p14:tracePt t="39051" x="4646613" y="1449388"/>
          <p14:tracePt t="39052" x="4614863" y="1465263"/>
          <p14:tracePt t="39053" x="4591050" y="1481138"/>
          <p14:tracePt t="39054" x="4575175" y="1497013"/>
          <p14:tracePt t="39055" x="4545013" y="1520825"/>
          <p14:tracePt t="39056" x="4521200" y="1544638"/>
          <p14:tracePt t="39057" x="4489450" y="1574800"/>
          <p14:tracePt t="39058" x="4457700" y="1598613"/>
          <p14:tracePt t="39059" x="4419600" y="1630363"/>
          <p14:tracePt t="39060" x="4403725" y="1654175"/>
          <p14:tracePt t="39061" x="4364038" y="1684338"/>
          <p14:tracePt t="39062" x="4340225" y="1724025"/>
          <p14:tracePt t="39063" x="4302125" y="1763713"/>
          <p14:tracePt t="39064" x="4270375" y="1803400"/>
          <p14:tracePt t="39065" x="4238625" y="1841500"/>
          <p14:tracePt t="39066" x="4214813" y="1881188"/>
          <p14:tracePt t="39067" x="4192588" y="1912938"/>
          <p14:tracePt t="39068" x="4168775" y="1951038"/>
          <p14:tracePt t="39069" x="4144963" y="1990725"/>
          <p14:tracePt t="39070" x="4129088" y="2022475"/>
          <p14:tracePt t="39071" x="4113213" y="2060575"/>
          <p14:tracePt t="39072" x="4105275" y="2092325"/>
          <p14:tracePt t="39073" x="4097338" y="2124075"/>
          <p14:tracePt t="39074" x="4097338" y="2155825"/>
          <p14:tracePt t="39075" x="4097338" y="2171700"/>
          <p14:tracePt t="39076" x="4097338" y="2193925"/>
          <p14:tracePt t="39077" x="4097338" y="2217738"/>
          <p14:tracePt t="39078" x="4105275" y="2233613"/>
          <p14:tracePt t="39079" x="4113213" y="2249488"/>
          <p14:tracePt t="39080" x="4121150" y="2265363"/>
          <p14:tracePt t="39081" x="4129088" y="2281238"/>
          <p14:tracePt t="39082" x="4137025" y="2289175"/>
          <p14:tracePt t="39083" x="4137025" y="2305050"/>
          <p14:tracePt t="39084" x="4144963" y="2311400"/>
          <p14:tracePt t="39085" x="4152900" y="2327275"/>
          <p14:tracePt t="39086" x="4160838" y="2335213"/>
          <p14:tracePt t="39087" x="4160838" y="2343150"/>
          <p14:tracePt t="39088" x="4168775" y="2351088"/>
          <p14:tracePt t="39090" x="4168775" y="2359025"/>
          <p14:tracePt t="39090" x="4176713" y="2366963"/>
          <p14:tracePt t="39091" x="4176713" y="2374900"/>
          <p14:tracePt t="39092" x="4184650" y="2382838"/>
          <p14:tracePt t="39093" x="4192588" y="2382838"/>
          <p14:tracePt t="39094" x="4192588" y="2390775"/>
          <p14:tracePt t="39095" x="4192588" y="2398713"/>
          <p14:tracePt t="39097" x="4192588" y="2406650"/>
          <p14:tracePt t="39098" x="4200525" y="2414588"/>
          <p14:tracePt t="39101" x="4200525" y="2422525"/>
          <p14:tracePt t="39103" x="4206875" y="2430463"/>
          <p14:tracePt t="39106" x="4206875" y="2436813"/>
          <p14:tracePt t="39108" x="4206875" y="2444750"/>
          <p14:tracePt t="39111" x="4206875" y="2452688"/>
          <p14:tracePt t="39113" x="4206875" y="2460625"/>
          <p14:tracePt t="39115" x="4206875" y="2468563"/>
          <p14:tracePt t="39117" x="4206875" y="2476500"/>
          <p14:tracePt t="39118" x="4200525" y="2484438"/>
          <p14:tracePt t="39120" x="4200525" y="2492375"/>
          <p14:tracePt t="39121" x="4192588" y="2500313"/>
          <p14:tracePt t="39123" x="4184650" y="2508250"/>
          <p14:tracePt t="39124" x="4184650" y="2516188"/>
          <p14:tracePt t="39125" x="4176713" y="2524125"/>
          <p14:tracePt t="39126" x="4168775" y="2524125"/>
          <p14:tracePt t="39127" x="4168775" y="2532063"/>
          <p14:tracePt t="39128" x="4160838" y="2540000"/>
          <p14:tracePt t="39130" x="4152900" y="2547938"/>
          <p14:tracePt t="39131" x="4144963" y="2555875"/>
          <p14:tracePt t="39132" x="4137025" y="2562225"/>
          <p14:tracePt t="39133" x="4129088" y="2570163"/>
          <p14:tracePt t="39135" x="4121150" y="2578100"/>
          <p14:tracePt t="39136" x="4113213" y="2578100"/>
          <p14:tracePt t="39137" x="4105275" y="2586038"/>
          <p14:tracePt t="39138" x="4097338" y="2593975"/>
          <p14:tracePt t="39139" x="4089400" y="2593975"/>
          <p14:tracePt t="39140" x="4089400" y="2601913"/>
          <p14:tracePt t="39141" x="4075113" y="2609850"/>
          <p14:tracePt t="39143" x="4067175" y="2617788"/>
          <p14:tracePt t="39144" x="4059238" y="2617788"/>
          <p14:tracePt t="39145" x="4051300" y="2625725"/>
          <p14:tracePt t="39146" x="4043363" y="2625725"/>
          <p14:tracePt t="39147" x="4027488" y="2633663"/>
          <p14:tracePt t="39148" x="4019550" y="2641600"/>
          <p14:tracePt t="39150" x="4003675" y="2649538"/>
          <p14:tracePt t="39152" x="3987800" y="2649538"/>
          <p14:tracePt t="39153" x="3979863" y="2657475"/>
          <p14:tracePt t="39154" x="3971925" y="2657475"/>
          <p14:tracePt t="39155" x="3963988" y="2665413"/>
          <p14:tracePt t="39157" x="3957638" y="2665413"/>
          <p14:tracePt t="39158" x="3949700" y="2673350"/>
          <p14:tracePt t="39159" x="3941763" y="2681288"/>
          <p14:tracePt t="39160" x="3933825" y="2681288"/>
          <p14:tracePt t="39161" x="3925888" y="2681288"/>
          <p14:tracePt t="39163" x="3917950" y="2687638"/>
          <p14:tracePt t="39165" x="3910013" y="2695575"/>
          <p14:tracePt t="39166" x="3902075" y="2695575"/>
          <p14:tracePt t="39169" x="3902075" y="2703513"/>
          <p14:tracePt t="39170" x="3894138" y="2703513"/>
          <p14:tracePt t="39173" x="3894138" y="2711450"/>
          <p14:tracePt t="39174" x="3886200" y="2711450"/>
          <p14:tracePt t="39221" x="3878263" y="2711450"/>
          <p14:tracePt t="39227" x="3870325" y="2711450"/>
          <p14:tracePt t="39229" x="3862388" y="2711450"/>
          <p14:tracePt t="39231" x="3854450" y="2711450"/>
          <p14:tracePt t="39232" x="3846513" y="2703513"/>
          <p14:tracePt t="39233" x="3840163" y="2703513"/>
          <p14:tracePt t="39234" x="3832225" y="2703513"/>
          <p14:tracePt t="39235" x="3824288" y="2695575"/>
          <p14:tracePt t="39236" x="3808413" y="2687638"/>
          <p14:tracePt t="39237" x="3800475" y="2687638"/>
          <p14:tracePt t="39239" x="3784600" y="2681288"/>
          <p14:tracePt t="39239" x="3776663" y="2673350"/>
          <p14:tracePt t="39240" x="3760788" y="2673350"/>
          <p14:tracePt t="39241" x="3752850" y="2665413"/>
          <p14:tracePt t="39242" x="3736975" y="2657475"/>
          <p14:tracePt t="39243" x="3721100" y="2649538"/>
          <p14:tracePt t="39244" x="3706813" y="2649538"/>
          <p14:tracePt t="39245" x="3683000" y="2633663"/>
          <p14:tracePt t="39246" x="3675063" y="2633663"/>
          <p14:tracePt t="39247" x="3651250" y="2625725"/>
          <p14:tracePt t="39248" x="3635375" y="2617788"/>
          <p14:tracePt t="39249" x="3619500" y="2609850"/>
          <p14:tracePt t="39250" x="3603625" y="2601913"/>
          <p14:tracePt t="39251" x="3581400" y="2601913"/>
          <p14:tracePt t="39252" x="3573463" y="2593975"/>
          <p14:tracePt t="39253" x="3549650" y="2586038"/>
          <p14:tracePt t="39254" x="3533775" y="2578100"/>
          <p14:tracePt t="39255" x="3509963" y="2578100"/>
          <p14:tracePt t="39256" x="3494088" y="2562225"/>
          <p14:tracePt t="39257" x="3478213" y="2562225"/>
          <p14:tracePt t="39258" x="3455988" y="2547938"/>
          <p14:tracePt t="39259" x="3440113" y="2547938"/>
          <p14:tracePt t="39260" x="3424238" y="2540000"/>
          <p14:tracePt t="39261" x="3408363" y="2532063"/>
          <p14:tracePt t="39262" x="3384550" y="2524125"/>
          <p14:tracePt t="39263" x="3368675" y="2516188"/>
          <p14:tracePt t="39264" x="3346450" y="2508250"/>
          <p14:tracePt t="39265" x="3330575" y="2508250"/>
          <p14:tracePt t="39266" x="3314700" y="2500313"/>
          <p14:tracePt t="39267" x="3290888" y="2492375"/>
          <p14:tracePt t="39268" x="3275013" y="2484438"/>
          <p14:tracePt t="39269" x="3259138" y="2476500"/>
          <p14:tracePt t="39270" x="3235325" y="2468563"/>
          <p14:tracePt t="39271" x="3221038" y="2460625"/>
          <p14:tracePt t="39272" x="3205163" y="2460625"/>
          <p14:tracePt t="39274" x="3189288" y="2452688"/>
          <p14:tracePt t="39274" x="3165475" y="2444750"/>
          <p14:tracePt t="39275" x="3149600" y="2436813"/>
          <p14:tracePt t="39276" x="3133725" y="2436813"/>
          <p14:tracePt t="39277" x="3117850" y="2430463"/>
          <p14:tracePt t="39278" x="3103563" y="2422525"/>
          <p14:tracePt t="39279" x="3079750" y="2414588"/>
          <p14:tracePt t="39280" x="3071813" y="2414588"/>
          <p14:tracePt t="39281" x="3055938" y="2406650"/>
          <p14:tracePt t="39282" x="3040063" y="2398713"/>
          <p14:tracePt t="39283" x="3024188" y="2390775"/>
          <p14:tracePt t="39284" x="3008313" y="2390775"/>
          <p14:tracePt t="39285" x="2992438" y="2382838"/>
          <p14:tracePt t="39286" x="2978150" y="2374900"/>
          <p14:tracePt t="39287" x="2962275" y="2366963"/>
          <p14:tracePt t="39288" x="2954338" y="2366963"/>
          <p14:tracePt t="39289" x="2938463" y="2359025"/>
          <p14:tracePt t="39290" x="2922588" y="2359025"/>
          <p14:tracePt t="39291" x="2914650" y="2351088"/>
          <p14:tracePt t="39292" x="2898775" y="2351088"/>
          <p14:tracePt t="39293" x="2890838" y="2351088"/>
          <p14:tracePt t="39294" x="2874963" y="2343150"/>
          <p14:tracePt t="39295" x="2867025" y="2335213"/>
          <p14:tracePt t="39296" x="2852738" y="2335213"/>
          <p14:tracePt t="39297" x="2844800" y="2327275"/>
          <p14:tracePt t="39298" x="2836863" y="2327275"/>
          <p14:tracePt t="39299" x="2828925" y="2319338"/>
          <p14:tracePt t="39300" x="2820988" y="2319338"/>
          <p14:tracePt t="39301" x="2813050" y="2319338"/>
          <p14:tracePt t="39302" x="2805113" y="2311400"/>
          <p14:tracePt t="39303" x="2797175" y="2311400"/>
          <p14:tracePt t="39304" x="2789238" y="2305050"/>
          <p14:tracePt t="39305" x="2781300" y="2297113"/>
          <p14:tracePt t="39306" x="2773363" y="2297113"/>
          <p14:tracePt t="39307" x="2765425" y="2297113"/>
          <p14:tracePt t="39308" x="2757488" y="2289175"/>
          <p14:tracePt t="39309" x="2757488" y="2281238"/>
          <p14:tracePt t="39310" x="2749550" y="2281238"/>
          <p14:tracePt t="39311" x="2743200" y="2273300"/>
          <p14:tracePt t="39312" x="2735263" y="2273300"/>
          <p14:tracePt t="39313" x="2727325" y="2265363"/>
          <p14:tracePt t="39315" x="2719388" y="2257425"/>
          <p14:tracePt t="39316" x="2711450" y="2257425"/>
          <p14:tracePt t="39317" x="2703513" y="2249488"/>
          <p14:tracePt t="39318" x="2695575" y="2241550"/>
          <p14:tracePt t="39319" x="2687638" y="2241550"/>
          <p14:tracePt t="39320" x="2687638" y="2233613"/>
          <p14:tracePt t="39321" x="2679700" y="2225675"/>
          <p14:tracePt t="39322" x="2671763" y="2225675"/>
          <p14:tracePt t="39323" x="2671763" y="2217738"/>
          <p14:tracePt t="39324" x="2663825" y="2209800"/>
          <p14:tracePt t="39325" x="2655888" y="2201863"/>
          <p14:tracePt t="39326" x="2655888" y="2193925"/>
          <p14:tracePt t="39327" x="2647950" y="2193925"/>
          <p14:tracePt t="39328" x="2647950" y="2185988"/>
          <p14:tracePt t="39329" x="2640013" y="2179638"/>
          <p14:tracePt t="39330" x="2632075" y="2171700"/>
          <p14:tracePt t="39332" x="2624138" y="2163763"/>
          <p14:tracePt t="39333" x="2617788" y="2155825"/>
          <p14:tracePt t="39335" x="2609850" y="2147888"/>
          <p14:tracePt t="39336" x="2609850" y="2139950"/>
          <p14:tracePt t="39337" x="2601913" y="2132013"/>
          <p14:tracePt t="39338" x="2601913" y="2124075"/>
          <p14:tracePt t="39340" x="2593975" y="2124075"/>
          <p14:tracePt t="39340" x="2593975" y="2116138"/>
          <p14:tracePt t="39342" x="2586038" y="2108200"/>
          <p14:tracePt t="39343" x="2586038" y="2100263"/>
          <p14:tracePt t="39344" x="2578100" y="2100263"/>
          <p14:tracePt t="39345" x="2578100" y="2092325"/>
          <p14:tracePt t="39346" x="2570163" y="2084388"/>
          <p14:tracePt t="39347" x="2570163" y="2076450"/>
          <p14:tracePt t="39348" x="2562225" y="2076450"/>
          <p14:tracePt t="39349" x="2562225" y="2068513"/>
          <p14:tracePt t="39350" x="2562225" y="2060575"/>
          <p14:tracePt t="39351" x="2554288" y="2060575"/>
          <p14:tracePt t="39352" x="2554288" y="2054225"/>
          <p14:tracePt t="39353" x="2546350" y="2054225"/>
          <p14:tracePt t="39354" x="2546350" y="2046288"/>
          <p14:tracePt t="39356" x="2546350" y="2038350"/>
          <p14:tracePt t="39357" x="2546350" y="2030413"/>
          <p14:tracePt t="39359" x="2538413" y="2022475"/>
          <p14:tracePt t="39361" x="2538413" y="2014538"/>
          <p14:tracePt t="39362" x="2530475" y="2014538"/>
          <p14:tracePt t="39364" x="2530475" y="2006600"/>
          <p14:tracePt t="39366" x="2530475" y="1998663"/>
          <p14:tracePt t="39368" x="2530475" y="1990725"/>
          <p14:tracePt t="39370" x="2522538" y="1990725"/>
          <p14:tracePt t="39371" x="2522538" y="1982788"/>
          <p14:tracePt t="39373" x="2522538" y="1974850"/>
          <p14:tracePt t="39376" x="2522538" y="1966913"/>
          <p14:tracePt t="39378" x="2522538" y="1958975"/>
          <p14:tracePt t="39380" x="2522538" y="1951038"/>
          <p14:tracePt t="39382" x="2514600" y="1943100"/>
          <p14:tracePt t="39384" x="2514600" y="1935163"/>
          <p14:tracePt t="39385" x="2506663" y="1935163"/>
          <p14:tracePt t="39386" x="2506663" y="1928813"/>
          <p14:tracePt t="39389" x="2506663" y="1920875"/>
          <p14:tracePt t="39392" x="2506663" y="1912938"/>
          <p14:tracePt t="39393" x="2506663" y="1905000"/>
          <p14:tracePt t="39395" x="2514600" y="1897063"/>
          <p14:tracePt t="39397" x="2514600" y="1889125"/>
          <p14:tracePt t="39399" x="2514600" y="1881188"/>
          <p14:tracePt t="39400" x="2522538" y="1873250"/>
          <p14:tracePt t="39402" x="2522538" y="1865313"/>
          <p14:tracePt t="39403" x="2530475" y="1865313"/>
          <p14:tracePt t="39404" x="2530475" y="1857375"/>
          <p14:tracePt t="39405" x="2538413" y="1849438"/>
          <p14:tracePt t="39407" x="2546350" y="1841500"/>
          <p14:tracePt t="39408" x="2554288" y="1841500"/>
          <p14:tracePt t="39409" x="2554288" y="1833563"/>
          <p14:tracePt t="39410" x="2562225" y="1825625"/>
          <p14:tracePt t="39411" x="2570163" y="1825625"/>
          <p14:tracePt t="39412" x="2570163" y="1817688"/>
          <p14:tracePt t="39413" x="2578100" y="1809750"/>
          <p14:tracePt t="39414" x="2586038" y="1803400"/>
          <p14:tracePt t="39415" x="2593975" y="1803400"/>
          <p14:tracePt t="39416" x="2593975" y="1795463"/>
          <p14:tracePt t="39417" x="2601913" y="1787525"/>
          <p14:tracePt t="39418" x="2609850" y="1787525"/>
          <p14:tracePt t="39419" x="2617788" y="1779588"/>
          <p14:tracePt t="39420" x="2624138" y="1771650"/>
          <p14:tracePt t="39421" x="2632075" y="1763713"/>
          <p14:tracePt t="39422" x="2640013" y="1763713"/>
          <p14:tracePt t="39423" x="2640013" y="1755775"/>
          <p14:tracePt t="39424" x="2647950" y="1747838"/>
          <p14:tracePt t="39425" x="2655888" y="1747838"/>
          <p14:tracePt t="39426" x="2663825" y="1739900"/>
          <p14:tracePt t="39427" x="2671763" y="1731963"/>
          <p14:tracePt t="39428" x="2679700" y="1731963"/>
          <p14:tracePt t="39429" x="2679700" y="1724025"/>
          <p14:tracePt t="39430" x="2695575" y="1716088"/>
          <p14:tracePt t="39432" x="2703513" y="1708150"/>
          <p14:tracePt t="39433" x="2711450" y="1700213"/>
          <p14:tracePt t="39434" x="2719388" y="1692275"/>
          <p14:tracePt t="39435" x="2727325" y="1692275"/>
          <p14:tracePt t="39436" x="2735263" y="1684338"/>
          <p14:tracePt t="39437" x="2743200" y="1677988"/>
          <p14:tracePt t="39438" x="2749550" y="1670050"/>
          <p14:tracePt t="39440" x="2757488" y="1670050"/>
          <p14:tracePt t="39440" x="2765425" y="1662113"/>
          <p14:tracePt t="39441" x="2773363" y="1654175"/>
          <p14:tracePt t="39442" x="2781300" y="1654175"/>
          <p14:tracePt t="39443" x="2789238" y="1638300"/>
          <p14:tracePt t="39444" x="2797175" y="1638300"/>
          <p14:tracePt t="39445" x="2805113" y="1630363"/>
          <p14:tracePt t="39446" x="2813050" y="1622425"/>
          <p14:tracePt t="39447" x="2820988" y="1614488"/>
          <p14:tracePt t="39448" x="2828925" y="1606550"/>
          <p14:tracePt t="39449" x="2836863" y="1598613"/>
          <p14:tracePt t="39450" x="2844800" y="1590675"/>
          <p14:tracePt t="39451" x="2852738" y="1582738"/>
          <p14:tracePt t="39452" x="2860675" y="1574800"/>
          <p14:tracePt t="39453" x="2867025" y="1566863"/>
          <p14:tracePt t="39454" x="2874963" y="1558925"/>
          <p14:tracePt t="39455" x="2882900" y="1552575"/>
          <p14:tracePt t="39456" x="2890838" y="1536700"/>
          <p14:tracePt t="39457" x="2906713" y="1528763"/>
          <p14:tracePt t="39458" x="2914650" y="1520825"/>
          <p14:tracePt t="39459" x="2922588" y="1512888"/>
          <p14:tracePt t="39460" x="2930525" y="1504950"/>
          <p14:tracePt t="39461" x="2938463" y="1497013"/>
          <p14:tracePt t="39462" x="2946400" y="1489075"/>
          <p14:tracePt t="39463" x="2962275" y="1481138"/>
          <p14:tracePt t="39464" x="2970213" y="1481138"/>
          <p14:tracePt t="39465" x="2978150" y="1473200"/>
          <p14:tracePt t="39466" x="2986088" y="1473200"/>
          <p14:tracePt t="39467" x="2992438" y="1465263"/>
          <p14:tracePt t="39468" x="3000375" y="1457325"/>
          <p14:tracePt t="39469" x="3016250" y="1457325"/>
          <p14:tracePt t="39470" x="3016250" y="1449388"/>
          <p14:tracePt t="39471" x="3024188" y="1441450"/>
          <p14:tracePt t="39472" x="3040063" y="1441450"/>
          <p14:tracePt t="39473" x="3048000" y="1433513"/>
          <p14:tracePt t="39474" x="3055938" y="1427163"/>
          <p14:tracePt t="39475" x="3063875" y="1427163"/>
          <p14:tracePt t="39476" x="3071813" y="1419225"/>
          <p14:tracePt t="39477" x="3079750" y="1411288"/>
          <p14:tracePt t="39478" x="3087688" y="1411288"/>
          <p14:tracePt t="39479" x="3095625" y="1403350"/>
          <p14:tracePt t="39480" x="3103563" y="1403350"/>
          <p14:tracePt t="39481" x="3109913" y="1395413"/>
          <p14:tracePt t="39482" x="3117850" y="1387475"/>
          <p14:tracePt t="39483" x="3125788" y="1387475"/>
          <p14:tracePt t="39484" x="3133725" y="1379538"/>
          <p14:tracePt t="39485" x="3141663" y="1371600"/>
          <p14:tracePt t="39486" x="3149600" y="1371600"/>
          <p14:tracePt t="39487" x="3157538" y="1371600"/>
          <p14:tracePt t="39488" x="3165475" y="1363663"/>
          <p14:tracePt t="39489" x="3173413" y="1363663"/>
          <p14:tracePt t="39490" x="3173413" y="1355725"/>
          <p14:tracePt t="39491" x="3181350" y="1355725"/>
          <p14:tracePt t="39493" x="3189288" y="1347788"/>
          <p14:tracePt t="39494" x="3197225" y="1347788"/>
          <p14:tracePt t="39495" x="3205163" y="1339850"/>
          <p14:tracePt t="39496" x="3213100" y="1339850"/>
          <p14:tracePt t="39498" x="3221038" y="1339850"/>
          <p14:tracePt t="39499" x="3228975" y="1339850"/>
          <p14:tracePt t="39501" x="3235325" y="1331913"/>
          <p14:tracePt t="39503" x="3243263" y="1331913"/>
          <p14:tracePt t="39506" x="3251200" y="1331913"/>
          <p14:tracePt t="39507" x="3259138" y="1331913"/>
          <p14:tracePt t="39510" x="3267075" y="1331913"/>
          <p14:tracePt t="39511" x="3267075" y="1323975"/>
          <p14:tracePt t="39528" x="3275013" y="1323975"/>
          <p14:tracePt t="39535" x="3282950" y="1323975"/>
          <p14:tracePt t="39539" x="3290888" y="1323975"/>
          <p14:tracePt t="39542" x="3298825" y="1331913"/>
          <p14:tracePt t="39545" x="3306763" y="1339850"/>
          <p14:tracePt t="39548" x="3314700" y="1347788"/>
          <p14:tracePt t="39550" x="3314700" y="1355725"/>
          <p14:tracePt t="39551" x="3322638" y="1355725"/>
          <p14:tracePt t="39552" x="3322638" y="1363663"/>
          <p14:tracePt t="39555" x="3322638" y="1371600"/>
          <p14:tracePt t="39578" x="3322638" y="1379538"/>
          <p14:tracePt t="39579" x="3330575" y="1379538"/>
          <p14:tracePt t="39646" x="3330575" y="1371600"/>
          <p14:tracePt t="39648" x="3322638" y="1371600"/>
          <p14:tracePt t="39649" x="3322638" y="1363663"/>
          <p14:tracePt t="39650" x="3322638" y="1355725"/>
          <p14:tracePt t="39652" x="3314700" y="1347788"/>
          <p14:tracePt t="39653" x="3314700" y="1339850"/>
          <p14:tracePt t="39654" x="3306763" y="1339850"/>
          <p14:tracePt t="39655" x="3298825" y="1331913"/>
          <p14:tracePt t="39657" x="3290888" y="1323975"/>
          <p14:tracePt t="39658" x="3290888" y="1316038"/>
          <p14:tracePt t="39659" x="3282950" y="1309688"/>
          <p14:tracePt t="39660" x="3282950" y="1301750"/>
          <p14:tracePt t="39661" x="3275013" y="1301750"/>
          <p14:tracePt t="39662" x="3275013" y="1293813"/>
          <p14:tracePt t="39663" x="3275013" y="1285875"/>
          <p14:tracePt t="39664" x="3267075" y="1277938"/>
          <p14:tracePt t="39665" x="3259138" y="1277938"/>
          <p14:tracePt t="39666" x="3259138" y="1270000"/>
          <p14:tracePt t="39667" x="3251200" y="1262063"/>
          <p14:tracePt t="39668" x="3243263" y="1262063"/>
          <p14:tracePt t="39670" x="3235325" y="1254125"/>
          <p14:tracePt t="39672" x="3235325" y="1246188"/>
          <p14:tracePt t="39673" x="3228975" y="1246188"/>
          <p14:tracePt t="39674" x="3221038" y="1238250"/>
          <p14:tracePt t="39675" x="3221038" y="1230313"/>
          <p14:tracePt t="39676" x="3213100" y="1230313"/>
          <p14:tracePt t="39678" x="3205163" y="1230313"/>
          <p14:tracePt t="39679" x="3197225" y="1222375"/>
          <p14:tracePt t="39680" x="3189288" y="1214438"/>
          <p14:tracePt t="39682" x="3181350" y="1214438"/>
          <p14:tracePt t="39683" x="3181350" y="1206500"/>
          <p14:tracePt t="39684" x="3173413" y="1206500"/>
          <p14:tracePt t="39685" x="3165475" y="1206500"/>
          <p14:tracePt t="39686" x="3157538" y="1198563"/>
          <p14:tracePt t="39687" x="3149600" y="1198563"/>
          <p14:tracePt t="39689" x="3133725" y="1198563"/>
          <p14:tracePt t="39690" x="3133725" y="1190625"/>
          <p14:tracePt t="39691" x="3125788" y="1190625"/>
          <p14:tracePt t="39692" x="3117850" y="1190625"/>
          <p14:tracePt t="39693" x="3109913" y="1184275"/>
          <p14:tracePt t="39694" x="3095625" y="1184275"/>
          <p14:tracePt t="39695" x="3087688" y="1176338"/>
          <p14:tracePt t="39696" x="3079750" y="1176338"/>
          <p14:tracePt t="39697" x="3063875" y="1176338"/>
          <p14:tracePt t="39698" x="3055938" y="1168400"/>
          <p14:tracePt t="39699" x="3040063" y="1160463"/>
          <p14:tracePt t="39700" x="3032125" y="1160463"/>
          <p14:tracePt t="39701" x="3016250" y="1160463"/>
          <p14:tracePt t="39702" x="3008313" y="1160463"/>
          <p14:tracePt t="39703" x="2992438" y="1152525"/>
          <p14:tracePt t="39704" x="2978150" y="1152525"/>
          <p14:tracePt t="39705" x="2962275" y="1144588"/>
          <p14:tracePt t="39706" x="2946400" y="1144588"/>
          <p14:tracePt t="39707" x="2930525" y="1144588"/>
          <p14:tracePt t="39708" x="2914650" y="1144588"/>
          <p14:tracePt t="39709" x="2898775" y="1136650"/>
          <p14:tracePt t="39722" x="2671763" y="1104900"/>
          <p14:tracePt t="39723" x="2655888" y="1104900"/>
          <p14:tracePt t="39724" x="2632075" y="1104900"/>
          <p14:tracePt t="39725" x="2617788" y="1104900"/>
          <p14:tracePt t="39726" x="2593975" y="1096963"/>
          <p14:tracePt t="39727" x="2578100" y="1096963"/>
          <p14:tracePt t="39728" x="2554288" y="1096963"/>
          <p14:tracePt t="39729" x="2530475" y="1096963"/>
          <p14:tracePt t="39730" x="2514600" y="1089025"/>
          <p14:tracePt t="39731" x="2492375" y="1089025"/>
          <p14:tracePt t="39732" x="2468563" y="1089025"/>
          <p14:tracePt t="39733" x="2452688" y="1089025"/>
          <p14:tracePt t="39734" x="2428875" y="1089025"/>
          <p14:tracePt t="39735" x="2405063" y="1089025"/>
          <p14:tracePt t="39736" x="2389188" y="1081088"/>
          <p14:tracePt t="39737" x="2366963" y="1081088"/>
          <p14:tracePt t="39738" x="2351088" y="1081088"/>
          <p14:tracePt t="39739" x="2327275" y="1081088"/>
          <p14:tracePt t="39740" x="2311400" y="1073150"/>
          <p14:tracePt t="39741" x="2287588" y="1073150"/>
          <p14:tracePt t="39742" x="2271713" y="1073150"/>
          <p14:tracePt t="39743" x="2255838" y="1065213"/>
          <p14:tracePt t="39744" x="2233613" y="1065213"/>
          <p14:tracePt t="39745" x="2217738" y="1065213"/>
          <p14:tracePt t="39746" x="2201863" y="1065213"/>
          <p14:tracePt t="39747" x="2185988" y="1065213"/>
          <p14:tracePt t="39748" x="2162175" y="1065213"/>
          <p14:tracePt t="39749" x="2146300" y="1065213"/>
          <p14:tracePt t="39750" x="2132013" y="1065213"/>
          <p14:tracePt t="39751" x="2116138" y="1065213"/>
          <p14:tracePt t="39752" x="2100263" y="1065213"/>
          <p14:tracePt t="39753" x="2092325" y="1065213"/>
          <p14:tracePt t="39754" x="2076450" y="1065213"/>
          <p14:tracePt t="39755" x="2060575" y="1065213"/>
          <p14:tracePt t="39756" x="2052638" y="1065213"/>
          <p14:tracePt t="39757" x="2044700" y="1065213"/>
          <p14:tracePt t="39758" x="2036763" y="1065213"/>
          <p14:tracePt t="39759" x="2028825" y="1065213"/>
          <p14:tracePt t="39760" x="2012950" y="1065213"/>
          <p14:tracePt t="39762" x="2006600" y="1065213"/>
          <p14:tracePt t="39763" x="1998663" y="1065213"/>
          <p14:tracePt t="39764" x="1990725" y="1065213"/>
          <p14:tracePt t="39766" x="1982788" y="1065213"/>
          <p14:tracePt t="39768" x="1974850" y="1065213"/>
          <p14:tracePt t="39770" x="1966913" y="1065213"/>
          <p14:tracePt t="39772" x="1958975" y="1065213"/>
          <p14:tracePt t="39778" x="1951038" y="1065213"/>
          <p14:tracePt t="39785" x="1943100" y="1065213"/>
          <p14:tracePt t="39789" x="1943100" y="1073150"/>
          <p14:tracePt t="39795" x="1935163" y="1073150"/>
          <p14:tracePt t="39799" x="1935163" y="1081088"/>
          <p14:tracePt t="39801" x="1927225" y="1081088"/>
          <p14:tracePt t="39803" x="1927225" y="1089025"/>
          <p14:tracePt t="39804" x="1919288" y="1089025"/>
          <p14:tracePt t="39806" x="1919288" y="1096963"/>
          <p14:tracePt t="39808" x="1911350" y="1104900"/>
          <p14:tracePt t="39810" x="1911350" y="1112838"/>
          <p14:tracePt t="39811" x="1903413" y="1112838"/>
          <p14:tracePt t="39812" x="1903413" y="1120775"/>
          <p14:tracePt t="39813" x="1903413" y="1128713"/>
          <p14:tracePt t="39814" x="1903413" y="1136650"/>
          <p14:tracePt t="39815" x="1903413" y="1144588"/>
          <p14:tracePt t="39817" x="1903413" y="1152525"/>
          <p14:tracePt t="39818" x="1903413" y="1160463"/>
          <p14:tracePt t="39819" x="1903413" y="1168400"/>
          <p14:tracePt t="39820" x="1903413" y="1176338"/>
          <p14:tracePt t="39821" x="1903413" y="1184275"/>
          <p14:tracePt t="39822" x="1903413" y="1190625"/>
          <p14:tracePt t="39823" x="1895475" y="1198563"/>
          <p14:tracePt t="39824" x="1895475" y="1206500"/>
          <p14:tracePt t="39825" x="1895475" y="1214438"/>
          <p14:tracePt t="39826" x="1895475" y="1222375"/>
          <p14:tracePt t="39827" x="1895475" y="1238250"/>
          <p14:tracePt t="39828" x="1895475" y="1246188"/>
          <p14:tracePt t="39829" x="1895475" y="1254125"/>
          <p14:tracePt t="39830" x="1895475" y="1262063"/>
          <p14:tracePt t="39831" x="1895475" y="1277938"/>
          <p14:tracePt t="39833" x="1895475" y="1293813"/>
          <p14:tracePt t="39834" x="1895475" y="1301750"/>
          <p14:tracePt t="39835" x="1895475" y="1316038"/>
          <p14:tracePt t="39836" x="1895475" y="1323975"/>
          <p14:tracePt t="39837" x="1895475" y="1331913"/>
          <p14:tracePt t="39838" x="1895475" y="1339850"/>
          <p14:tracePt t="39839" x="1895475" y="1347788"/>
          <p14:tracePt t="39840" x="1895475" y="1363663"/>
          <p14:tracePt t="39842" x="1903413" y="1379538"/>
          <p14:tracePt t="39843" x="1903413" y="1387475"/>
          <p14:tracePt t="39844" x="1911350" y="1395413"/>
          <p14:tracePt t="39845" x="1911350" y="1403350"/>
          <p14:tracePt t="39846" x="1911350" y="1411288"/>
          <p14:tracePt t="39847" x="1919288" y="1419225"/>
          <p14:tracePt t="39848" x="1919288" y="1433513"/>
          <p14:tracePt t="39849" x="1927225" y="1441450"/>
          <p14:tracePt t="39850" x="1927225" y="1449388"/>
          <p14:tracePt t="39851" x="1935163" y="1457325"/>
          <p14:tracePt t="39852" x="1935163" y="1465263"/>
          <p14:tracePt t="39853" x="1943100" y="1473200"/>
          <p14:tracePt t="39854" x="1951038" y="1489075"/>
          <p14:tracePt t="39855" x="1951038" y="1504950"/>
          <p14:tracePt t="39856" x="1958975" y="1504950"/>
          <p14:tracePt t="39857" x="1966913" y="1520825"/>
          <p14:tracePt t="39858" x="1974850" y="1528763"/>
          <p14:tracePt t="39859" x="1982788" y="1544638"/>
          <p14:tracePt t="39860" x="1990725" y="1552575"/>
          <p14:tracePt t="39861" x="1998663" y="1558925"/>
          <p14:tracePt t="39862" x="2006600" y="1574800"/>
          <p14:tracePt t="39863" x="2006600" y="1582738"/>
          <p14:tracePt t="39864" x="2020888" y="1590675"/>
          <p14:tracePt t="39865" x="2028825" y="1598613"/>
          <p14:tracePt t="39866" x="2036763" y="1614488"/>
          <p14:tracePt t="39867" x="2052638" y="1622425"/>
          <p14:tracePt t="39868" x="2060575" y="1630363"/>
          <p14:tracePt t="39869" x="2076450" y="1646238"/>
          <p14:tracePt t="39870" x="2084388" y="1654175"/>
          <p14:tracePt t="39871" x="2092325" y="1662113"/>
          <p14:tracePt t="39872" x="2108200" y="1677988"/>
          <p14:tracePt t="39873" x="2116138" y="1684338"/>
          <p14:tracePt t="39874" x="2132013" y="1692275"/>
          <p14:tracePt t="39875" x="2138363" y="1700213"/>
          <p14:tracePt t="39876" x="2154238" y="1716088"/>
          <p14:tracePt t="39877" x="2162175" y="1724025"/>
          <p14:tracePt t="39878" x="2178050" y="1731963"/>
          <p14:tracePt t="39879" x="2193925" y="1739900"/>
          <p14:tracePt t="39880" x="2201863" y="1747838"/>
          <p14:tracePt t="39881" x="2217738" y="1755775"/>
          <p14:tracePt t="39882" x="2233613" y="1763713"/>
          <p14:tracePt t="39883" x="2241550" y="1771650"/>
          <p14:tracePt t="39884" x="2249488" y="1779588"/>
          <p14:tracePt t="39885" x="2263775" y="1787525"/>
          <p14:tracePt t="39886" x="2271713" y="1795463"/>
          <p14:tracePt t="39887" x="2287588" y="1803400"/>
          <p14:tracePt t="39888" x="2295525" y="1809750"/>
          <p14:tracePt t="39889" x="2311400" y="1809750"/>
          <p14:tracePt t="39890" x="2319338" y="1817688"/>
          <p14:tracePt t="39891" x="2335213" y="1825625"/>
          <p14:tracePt t="39892" x="2343150" y="1825625"/>
          <p14:tracePt t="39893" x="2359025" y="1833563"/>
          <p14:tracePt t="39894" x="2374900" y="1841500"/>
          <p14:tracePt t="39895" x="2381250" y="1841500"/>
          <p14:tracePt t="39896" x="2389188" y="1849438"/>
          <p14:tracePt t="39897" x="2397125" y="1849438"/>
          <p14:tracePt t="39898" x="2405063" y="1857375"/>
          <p14:tracePt t="39899" x="2420938" y="1857375"/>
          <p14:tracePt t="39900" x="2428875" y="1857375"/>
          <p14:tracePt t="39901" x="2444750" y="1865313"/>
          <p14:tracePt t="39902" x="2452688" y="1865313"/>
          <p14:tracePt t="39903" x="2460625" y="1865313"/>
          <p14:tracePt t="39904" x="2476500" y="1865313"/>
          <p14:tracePt t="39905" x="2484438" y="1873250"/>
          <p14:tracePt t="39906" x="2498725" y="1873250"/>
          <p14:tracePt t="39907" x="2506663" y="1873250"/>
          <p14:tracePt t="39908" x="2514600" y="1881188"/>
          <p14:tracePt t="39909" x="2522538" y="1881188"/>
          <p14:tracePt t="39910" x="2538413" y="1881188"/>
          <p14:tracePt t="39911" x="2546350" y="1889125"/>
          <p14:tracePt t="39912" x="2554288" y="1889125"/>
          <p14:tracePt t="39913" x="2570163" y="1889125"/>
          <p14:tracePt t="39914" x="2578100" y="1897063"/>
          <p14:tracePt t="39915" x="2593975" y="1897063"/>
          <p14:tracePt t="39916" x="2601913" y="1897063"/>
          <p14:tracePt t="39917" x="2617788" y="1897063"/>
          <p14:tracePt t="39918" x="2624138" y="1897063"/>
          <p14:tracePt t="39919" x="2632075" y="1897063"/>
          <p14:tracePt t="39920" x="2647950" y="1897063"/>
          <p14:tracePt t="39922" x="2655888" y="1897063"/>
          <p14:tracePt t="39922" x="2671763" y="1897063"/>
          <p14:tracePt t="39923" x="2687638" y="1897063"/>
          <p14:tracePt t="39924" x="2695575" y="1897063"/>
          <p14:tracePt t="39925" x="2711450" y="1897063"/>
          <p14:tracePt t="39926" x="2719388" y="1897063"/>
          <p14:tracePt t="39927" x="2735263" y="1897063"/>
          <p14:tracePt t="39928" x="2749550" y="1897063"/>
          <p14:tracePt t="39929" x="2765425" y="1897063"/>
          <p14:tracePt t="39930" x="2781300" y="1897063"/>
          <p14:tracePt t="39931" x="2797175" y="1897063"/>
          <p14:tracePt t="39932" x="2813050" y="1897063"/>
          <p14:tracePt t="39933" x="2820988" y="1897063"/>
          <p14:tracePt t="39934" x="2836863" y="1897063"/>
          <p14:tracePt t="39935" x="2852738" y="1897063"/>
          <p14:tracePt t="39936" x="2867025" y="1897063"/>
          <p14:tracePt t="39937" x="2890838" y="1897063"/>
          <p14:tracePt t="39938" x="2906713" y="1897063"/>
          <p14:tracePt t="39939" x="2914650" y="1889125"/>
          <p14:tracePt t="39940" x="2930525" y="1889125"/>
          <p14:tracePt t="39941" x="2954338" y="1889125"/>
          <p14:tracePt t="39942" x="2970213" y="1889125"/>
          <p14:tracePt t="39943" x="2986088" y="1881188"/>
          <p14:tracePt t="39944" x="3000375" y="1881188"/>
          <p14:tracePt t="39945" x="3016250" y="1873250"/>
          <p14:tracePt t="39946" x="3040063" y="1873250"/>
          <p14:tracePt t="39947" x="3055938" y="1873250"/>
          <p14:tracePt t="39948" x="3079750" y="1873250"/>
          <p14:tracePt t="39949" x="3095625" y="1865313"/>
          <p14:tracePt t="39950" x="3109913" y="1865313"/>
          <p14:tracePt t="39951" x="3133725" y="1857375"/>
          <p14:tracePt t="39952" x="3141663" y="1857375"/>
          <p14:tracePt t="39953" x="3165475" y="1849438"/>
          <p14:tracePt t="39954" x="3181350" y="1849438"/>
          <p14:tracePt t="39955" x="3197225" y="1841500"/>
          <p14:tracePt t="39956" x="3221038" y="1841500"/>
          <p14:tracePt t="39957" x="3235325" y="1833563"/>
          <p14:tracePt t="39958" x="3251200" y="1833563"/>
          <p14:tracePt t="39959" x="3267075" y="1825625"/>
          <p14:tracePt t="39960" x="3290888" y="1817688"/>
          <p14:tracePt t="39961" x="3306763" y="1817688"/>
          <p14:tracePt t="39962" x="3322638" y="1809750"/>
          <p14:tracePt t="39963" x="3346450" y="1803400"/>
          <p14:tracePt t="39964" x="3360738" y="1803400"/>
          <p14:tracePt t="39965" x="3376613" y="1795463"/>
          <p14:tracePt t="39966" x="3392488" y="1795463"/>
          <p14:tracePt t="39967" x="3408363" y="1787525"/>
          <p14:tracePt t="39968" x="3424238" y="1779588"/>
          <p14:tracePt t="39969" x="3440113" y="1771650"/>
          <p14:tracePt t="39970" x="3455988" y="1763713"/>
          <p14:tracePt t="39971" x="3471863" y="1763713"/>
          <p14:tracePt t="39972" x="3494088" y="1755775"/>
          <p14:tracePt t="39973" x="3502025" y="1747838"/>
          <p14:tracePt t="39974" x="3517900" y="1747838"/>
          <p14:tracePt t="39975" x="3533775" y="1731963"/>
          <p14:tracePt t="39976" x="3549650" y="1731963"/>
          <p14:tracePt t="39977" x="3565525" y="1724025"/>
          <p14:tracePt t="39978" x="3573463" y="1716088"/>
          <p14:tracePt t="39979" x="3589338" y="1708150"/>
          <p14:tracePt t="39980" x="3603625" y="1700213"/>
          <p14:tracePt t="39981" x="3611563" y="1692275"/>
          <p14:tracePt t="39982" x="3627438" y="1684338"/>
          <p14:tracePt t="39983" x="3643313" y="1677988"/>
          <p14:tracePt t="39984" x="3651250" y="1677988"/>
          <p14:tracePt t="39985" x="3667125" y="1670050"/>
          <p14:tracePt t="39986" x="3675063" y="1662113"/>
          <p14:tracePt t="39987" x="3690938" y="1654175"/>
          <p14:tracePt t="39988" x="3698875" y="1646238"/>
          <p14:tracePt t="39989" x="3714750" y="1638300"/>
          <p14:tracePt t="39990" x="3729038" y="1630363"/>
          <p14:tracePt t="39991" x="3736975" y="1622425"/>
          <p14:tracePt t="39992" x="3752850" y="1614488"/>
          <p14:tracePt t="39993" x="3760788" y="1606550"/>
          <p14:tracePt t="39994" x="3768725" y="1598613"/>
          <p14:tracePt t="39995" x="3776663" y="1590675"/>
          <p14:tracePt t="39996" x="3792538" y="1582738"/>
          <p14:tracePt t="39997" x="3800475" y="1566863"/>
          <p14:tracePt t="39998" x="3808413" y="1558925"/>
          <p14:tracePt t="39999" x="3824288" y="1552575"/>
          <p14:tracePt t="40000" x="3832225" y="1544638"/>
          <p14:tracePt t="40001" x="3840163" y="1536700"/>
          <p14:tracePt t="40002" x="3846513" y="1528763"/>
          <p14:tracePt t="40003" x="3854450" y="1520825"/>
          <p14:tracePt t="40004" x="3862388" y="1512888"/>
          <p14:tracePt t="40005" x="3870325" y="1504950"/>
          <p14:tracePt t="40006" x="3878263" y="1497013"/>
          <p14:tracePt t="40007" x="3886200" y="1497013"/>
          <p14:tracePt t="40008" x="3886200" y="1489075"/>
          <p14:tracePt t="40009" x="3894138" y="1481138"/>
          <p14:tracePt t="40010" x="3902075" y="1473200"/>
          <p14:tracePt t="40011" x="3910013" y="1465263"/>
          <p14:tracePt t="40013" x="3917950" y="1457325"/>
          <p14:tracePt t="40014" x="3925888" y="1449388"/>
          <p14:tracePt t="40015" x="3925888" y="1441450"/>
          <p14:tracePt t="40016" x="3933825" y="1441450"/>
          <p14:tracePt t="40017" x="3941763" y="1433513"/>
          <p14:tracePt t="40018" x="3949700" y="1427163"/>
          <p14:tracePt t="40020" x="3957638" y="1419225"/>
          <p14:tracePt t="40021" x="3957638" y="1411288"/>
          <p14:tracePt t="40023" x="3963988" y="1403350"/>
          <p14:tracePt t="40025" x="3963988" y="1395413"/>
          <p14:tracePt t="40026" x="3971925" y="1387475"/>
          <p14:tracePt t="40028" x="3979863" y="1379538"/>
          <p14:tracePt t="40030" x="3979863" y="1371600"/>
          <p14:tracePt t="40031" x="3987800" y="1371600"/>
          <p14:tracePt t="40033" x="3995738" y="1363663"/>
          <p14:tracePt t="40034" x="3995738" y="1355725"/>
          <p14:tracePt t="40037" x="3995738" y="1347788"/>
          <p14:tracePt t="40038" x="4003675" y="1347788"/>
          <p14:tracePt t="40039" x="4003675" y="1339850"/>
          <p14:tracePt t="40042" x="4003675" y="1331913"/>
          <p14:tracePt t="40043" x="4011613" y="1331913"/>
          <p14:tracePt t="40046" x="4011613" y="1323975"/>
          <p14:tracePt t="40053" x="4011613" y="1316038"/>
          <p14:tracePt t="40057" x="4011613" y="1309688"/>
          <p14:tracePt t="40060" x="4011613" y="1301750"/>
          <p14:tracePt t="40064" x="4019550" y="1293813"/>
          <p14:tracePt t="40066" x="4019550" y="1285875"/>
          <p14:tracePt t="40071" x="4019550" y="1277938"/>
          <p14:tracePt t="40075" x="4019550" y="1270000"/>
          <p14:tracePt t="40077" x="4019550" y="1262063"/>
          <p14:tracePt t="40080" x="4019550" y="1254125"/>
          <p14:tracePt t="40081" x="4027488" y="1254125"/>
          <p14:tracePt t="40083" x="4027488" y="1246188"/>
          <p14:tracePt t="40089" x="4027488" y="1238250"/>
          <p14:tracePt t="40091" x="4027488" y="1230313"/>
          <p14:tracePt t="40193" x="4035425" y="1230313"/>
          <p14:tracePt t="40195" x="4035425" y="1222375"/>
          <p14:tracePt t="40198" x="4043363" y="1222375"/>
          <p14:tracePt t="40200" x="4051300" y="1222375"/>
          <p14:tracePt t="40203" x="4059238" y="1222375"/>
          <p14:tracePt t="40204" x="4059238" y="1214438"/>
          <p14:tracePt t="40205" x="4067175" y="1214438"/>
          <p14:tracePt t="40209" x="4075113" y="1214438"/>
          <p14:tracePt t="40210" x="4083050" y="1214438"/>
          <p14:tracePt t="40213" x="4089400" y="1214438"/>
          <p14:tracePt t="40216" x="4097338" y="1214438"/>
          <p14:tracePt t="40218" x="4105275" y="1214438"/>
          <p14:tracePt t="40219" x="4105275" y="1206500"/>
          <p14:tracePt t="40221" x="4113213" y="1206500"/>
          <p14:tracePt t="40224" x="4121150" y="1206500"/>
          <p14:tracePt t="40227" x="4129088" y="1206500"/>
          <p14:tracePt t="40229" x="4137025" y="1206500"/>
          <p14:tracePt t="40233" x="4144963" y="1206500"/>
          <p14:tracePt t="40235" x="4152900" y="1198563"/>
          <p14:tracePt t="40238" x="4160838" y="1198563"/>
          <p14:tracePt t="40242" x="4168775" y="1198563"/>
          <p14:tracePt t="40244" x="4176713" y="1198563"/>
          <p14:tracePt t="40247" x="4184650" y="1198563"/>
          <p14:tracePt t="40249" x="4192588" y="1190625"/>
          <p14:tracePt t="40252" x="4200525" y="1190625"/>
          <p14:tracePt t="40254" x="4206875" y="1190625"/>
          <p14:tracePt t="40257" x="4214813" y="1190625"/>
          <p14:tracePt t="40259" x="4222750" y="1190625"/>
          <p14:tracePt t="40261" x="4230688" y="1190625"/>
          <p14:tracePt t="40264" x="4238625" y="1190625"/>
          <p14:tracePt t="40265" x="4246563" y="1190625"/>
          <p14:tracePt t="40267" x="4254500" y="1190625"/>
          <p14:tracePt t="40269" x="4262438" y="1190625"/>
          <p14:tracePt t="40272" x="4270375" y="1190625"/>
          <p14:tracePt t="40273" x="4278313" y="1190625"/>
          <p14:tracePt t="40275" x="4286250" y="1190625"/>
          <p14:tracePt t="40277" x="4294188" y="1190625"/>
          <p14:tracePt t="40278" x="4302125" y="1190625"/>
          <p14:tracePt t="40280" x="4310063" y="1190625"/>
          <p14:tracePt t="40281" x="4318000" y="1190625"/>
          <p14:tracePt t="40282" x="4325938" y="1190625"/>
          <p14:tracePt t="40284" x="4332288" y="1190625"/>
          <p14:tracePt t="40285" x="4340225" y="1190625"/>
          <p14:tracePt t="40286" x="4348163" y="1198563"/>
          <p14:tracePt t="40287" x="4356100" y="1198563"/>
          <p14:tracePt t="40289" x="4364038" y="1198563"/>
          <p14:tracePt t="40290" x="4371975" y="1206500"/>
          <p14:tracePt t="40291" x="4379913" y="1206500"/>
          <p14:tracePt t="40292" x="4387850" y="1206500"/>
          <p14:tracePt t="40293" x="4395788" y="1206500"/>
          <p14:tracePt t="40294" x="4403725" y="1206500"/>
          <p14:tracePt t="40295" x="4419600" y="1206500"/>
          <p14:tracePt t="40297" x="4427538" y="1214438"/>
          <p14:tracePt t="40298" x="4435475" y="1214438"/>
          <p14:tracePt t="40299" x="4443413" y="1214438"/>
          <p14:tracePt t="40300" x="4457700" y="1214438"/>
          <p14:tracePt t="40301" x="4465638" y="1222375"/>
          <p14:tracePt t="40302" x="4473575" y="1222375"/>
          <p14:tracePt t="40303" x="4481513" y="1230313"/>
          <p14:tracePt t="40304" x="4489450" y="1230313"/>
          <p14:tracePt t="40305" x="4497388" y="1238250"/>
          <p14:tracePt t="40307" x="4513263" y="1238250"/>
          <p14:tracePt t="40308" x="4521200" y="1246188"/>
          <p14:tracePt t="40309" x="4529138" y="1246188"/>
          <p14:tracePt t="40310" x="4529138" y="1254125"/>
          <p14:tracePt t="40311" x="4537075" y="1254125"/>
          <p14:tracePt t="40312" x="4545013" y="1254125"/>
          <p14:tracePt t="40313" x="4552950" y="1254125"/>
          <p14:tracePt t="40314" x="4560888" y="1262063"/>
          <p14:tracePt t="40315" x="4568825" y="1262063"/>
          <p14:tracePt t="40317" x="4575175" y="1270000"/>
          <p14:tracePt t="40318" x="4583113" y="1270000"/>
          <p14:tracePt t="40319" x="4591050" y="1270000"/>
          <p14:tracePt t="40320" x="4598988" y="1270000"/>
          <p14:tracePt t="40322" x="4606925" y="1270000"/>
          <p14:tracePt t="40323" x="4614863" y="1277938"/>
          <p14:tracePt t="40326" x="4622800" y="1277938"/>
          <p14:tracePt t="40328" x="4630738" y="1285875"/>
          <p14:tracePt t="40330" x="4638675" y="1285875"/>
          <p14:tracePt t="40331" x="4638675" y="1293813"/>
          <p14:tracePt t="40332" x="4646613" y="1293813"/>
          <p14:tracePt t="40334" x="4654550" y="1293813"/>
          <p14:tracePt t="40337" x="4662488" y="1293813"/>
          <p14:tracePt t="40338" x="4670425" y="1301750"/>
          <p14:tracePt t="40341" x="4678363" y="1301750"/>
          <p14:tracePt t="40344" x="4686300" y="1301750"/>
          <p14:tracePt t="40347" x="4694238" y="1301750"/>
          <p14:tracePt t="40350" x="4694238" y="1309688"/>
          <p14:tracePt t="40353" x="4700588" y="1309688"/>
          <p14:tracePt t="40390" x="4700588" y="1316038"/>
          <p14:tracePt t="40405" x="4708525" y="1316038"/>
          <p14:tracePt t="40409" x="4708525" y="1323975"/>
          <p14:tracePt t="40412" x="4716463" y="1323975"/>
          <p14:tracePt t="40413" x="4716463" y="1331913"/>
          <p14:tracePt t="40414" x="4724400" y="1331913"/>
          <p14:tracePt t="40415" x="4724400" y="1339850"/>
          <p14:tracePt t="40417" x="4732338" y="1347788"/>
          <p14:tracePt t="40418" x="4740275" y="1347788"/>
          <p14:tracePt t="40419" x="4740275" y="1355725"/>
          <p14:tracePt t="40422" x="4748213" y="1363663"/>
          <p14:tracePt t="40423" x="4748213" y="1371600"/>
          <p14:tracePt t="40424" x="4756150" y="1371600"/>
          <p14:tracePt t="40426" x="4756150" y="1379538"/>
          <p14:tracePt t="40427" x="4764088" y="1379538"/>
          <p14:tracePt t="40429" x="4764088" y="1387475"/>
          <p14:tracePt t="40430" x="4772025" y="1387475"/>
          <p14:tracePt t="40432" x="4779963" y="1395413"/>
          <p14:tracePt t="40436" x="4787900" y="1403350"/>
          <p14:tracePt t="40439" x="4795838" y="1411288"/>
          <p14:tracePt t="40442" x="4795838" y="1419225"/>
          <p14:tracePt t="40443" x="4803775" y="1419225"/>
          <p14:tracePt t="40448" x="4811713" y="1419225"/>
          <p14:tracePt t="40450" x="4811713" y="1427163"/>
          <p14:tracePt t="40454" x="4818063" y="1433513"/>
          <p14:tracePt t="40460" x="4826000" y="1433513"/>
          <p14:tracePt t="40462" x="4826000" y="1441450"/>
          <p14:tracePt t="40469" x="4826000" y="1449388"/>
          <p14:tracePt t="40472" x="4833938" y="1449388"/>
          <p14:tracePt t="40500" x="4833938" y="1457325"/>
          <p14:tracePt t="40508" x="4833938" y="1465263"/>
          <p14:tracePt t="40510" x="4841875" y="1465263"/>
          <p14:tracePt t="40515" x="4841875" y="1473200"/>
          <p14:tracePt t="40516" x="4849813" y="1473200"/>
          <p14:tracePt t="40526" x="4857750" y="1481138"/>
          <p14:tracePt t="40532" x="4865688" y="1489075"/>
          <p14:tracePt t="40541" x="4873625" y="1489075"/>
          <p14:tracePt t="40542" x="4873625" y="1497013"/>
          <p14:tracePt t="40552" x="4873625" y="1504950"/>
          <p14:tracePt t="40578" x="4881563" y="1504950"/>
          <p14:tracePt t="40642" x="4889500" y="1497013"/>
          <p14:tracePt t="40644" x="4897438" y="1489075"/>
          <p14:tracePt t="40645" x="4905375" y="1481138"/>
          <p14:tracePt t="40647" x="4913313" y="1473200"/>
          <p14:tracePt t="40648" x="4921250" y="1465263"/>
          <p14:tracePt t="40649" x="4921250" y="1457325"/>
          <p14:tracePt t="40650" x="4937125" y="1449388"/>
          <p14:tracePt t="40651" x="4937125" y="1441450"/>
          <p14:tracePt t="40652" x="4943475" y="1433513"/>
          <p14:tracePt t="40653" x="4951413" y="1427163"/>
          <p14:tracePt t="40654" x="4959350" y="1411288"/>
          <p14:tracePt t="40655" x="4967288" y="1403350"/>
          <p14:tracePt t="40656" x="4975225" y="1395413"/>
          <p14:tracePt t="40658" x="4983163" y="1387475"/>
          <p14:tracePt t="40659" x="4991100" y="1371600"/>
          <p14:tracePt t="40661" x="4999038" y="1363663"/>
          <p14:tracePt t="40662" x="5006975" y="1355725"/>
          <p14:tracePt t="40664" x="5014913" y="1347788"/>
          <p14:tracePt t="40665" x="5014913" y="1339850"/>
          <p14:tracePt t="40666" x="5022850" y="1339850"/>
          <p14:tracePt t="40667" x="5022850" y="1331913"/>
          <p14:tracePt t="40668" x="5030788" y="1323975"/>
          <p14:tracePt t="40669" x="5030788" y="1316038"/>
          <p14:tracePt t="40670" x="5038725" y="1316038"/>
          <p14:tracePt t="40672" x="5046663" y="1309688"/>
          <p14:tracePt t="40673" x="5046663" y="1301750"/>
          <p14:tracePt t="40675" x="5046663" y="1293813"/>
          <p14:tracePt t="40676" x="5054600" y="1285875"/>
          <p14:tracePt t="40678" x="5060950" y="1277938"/>
          <p14:tracePt t="40681" x="5068888" y="1270000"/>
          <p14:tracePt t="40682" x="5068888" y="1262063"/>
          <p14:tracePt t="40685" x="5076825" y="1254125"/>
          <p14:tracePt t="40687" x="5076825" y="1246188"/>
          <p14:tracePt t="40688" x="5084763" y="1246188"/>
          <p14:tracePt t="40690" x="5084763" y="1238250"/>
          <p14:tracePt t="40692" x="5084763" y="1230313"/>
          <p14:tracePt t="40696" x="5092700" y="1222375"/>
          <p14:tracePt t="40701" x="5092700" y="1214438"/>
          <p14:tracePt t="40758" x="5092700" y="1206500"/>
          <p14:tracePt t="40763" x="5084763" y="1206500"/>
          <p14:tracePt t="40765" x="5076825" y="1206500"/>
          <p14:tracePt t="40768" x="5068888" y="1206500"/>
          <p14:tracePt t="40770" x="5060950" y="1206500"/>
          <p14:tracePt t="40771" x="5054600" y="1206500"/>
          <p14:tracePt t="40773" x="5046663" y="1206500"/>
          <p14:tracePt t="40775" x="5038725" y="1206500"/>
          <p14:tracePt t="40777" x="5030788" y="1206500"/>
          <p14:tracePt t="40778" x="5022850" y="1206500"/>
          <p14:tracePt t="40780" x="5014913" y="1206500"/>
          <p14:tracePt t="40782" x="5006975" y="1206500"/>
          <p14:tracePt t="40783" x="4999038" y="1206500"/>
          <p14:tracePt t="40785" x="4991100" y="1206500"/>
          <p14:tracePt t="40787" x="4983163" y="1206500"/>
          <p14:tracePt t="40788" x="4975225" y="1206500"/>
          <p14:tracePt t="40789" x="4967288" y="1206500"/>
          <p14:tracePt t="40791" x="4959350" y="1206500"/>
          <p14:tracePt t="40792" x="4951413" y="1206500"/>
          <p14:tracePt t="40793" x="4943475" y="1206500"/>
          <p14:tracePt t="40795" x="4937125" y="1206500"/>
          <p14:tracePt t="40796" x="4929188" y="1206500"/>
          <p14:tracePt t="40797" x="4921250" y="1206500"/>
          <p14:tracePt t="40798" x="4913313" y="1206500"/>
          <p14:tracePt t="40799" x="4905375" y="1206500"/>
          <p14:tracePt t="40800" x="4897438" y="1214438"/>
          <p14:tracePt t="40802" x="4889500" y="1214438"/>
          <p14:tracePt t="40803" x="4881563" y="1214438"/>
          <p14:tracePt t="40804" x="4873625" y="1214438"/>
          <p14:tracePt t="40805" x="4865688" y="1214438"/>
          <p14:tracePt t="40806" x="4857750" y="1214438"/>
          <p14:tracePt t="40807" x="4841875" y="1222375"/>
          <p14:tracePt t="40808" x="4833938" y="1222375"/>
          <p14:tracePt t="40809" x="4826000" y="1222375"/>
          <p14:tracePt t="40810" x="4811713" y="1222375"/>
          <p14:tracePt t="40811" x="4803775" y="1222375"/>
          <p14:tracePt t="40812" x="4795838" y="1222375"/>
          <p14:tracePt t="40813" x="4779963" y="1222375"/>
          <p14:tracePt t="40814" x="4772025" y="1222375"/>
          <p14:tracePt t="40815" x="4756150" y="1230313"/>
          <p14:tracePt t="40816" x="4748213" y="1230313"/>
          <p14:tracePt t="40817" x="4732338" y="1230313"/>
          <p14:tracePt t="40818" x="4716463" y="1230313"/>
          <p14:tracePt t="40819" x="4700588" y="1230313"/>
          <p14:tracePt t="40820" x="4694238" y="1230313"/>
          <p14:tracePt t="40821" x="4678363" y="1230313"/>
          <p14:tracePt t="40822" x="4662488" y="1230313"/>
          <p14:tracePt t="40823" x="4654550" y="1230313"/>
          <p14:tracePt t="40824" x="4638675" y="1238250"/>
          <p14:tracePt t="40825" x="4622800" y="1238250"/>
          <p14:tracePt t="40826" x="4606925" y="1238250"/>
          <p14:tracePt t="40827" x="4591050" y="1238250"/>
          <p14:tracePt t="40828" x="4575175" y="1238250"/>
          <p14:tracePt t="40829" x="4560888" y="1238250"/>
          <p14:tracePt t="40830" x="4552950" y="1238250"/>
          <p14:tracePt t="40831" x="4537075" y="1238250"/>
          <p14:tracePt t="40832" x="4521200" y="1238250"/>
          <p14:tracePt t="40833" x="4505325" y="1238250"/>
          <p14:tracePt t="40834" x="4489450" y="1238250"/>
          <p14:tracePt t="40835" x="4473575" y="1238250"/>
          <p14:tracePt t="40836" x="4465638" y="1238250"/>
          <p14:tracePt t="40837" x="4449763" y="1238250"/>
          <p14:tracePt t="40838" x="4435475" y="1238250"/>
          <p14:tracePt t="40839" x="4419600" y="1238250"/>
          <p14:tracePt t="40840" x="4411663" y="1238250"/>
          <p14:tracePt t="40841" x="4395788" y="1238250"/>
          <p14:tracePt t="40842" x="4387850" y="1238250"/>
          <p14:tracePt t="40843" x="4371975" y="1238250"/>
          <p14:tracePt t="40844" x="4364038" y="1238250"/>
          <p14:tracePt t="40845" x="4356100" y="1238250"/>
          <p14:tracePt t="40846" x="4348163" y="1238250"/>
          <p14:tracePt t="40847" x="4332288" y="1238250"/>
          <p14:tracePt t="40848" x="4325938" y="1238250"/>
          <p14:tracePt t="40849" x="4318000" y="1238250"/>
          <p14:tracePt t="40850" x="4310063" y="1238250"/>
          <p14:tracePt t="40851" x="4302125" y="1238250"/>
          <p14:tracePt t="40852" x="4294188" y="1238250"/>
          <p14:tracePt t="40853" x="4286250" y="1246188"/>
          <p14:tracePt t="40854" x="4278313" y="1246188"/>
          <p14:tracePt t="40856" x="4270375" y="1246188"/>
          <p14:tracePt t="40857" x="4262438" y="1246188"/>
          <p14:tracePt t="40858" x="4254500" y="1246188"/>
          <p14:tracePt t="40860" x="4246563" y="1246188"/>
          <p14:tracePt t="40860" x="4238625" y="1246188"/>
          <p14:tracePt t="40862" x="4230688" y="1246188"/>
          <p14:tracePt t="40863" x="4222750" y="1246188"/>
          <p14:tracePt t="40864" x="4214813" y="1246188"/>
          <p14:tracePt t="40866" x="4200525" y="1246188"/>
          <p14:tracePt t="40868" x="4192588" y="1246188"/>
          <p14:tracePt t="40869" x="4184650" y="1246188"/>
          <p14:tracePt t="40870" x="4176713" y="1246188"/>
          <p14:tracePt t="40871" x="4168775" y="1246188"/>
          <p14:tracePt t="40872" x="4160838" y="1246188"/>
          <p14:tracePt t="40874" x="4144963" y="1246188"/>
          <p14:tracePt t="40876" x="4137025" y="1254125"/>
          <p14:tracePt t="40877" x="4129088" y="1254125"/>
          <p14:tracePt t="40879" x="4113213" y="1254125"/>
          <p14:tracePt t="40881" x="4105275" y="1254125"/>
          <p14:tracePt t="40882" x="4097338" y="1254125"/>
          <p14:tracePt t="40883" x="4089400" y="1254125"/>
          <p14:tracePt t="40885" x="4083050" y="1254125"/>
          <p14:tracePt t="40886" x="4075113" y="1254125"/>
          <p14:tracePt t="40887" x="4075113" y="1262063"/>
          <p14:tracePt t="40888" x="4067175" y="1262063"/>
          <p14:tracePt t="40889" x="4059238" y="1262063"/>
          <p14:tracePt t="40891" x="4051300" y="1262063"/>
          <p14:tracePt t="40892" x="4043363" y="1262063"/>
          <p14:tracePt t="40893" x="4035425" y="1262063"/>
          <p14:tracePt t="40894" x="4027488" y="1262063"/>
          <p14:tracePt t="40895" x="4027488" y="1270000"/>
          <p14:tracePt t="40896" x="4019550" y="1270000"/>
          <p14:tracePt t="40898" x="4003675" y="1270000"/>
          <p14:tracePt t="40900" x="3995738" y="1270000"/>
          <p14:tracePt t="40901" x="3987800" y="1270000"/>
          <p14:tracePt t="40903" x="3979863" y="1270000"/>
          <p14:tracePt t="40904" x="3971925" y="1270000"/>
          <p14:tracePt t="40906" x="3963988" y="1270000"/>
          <p14:tracePt t="40907" x="3963988" y="1277938"/>
          <p14:tracePt t="40908" x="3957638" y="1277938"/>
          <p14:tracePt t="40909" x="3949700" y="1277938"/>
          <p14:tracePt t="40911" x="3941763" y="1277938"/>
          <p14:tracePt t="40912" x="3933825" y="1277938"/>
          <p14:tracePt t="40914" x="3925888" y="1277938"/>
          <p14:tracePt t="40916" x="3917950" y="1277938"/>
          <p14:tracePt t="40919" x="3910013" y="1277938"/>
          <p14:tracePt t="40920" x="3902075" y="1277938"/>
          <p14:tracePt t="40922" x="3894138" y="1277938"/>
          <p14:tracePt t="40923" x="3894138" y="1285875"/>
          <p14:tracePt t="40924" x="3886200" y="1285875"/>
          <p14:tracePt t="40926" x="3878263" y="1285875"/>
          <p14:tracePt t="40929" x="3870325" y="1285875"/>
          <p14:tracePt t="40930" x="3862388" y="1293813"/>
          <p14:tracePt t="40933" x="3854450" y="1293813"/>
          <p14:tracePt t="40934" x="3846513" y="1293813"/>
          <p14:tracePt t="40936" x="3840163" y="1293813"/>
          <p14:tracePt t="40937" x="3832225" y="1293813"/>
          <p14:tracePt t="40939" x="3824288" y="1293813"/>
          <p14:tracePt t="40940" x="3824288" y="1301750"/>
          <p14:tracePt t="40941" x="3816350" y="1301750"/>
          <p14:tracePt t="40942" x="3808413" y="1301750"/>
          <p14:tracePt t="40943" x="3800475" y="1301750"/>
          <p14:tracePt t="40944" x="3792538" y="1309688"/>
          <p14:tracePt t="40945" x="3784600" y="1309688"/>
          <p14:tracePt t="40946" x="3776663" y="1309688"/>
          <p14:tracePt t="40947" x="3768725" y="1309688"/>
          <p14:tracePt t="40949" x="3752850" y="1309688"/>
          <p14:tracePt t="40951" x="3736975" y="1316038"/>
          <p14:tracePt t="40953" x="3721100" y="1316038"/>
          <p14:tracePt t="40954" x="3714750" y="1316038"/>
          <p14:tracePt t="40955" x="3706813" y="1316038"/>
          <p14:tracePt t="40956" x="3698875" y="1323975"/>
          <p14:tracePt t="40957" x="3683000" y="1323975"/>
          <p14:tracePt t="40958" x="3675063" y="1323975"/>
          <p14:tracePt t="40959" x="3659188" y="1323975"/>
          <p14:tracePt t="40960" x="3651250" y="1323975"/>
          <p14:tracePt t="40961" x="3643313" y="1323975"/>
          <p14:tracePt t="40962" x="3627438" y="1331913"/>
          <p14:tracePt t="40963" x="3619500" y="1331913"/>
          <p14:tracePt t="40964" x="3603625" y="1331913"/>
          <p14:tracePt t="40965" x="3597275" y="1339850"/>
          <p14:tracePt t="40966" x="3581400" y="1339850"/>
          <p14:tracePt t="40967" x="3573463" y="1339850"/>
          <p14:tracePt t="40968" x="3565525" y="1339850"/>
          <p14:tracePt t="40969" x="3549650" y="1339850"/>
          <p14:tracePt t="40970" x="3533775" y="1339850"/>
          <p14:tracePt t="40972" x="3525838" y="1347788"/>
          <p14:tracePt t="40972" x="3509963" y="1347788"/>
          <p14:tracePt t="40973" x="3502025" y="1347788"/>
          <p14:tracePt t="40974" x="3486150" y="1347788"/>
          <p14:tracePt t="40975" x="3478213" y="1347788"/>
          <p14:tracePt t="40976" x="3463925" y="1347788"/>
          <p14:tracePt t="40977" x="3455988" y="1347788"/>
          <p14:tracePt t="40978" x="3440113" y="1347788"/>
          <p14:tracePt t="40979" x="3432175" y="1355725"/>
          <p14:tracePt t="40980" x="3416300" y="1355725"/>
          <p14:tracePt t="40981" x="3408363" y="1355725"/>
          <p14:tracePt t="40982" x="3392488" y="1355725"/>
          <p14:tracePt t="40983" x="3384550" y="1355725"/>
          <p14:tracePt t="40984" x="3368675" y="1355725"/>
          <p14:tracePt t="40985" x="3360738" y="1355725"/>
          <p14:tracePt t="40986" x="3346450" y="1355725"/>
          <p14:tracePt t="40987" x="3330575" y="1355725"/>
          <p14:tracePt t="40989" x="3322638" y="1355725"/>
          <p14:tracePt t="40989" x="3306763" y="1355725"/>
          <p14:tracePt t="40990" x="3298825" y="1355725"/>
          <p14:tracePt t="40991" x="3282950" y="1355725"/>
          <p14:tracePt t="40992" x="3267075" y="1355725"/>
          <p14:tracePt t="40993" x="3259138" y="1355725"/>
          <p14:tracePt t="40994" x="3243263" y="1355725"/>
          <p14:tracePt t="40995" x="3235325" y="1355725"/>
          <p14:tracePt t="40996" x="3221038" y="1355725"/>
          <p14:tracePt t="40997" x="3205163" y="1355725"/>
          <p14:tracePt t="40998" x="3189288" y="1355725"/>
          <p14:tracePt t="40999" x="3181350" y="1355725"/>
          <p14:tracePt t="41000" x="3165475" y="1355725"/>
          <p14:tracePt t="41001" x="3149600" y="1355725"/>
          <p14:tracePt t="41002" x="3141663" y="1355725"/>
          <p14:tracePt t="41003" x="3125788" y="1355725"/>
          <p14:tracePt t="41004" x="3109913" y="1355725"/>
          <p14:tracePt t="41005" x="3095625" y="1355725"/>
          <p14:tracePt t="41006" x="3079750" y="1355725"/>
          <p14:tracePt t="41007" x="3063875" y="1355725"/>
          <p14:tracePt t="41008" x="3055938" y="1355725"/>
          <p14:tracePt t="41009" x="3040063" y="1355725"/>
          <p14:tracePt t="41010" x="3024188" y="1355725"/>
          <p14:tracePt t="41011" x="3008313" y="1355725"/>
          <p14:tracePt t="41012" x="2992438" y="1355725"/>
          <p14:tracePt t="41013" x="2978150" y="1355725"/>
          <p14:tracePt t="41014" x="2962275" y="1355725"/>
          <p14:tracePt t="41015" x="2946400" y="1355725"/>
          <p14:tracePt t="41016" x="2930525" y="1355725"/>
          <p14:tracePt t="41017" x="2914650" y="1355725"/>
          <p14:tracePt t="41018" x="2898775" y="1355725"/>
          <p14:tracePt t="41019" x="2882900" y="1355725"/>
          <p14:tracePt t="41020" x="2867025" y="1355725"/>
          <p14:tracePt t="41021" x="2852738" y="1347788"/>
          <p14:tracePt t="41022" x="2836863" y="1347788"/>
          <p14:tracePt t="41023" x="2813050" y="1347788"/>
          <p14:tracePt t="41024" x="2797175" y="1347788"/>
          <p14:tracePt t="41025" x="2781300" y="1347788"/>
          <p14:tracePt t="41026" x="2765425" y="1339850"/>
          <p14:tracePt t="41027" x="2749550" y="1339850"/>
          <p14:tracePt t="41028" x="2735263" y="1339850"/>
          <p14:tracePt t="41029" x="2719388" y="1339850"/>
          <p14:tracePt t="41030" x="2703513" y="1339850"/>
          <p14:tracePt t="41031" x="2687638" y="1339850"/>
          <p14:tracePt t="41032" x="2671763" y="1331913"/>
          <p14:tracePt t="41033" x="2655888" y="1331913"/>
          <p14:tracePt t="41034" x="2640013" y="1331913"/>
          <p14:tracePt t="41035" x="2632075" y="1331913"/>
          <p14:tracePt t="41036" x="2617788" y="1331913"/>
          <p14:tracePt t="41037" x="2601913" y="1331913"/>
          <p14:tracePt t="41038" x="2586038" y="1331913"/>
          <p14:tracePt t="41039" x="2570163" y="1331913"/>
          <p14:tracePt t="41040" x="2554288" y="1331913"/>
          <p14:tracePt t="41041" x="2538413" y="1323975"/>
          <p14:tracePt t="41042" x="2530475" y="1323975"/>
          <p14:tracePt t="41043" x="2514600" y="1323975"/>
          <p14:tracePt t="41044" x="2498725" y="1323975"/>
          <p14:tracePt t="41045" x="2484438" y="1323975"/>
          <p14:tracePt t="41046" x="2476500" y="1323975"/>
          <p14:tracePt t="41047" x="2460625" y="1316038"/>
          <p14:tracePt t="41048" x="2452688" y="1316038"/>
          <p14:tracePt t="41049" x="2436813" y="1316038"/>
          <p14:tracePt t="41050" x="2428875" y="1316038"/>
          <p14:tracePt t="41051" x="2420938" y="1316038"/>
          <p14:tracePt t="41052" x="2405063" y="1316038"/>
          <p14:tracePt t="41053" x="2397125" y="1316038"/>
          <p14:tracePt t="41054" x="2389188" y="1316038"/>
          <p14:tracePt t="41055" x="2381250" y="1309688"/>
          <p14:tracePt t="41056" x="2374900" y="1309688"/>
          <p14:tracePt t="41057" x="2366963" y="1309688"/>
          <p14:tracePt t="41058" x="2359025" y="1309688"/>
          <p14:tracePt t="41059" x="2351088" y="1309688"/>
          <p14:tracePt t="41060" x="2343150" y="1309688"/>
          <p14:tracePt t="41061" x="2335213" y="1309688"/>
          <p14:tracePt t="41062" x="2327275" y="1309688"/>
          <p14:tracePt t="41063" x="2327275" y="1301750"/>
          <p14:tracePt t="41064" x="2319338" y="1301750"/>
          <p14:tracePt t="41065" x="2311400" y="1301750"/>
          <p14:tracePt t="41067" x="2303463" y="1301750"/>
          <p14:tracePt t="41068" x="2295525" y="1301750"/>
          <p14:tracePt t="41071" x="2287588" y="1301750"/>
          <p14:tracePt t="41072" x="2279650" y="1301750"/>
          <p14:tracePt t="41075" x="2271713" y="1301750"/>
          <p14:tracePt t="41076" x="2263775" y="1301750"/>
          <p14:tracePt t="41079" x="2255838" y="1301750"/>
          <p14:tracePt t="41082" x="2249488" y="1301750"/>
          <p14:tracePt t="41084" x="2241550" y="1301750"/>
          <p14:tracePt t="41087" x="2233613" y="1301750"/>
          <p14:tracePt t="41089" x="2225675" y="1301750"/>
          <p14:tracePt t="41093" x="2217738" y="1293813"/>
          <p14:tracePt t="41096" x="2209800" y="1293813"/>
          <p14:tracePt t="41100" x="2201863" y="1293813"/>
          <p14:tracePt t="41103" x="2193925" y="1293813"/>
          <p14:tracePt t="41104" x="2185988" y="1293813"/>
          <p14:tracePt t="41107" x="2178050" y="1293813"/>
          <p14:tracePt t="41109" x="2170113" y="1293813"/>
          <p14:tracePt t="41112" x="2162175" y="1293813"/>
          <p14:tracePt t="41114" x="2154238" y="1293813"/>
          <p14:tracePt t="41117" x="2146300" y="1293813"/>
          <p14:tracePt t="41118" x="2138363" y="1293813"/>
          <p14:tracePt t="41120" x="2132013" y="1293813"/>
          <p14:tracePt t="41122" x="2124075" y="1293813"/>
          <p14:tracePt t="41124" x="2116138" y="1293813"/>
          <p14:tracePt t="41126" x="2108200" y="1293813"/>
          <p14:tracePt t="41127" x="2100263" y="1293813"/>
          <p14:tracePt t="41129" x="2092325" y="1293813"/>
          <p14:tracePt t="41130" x="2084388" y="1293813"/>
          <p14:tracePt t="41131" x="2076450" y="1293813"/>
          <p14:tracePt t="41132" x="2068513" y="1293813"/>
          <p14:tracePt t="41134" x="2060575" y="1293813"/>
          <p14:tracePt t="41135" x="2052638" y="1293813"/>
          <p14:tracePt t="41136" x="2044700" y="1293813"/>
          <p14:tracePt t="41137" x="2036763" y="1293813"/>
          <p14:tracePt t="41138" x="2028825" y="1293813"/>
          <p14:tracePt t="41140" x="2012950" y="1293813"/>
          <p14:tracePt t="41142" x="2006600" y="1293813"/>
          <p14:tracePt t="41143" x="1998663" y="1293813"/>
          <p14:tracePt t="41144" x="1990725" y="1293813"/>
          <p14:tracePt t="41145" x="1982788" y="1293813"/>
          <p14:tracePt t="41146" x="1974850" y="1293813"/>
          <p14:tracePt t="41147" x="1966913" y="1293813"/>
          <p14:tracePt t="41148" x="1958975" y="1293813"/>
          <p14:tracePt t="41149" x="1943100" y="1293813"/>
          <p14:tracePt t="41151" x="1935163" y="1293813"/>
          <p14:tracePt t="41152" x="1927225" y="1293813"/>
          <p14:tracePt t="41153" x="1919288" y="1293813"/>
          <p14:tracePt t="41154" x="1903413" y="1293813"/>
          <p14:tracePt t="41155" x="1895475" y="1293813"/>
          <p14:tracePt t="41156" x="1889125" y="1293813"/>
          <p14:tracePt t="41157" x="1881188" y="1293813"/>
          <p14:tracePt t="41158" x="1873250" y="1293813"/>
          <p14:tracePt t="41159" x="1865313" y="1293813"/>
          <p14:tracePt t="41160" x="1849438" y="1293813"/>
          <p14:tracePt t="41161" x="1841500" y="1293813"/>
          <p14:tracePt t="41162" x="1833563" y="1293813"/>
          <p14:tracePt t="41163" x="1817688" y="1293813"/>
          <p14:tracePt t="41164" x="1809750" y="1293813"/>
          <p14:tracePt t="41165" x="1801813" y="1293813"/>
          <p14:tracePt t="41166" x="1785938" y="1293813"/>
          <p14:tracePt t="41167" x="1778000" y="1293813"/>
          <p14:tracePt t="41168" x="1763713" y="1293813"/>
          <p14:tracePt t="41169" x="1755775" y="1293813"/>
          <p14:tracePt t="41170" x="1739900" y="1293813"/>
          <p14:tracePt t="41171" x="1731963" y="1293813"/>
          <p14:tracePt t="41172" x="1724025" y="1293813"/>
          <p14:tracePt t="41173" x="1708150" y="1293813"/>
          <p14:tracePt t="41174" x="1700213" y="1293813"/>
          <p14:tracePt t="41175" x="1684338" y="1293813"/>
          <p14:tracePt t="41176" x="1676400" y="1293813"/>
          <p14:tracePt t="41177" x="1660525" y="1293813"/>
          <p14:tracePt t="41178" x="1652588" y="1285875"/>
          <p14:tracePt t="41179" x="1638300" y="1285875"/>
          <p14:tracePt t="41180" x="1630363" y="1285875"/>
          <p14:tracePt t="41181" x="1614488" y="1285875"/>
          <p14:tracePt t="41182" x="1606550" y="1285875"/>
          <p14:tracePt t="41183" x="1598613" y="1285875"/>
          <p14:tracePt t="41184" x="1582738" y="1285875"/>
          <p14:tracePt t="41185" x="1566863" y="1285875"/>
          <p14:tracePt t="41186" x="1558925" y="1285875"/>
          <p14:tracePt t="41187" x="1550988" y="1285875"/>
          <p14:tracePt t="41188" x="1535113" y="1285875"/>
          <p14:tracePt t="41189" x="1527175" y="1285875"/>
          <p14:tracePt t="41190" x="1512888" y="1285875"/>
          <p14:tracePt t="41191" x="1497013" y="1285875"/>
          <p14:tracePt t="41193" x="1481138" y="1277938"/>
          <p14:tracePt t="41194" x="1473200" y="1277938"/>
          <p14:tracePt t="41195" x="1457325" y="1277938"/>
          <p14:tracePt t="41196" x="1449388" y="1277938"/>
          <p14:tracePt t="41197" x="1441450" y="1277938"/>
          <p14:tracePt t="41198" x="1425575" y="1277938"/>
          <p14:tracePt t="41199" x="1417638" y="1277938"/>
          <p14:tracePt t="41200" x="1409700" y="1277938"/>
          <p14:tracePt t="41201" x="1401763" y="1277938"/>
          <p14:tracePt t="41202" x="1387475" y="1277938"/>
          <p14:tracePt t="41203" x="1379538" y="1277938"/>
          <p14:tracePt t="41204" x="1371600" y="1277938"/>
          <p14:tracePt t="41205" x="1363663" y="1277938"/>
          <p14:tracePt t="41206" x="1355725" y="1277938"/>
          <p14:tracePt t="41207" x="1347788" y="1277938"/>
          <p14:tracePt t="41208" x="1339850" y="1277938"/>
          <p14:tracePt t="41209" x="1331913" y="1277938"/>
          <p14:tracePt t="41210" x="1316038" y="1277938"/>
          <p14:tracePt t="41211" x="1308100" y="1270000"/>
          <p14:tracePt t="41212" x="1300163" y="1270000"/>
          <p14:tracePt t="41213" x="1292225" y="1270000"/>
          <p14:tracePt t="41214" x="1284288" y="1270000"/>
          <p14:tracePt t="41215" x="1277938" y="1270000"/>
          <p14:tracePt t="41216" x="1270000" y="1270000"/>
          <p14:tracePt t="41218" x="1262063" y="1270000"/>
          <p14:tracePt t="41219" x="1254125" y="1270000"/>
          <p14:tracePt t="41220" x="1246188" y="1270000"/>
          <p14:tracePt t="41221" x="1238250" y="1270000"/>
          <p14:tracePt t="41222" x="1230313" y="1270000"/>
          <p14:tracePt t="41224" x="1222375" y="1270000"/>
          <p14:tracePt t="41225" x="1214438" y="1270000"/>
          <p14:tracePt t="41226" x="1206500" y="1270000"/>
          <p14:tracePt t="41227" x="1206500" y="1262063"/>
          <p14:tracePt t="41228" x="1198563" y="1262063"/>
          <p14:tracePt t="41229" x="1190625" y="1262063"/>
          <p14:tracePt t="41231" x="1182688" y="1262063"/>
          <p14:tracePt t="41232" x="1174750" y="1262063"/>
          <p14:tracePt t="41234" x="1166813" y="1262063"/>
          <p14:tracePt t="41235" x="1158875" y="1262063"/>
          <p14:tracePt t="41237" x="1152525" y="1262063"/>
          <p14:tracePt t="41239" x="1144588" y="1262063"/>
          <p14:tracePt t="41240" x="1136650" y="1262063"/>
          <p14:tracePt t="41241" x="1128713" y="1262063"/>
          <p14:tracePt t="41243" x="1120775" y="1262063"/>
          <p14:tracePt t="41244" x="1112838" y="1262063"/>
          <p14:tracePt t="41246" x="1104900" y="1262063"/>
          <p14:tracePt t="41247" x="1096963" y="1262063"/>
          <p14:tracePt t="41249" x="1089025" y="1262063"/>
          <p14:tracePt t="41250" x="1081088" y="1262063"/>
          <p14:tracePt t="41253" x="1073150" y="1262063"/>
          <p14:tracePt t="41254" x="1065213" y="1262063"/>
          <p14:tracePt t="41256" x="1057275" y="1262063"/>
          <p14:tracePt t="41257" x="1049338" y="1262063"/>
          <p14:tracePt t="41259" x="1041400" y="1254125"/>
          <p14:tracePt t="41261" x="1035050" y="1254125"/>
          <p14:tracePt t="41263" x="1027113" y="1254125"/>
          <p14:tracePt t="41265" x="1019175" y="1254125"/>
          <p14:tracePt t="41266" x="1011238" y="1254125"/>
          <p14:tracePt t="41268" x="1003300" y="1254125"/>
          <p14:tracePt t="41270" x="995363" y="1254125"/>
          <p14:tracePt t="41272" x="987425" y="1246188"/>
          <p14:tracePt t="41274" x="979488" y="1246188"/>
          <p14:tracePt t="41277" x="971550" y="1246188"/>
          <p14:tracePt t="41278" x="963613" y="1246188"/>
          <p14:tracePt t="41281" x="955675" y="1246188"/>
          <p14:tracePt t="41283" x="947738" y="1246188"/>
          <p14:tracePt t="41284" x="947738" y="1238250"/>
          <p14:tracePt t="41285" x="939800" y="1238250"/>
          <p14:tracePt t="41289" x="931863" y="1238250"/>
          <p14:tracePt t="41290" x="923925" y="1230313"/>
          <p14:tracePt t="41292" x="915988" y="1230313"/>
          <p14:tracePt t="41295" x="909638" y="1230313"/>
          <p14:tracePt t="41298" x="901700" y="1230313"/>
          <p14:tracePt t="41299" x="901700" y="1222375"/>
          <p14:tracePt t="41301" x="893763" y="1222375"/>
          <p14:tracePt t="41305" x="885825" y="1214438"/>
          <p14:tracePt t="41308" x="877888" y="1214438"/>
          <p14:tracePt t="41310" x="869950" y="1214438"/>
          <p14:tracePt t="41313" x="862013" y="1206500"/>
          <p14:tracePt t="41316" x="854075" y="1206500"/>
          <p14:tracePt t="41320" x="846138" y="1198563"/>
          <p14:tracePt t="41323" x="838200" y="1198563"/>
          <p14:tracePt t="41326" x="838200" y="1190625"/>
          <p14:tracePt t="41329" x="830263" y="1190625"/>
          <p14:tracePt t="41341" x="822325" y="1190625"/>
          <p14:tracePt t="41367" x="822325" y="1184275"/>
          <p14:tracePt t="41374" x="814388" y="1184275"/>
          <p14:tracePt t="41376" x="814388" y="1176338"/>
          <p14:tracePt t="41380" x="814388" y="1168400"/>
          <p14:tracePt t="41381" x="814388" y="1160463"/>
          <p14:tracePt t="41382" x="806450" y="1160463"/>
          <p14:tracePt t="41383" x="806450" y="1152525"/>
          <p14:tracePt t="41384" x="806450" y="1144588"/>
          <p14:tracePt t="41386" x="806450" y="1136650"/>
          <p14:tracePt t="41387" x="798513" y="1128713"/>
          <p14:tracePt t="41388" x="798513" y="1120775"/>
          <p14:tracePt t="41390" x="798513" y="1112838"/>
          <p14:tracePt t="41391" x="798513" y="1104900"/>
          <p14:tracePt t="41392" x="792163" y="1096963"/>
          <p14:tracePt t="41393" x="792163" y="1089025"/>
          <p14:tracePt t="41395" x="792163" y="1081088"/>
          <p14:tracePt t="41397" x="792163" y="1073150"/>
          <p14:tracePt t="41398" x="792163" y="1065213"/>
          <p14:tracePt t="41399" x="792163" y="1058863"/>
          <p14:tracePt t="41400" x="792163" y="1050925"/>
          <p14:tracePt t="41401" x="784225" y="1050925"/>
          <p14:tracePt t="41402" x="784225" y="1042988"/>
          <p14:tracePt t="41403" x="784225" y="1035050"/>
          <p14:tracePt t="41404" x="784225" y="1027113"/>
          <p14:tracePt t="41405" x="784225" y="1019175"/>
          <p14:tracePt t="41406" x="784225" y="1011238"/>
          <p14:tracePt t="41408" x="784225" y="1003300"/>
          <p14:tracePt t="41409" x="784225" y="995363"/>
          <p14:tracePt t="41410" x="784225" y="987425"/>
          <p14:tracePt t="41411" x="784225" y="979488"/>
          <p14:tracePt t="41412" x="784225" y="971550"/>
          <p14:tracePt t="41413" x="784225" y="963613"/>
          <p14:tracePt t="41414" x="784225" y="955675"/>
          <p14:tracePt t="41415" x="784225" y="947738"/>
          <p14:tracePt t="41416" x="784225" y="939800"/>
          <p14:tracePt t="41417" x="784225" y="933450"/>
          <p14:tracePt t="41418" x="784225" y="925513"/>
          <p14:tracePt t="41419" x="784225" y="917575"/>
          <p14:tracePt t="41420" x="784225" y="909638"/>
          <p14:tracePt t="41421" x="784225" y="901700"/>
          <p14:tracePt t="41422" x="784225" y="893763"/>
          <p14:tracePt t="41423" x="792163" y="893763"/>
          <p14:tracePt t="41424" x="792163" y="885825"/>
          <p14:tracePt t="41425" x="792163" y="877888"/>
          <p14:tracePt t="41426" x="792163" y="869950"/>
          <p14:tracePt t="41428" x="792163" y="862013"/>
          <p14:tracePt t="41429" x="792163" y="854075"/>
          <p14:tracePt t="41430" x="792163" y="846138"/>
          <p14:tracePt t="41431" x="792163" y="838200"/>
          <p14:tracePt t="41433" x="798513" y="830263"/>
          <p14:tracePt t="41434" x="798513" y="822325"/>
          <p14:tracePt t="41436" x="806450" y="814388"/>
          <p14:tracePt t="41438" x="806450" y="808038"/>
          <p14:tracePt t="41439" x="806450" y="800100"/>
          <p14:tracePt t="41440" x="814388" y="800100"/>
          <p14:tracePt t="41441" x="814388" y="792163"/>
          <p14:tracePt t="41443" x="822325" y="784225"/>
          <p14:tracePt t="41446" x="822325" y="776288"/>
          <p14:tracePt t="41447" x="822325" y="768350"/>
          <p14:tracePt t="41448" x="830263" y="768350"/>
          <p14:tracePt t="41451" x="830263" y="760413"/>
          <p14:tracePt t="41452" x="838200" y="760413"/>
          <p14:tracePt t="41453" x="838200" y="752475"/>
          <p14:tracePt t="41454" x="846138" y="752475"/>
          <p14:tracePt t="41456" x="854075" y="744538"/>
          <p14:tracePt t="41458" x="862013" y="744538"/>
          <p14:tracePt t="41459" x="862013" y="736600"/>
          <p14:tracePt t="41460" x="869950" y="736600"/>
          <p14:tracePt t="41461" x="877888" y="736600"/>
          <p14:tracePt t="41462" x="877888" y="728663"/>
          <p14:tracePt t="41463" x="885825" y="728663"/>
          <p14:tracePt t="41464" x="893763" y="728663"/>
          <p14:tracePt t="41466" x="901700" y="728663"/>
          <p14:tracePt t="41467" x="909638" y="728663"/>
          <p14:tracePt t="41468" x="915988" y="720725"/>
          <p14:tracePt t="41469" x="923925" y="720725"/>
          <p14:tracePt t="41470" x="931863" y="720725"/>
          <p14:tracePt t="41472" x="947738" y="712788"/>
          <p14:tracePt t="41473" x="955675" y="712788"/>
          <p14:tracePt t="41475" x="971550" y="712788"/>
          <p14:tracePt t="41476" x="979488" y="704850"/>
          <p14:tracePt t="41477" x="987425" y="704850"/>
          <p14:tracePt t="41478" x="1003300" y="696913"/>
          <p14:tracePt t="41480" x="1019175" y="696913"/>
          <p14:tracePt t="41481" x="1027113" y="696913"/>
          <p14:tracePt t="41482" x="1041400" y="688975"/>
          <p14:tracePt t="41483" x="1049338" y="688975"/>
          <p14:tracePt t="41484" x="1057275" y="688975"/>
          <p14:tracePt t="41485" x="1073150" y="688975"/>
          <p14:tracePt t="41486" x="1081088" y="682625"/>
          <p14:tracePt t="41487" x="1089025" y="682625"/>
          <p14:tracePt t="41489" x="1104900" y="682625"/>
          <p14:tracePt t="41490" x="1112838" y="674688"/>
          <p14:tracePt t="41490" x="1128713" y="674688"/>
          <p14:tracePt t="41491" x="1144588" y="674688"/>
          <p14:tracePt t="41492" x="1152525" y="674688"/>
          <p14:tracePt t="41493" x="1166813" y="666750"/>
          <p14:tracePt t="41494" x="1174750" y="666750"/>
          <p14:tracePt t="41495" x="1190625" y="666750"/>
          <p14:tracePt t="41496" x="1206500" y="658813"/>
          <p14:tracePt t="41497" x="1222375" y="658813"/>
          <p14:tracePt t="41498" x="1230313" y="650875"/>
          <p14:tracePt t="41499" x="1246188" y="650875"/>
          <p14:tracePt t="41500" x="1254125" y="642938"/>
          <p14:tracePt t="41501" x="1270000" y="642938"/>
          <p14:tracePt t="41502" x="1284288" y="642938"/>
          <p14:tracePt t="41503" x="1300163" y="635000"/>
          <p14:tracePt t="41504" x="1316038" y="635000"/>
          <p14:tracePt t="41505" x="1323975" y="627063"/>
          <p14:tracePt t="41506" x="1339850" y="627063"/>
          <p14:tracePt t="41507" x="1355725" y="627063"/>
          <p14:tracePt t="41508" x="1363663" y="627063"/>
          <p14:tracePt t="41509" x="1379538" y="619125"/>
          <p14:tracePt t="41510" x="1395413" y="619125"/>
          <p14:tracePt t="41511" x="1409700" y="611188"/>
          <p14:tracePt t="41512" x="1425575" y="611188"/>
          <p14:tracePt t="41513" x="1433513" y="603250"/>
          <p14:tracePt t="41514" x="1449388" y="603250"/>
          <p14:tracePt t="41515" x="1465263" y="603250"/>
          <p14:tracePt t="41516" x="1481138" y="595313"/>
          <p14:tracePt t="41517" x="1489075" y="595313"/>
          <p14:tracePt t="41518" x="1504950" y="587375"/>
          <p14:tracePt t="41519" x="1520825" y="587375"/>
          <p14:tracePt t="41520" x="1535113" y="587375"/>
          <p14:tracePt t="41521" x="1543050" y="579438"/>
          <p14:tracePt t="41522" x="1550988" y="579438"/>
          <p14:tracePt t="41523" x="1566863" y="571500"/>
          <p14:tracePt t="41524" x="1574800" y="571500"/>
          <p14:tracePt t="41525" x="1590675" y="571500"/>
          <p14:tracePt t="41526" x="1606550" y="571500"/>
          <p14:tracePt t="41527" x="1614488" y="563563"/>
          <p14:tracePt t="41528" x="1622425" y="563563"/>
          <p14:tracePt t="41529" x="1630363" y="563563"/>
          <p14:tracePt t="41530" x="1646238" y="557213"/>
          <p14:tracePt t="41531" x="1652588" y="557213"/>
          <p14:tracePt t="41532" x="1660525" y="557213"/>
          <p14:tracePt t="41533" x="1676400" y="557213"/>
          <p14:tracePt t="41534" x="1684338" y="557213"/>
          <p14:tracePt t="41535" x="1692275" y="549275"/>
          <p14:tracePt t="41536" x="1700213" y="549275"/>
          <p14:tracePt t="41537" x="1708150" y="549275"/>
          <p14:tracePt t="41539" x="1716088" y="549275"/>
          <p14:tracePt t="41539" x="1731963" y="541338"/>
          <p14:tracePt t="41541" x="1739900" y="541338"/>
          <p14:tracePt t="41542" x="1747838" y="533400"/>
          <p14:tracePt t="41543" x="1755775" y="533400"/>
          <p14:tracePt t="41544" x="1763713" y="533400"/>
          <p14:tracePt t="41545" x="1770063" y="533400"/>
          <p14:tracePt t="41546" x="1778000" y="533400"/>
          <p14:tracePt t="41547" x="1785938" y="533400"/>
          <p14:tracePt t="41548" x="1793875" y="533400"/>
          <p14:tracePt t="41549" x="1801813" y="533400"/>
          <p14:tracePt t="41551" x="1809750" y="525463"/>
          <p14:tracePt t="41552" x="1817688" y="525463"/>
          <p14:tracePt t="41553" x="1825625" y="525463"/>
          <p14:tracePt t="41554" x="1833563" y="525463"/>
          <p14:tracePt t="41555" x="1841500" y="525463"/>
          <p14:tracePt t="41557" x="1849438" y="525463"/>
          <p14:tracePt t="41558" x="1857375" y="525463"/>
          <p14:tracePt t="41559" x="1865313" y="517525"/>
          <p14:tracePt t="41560" x="1873250" y="517525"/>
          <p14:tracePt t="41561" x="1881188" y="517525"/>
          <p14:tracePt t="41563" x="1895475" y="517525"/>
          <p14:tracePt t="41564" x="1903413" y="517525"/>
          <p14:tracePt t="41565" x="1911350" y="517525"/>
          <p14:tracePt t="41566" x="1919288" y="517525"/>
          <p14:tracePt t="41567" x="1927225" y="517525"/>
          <p14:tracePt t="41568" x="1943100" y="517525"/>
          <p14:tracePt t="41569" x="1951038" y="517525"/>
          <p14:tracePt t="41570" x="1958975" y="517525"/>
          <p14:tracePt t="41571" x="1974850" y="517525"/>
          <p14:tracePt t="41572" x="1982788" y="517525"/>
          <p14:tracePt t="41573" x="1998663" y="517525"/>
          <p14:tracePt t="41574" x="2012950" y="517525"/>
          <p14:tracePt t="41575" x="2028825" y="525463"/>
          <p14:tracePt t="41576" x="2036763" y="525463"/>
          <p14:tracePt t="41577" x="2052638" y="525463"/>
          <p14:tracePt t="41578" x="2068513" y="525463"/>
          <p14:tracePt t="41579" x="2092325" y="533400"/>
          <p14:tracePt t="41580" x="2108200" y="533400"/>
          <p14:tracePt t="41581" x="2124075" y="541338"/>
          <p14:tracePt t="41582" x="2138363" y="541338"/>
          <p14:tracePt t="41583" x="2154238" y="541338"/>
          <p14:tracePt t="41584" x="2178050" y="549275"/>
          <p14:tracePt t="41585" x="2193925" y="549275"/>
          <p14:tracePt t="41586" x="2217738" y="557213"/>
          <p14:tracePt t="41587" x="2241550" y="557213"/>
          <p14:tracePt t="41588" x="2263775" y="557213"/>
          <p14:tracePt t="41589" x="2279650" y="563563"/>
          <p14:tracePt t="41590" x="2303463" y="563563"/>
          <p14:tracePt t="41591" x="2327275" y="571500"/>
          <p14:tracePt t="41592" x="2359025" y="571500"/>
          <p14:tracePt t="41593" x="2381250" y="579438"/>
          <p14:tracePt t="41594" x="2405063" y="579438"/>
          <p14:tracePt t="41595" x="2428875" y="587375"/>
          <p14:tracePt t="41596" x="2460625" y="595313"/>
          <p14:tracePt t="41597" x="2484438" y="595313"/>
          <p14:tracePt t="41598" x="2506663" y="603250"/>
          <p14:tracePt t="41599" x="2538413" y="611188"/>
          <p14:tracePt t="41600" x="2562225" y="611188"/>
          <p14:tracePt t="41601" x="2593975" y="611188"/>
          <p14:tracePt t="41602" x="2617788" y="619125"/>
          <p14:tracePt t="41603" x="2640013" y="619125"/>
          <p14:tracePt t="41604" x="2663825" y="627063"/>
          <p14:tracePt t="41605" x="2695575" y="635000"/>
          <p14:tracePt t="41606" x="2719388" y="635000"/>
          <p14:tracePt t="41607" x="2749550" y="642938"/>
          <p14:tracePt t="41608" x="2781300" y="642938"/>
          <p14:tracePt t="41609" x="2797175" y="650875"/>
          <p14:tracePt t="41610" x="2828925" y="650875"/>
          <p14:tracePt t="41611" x="2852738" y="650875"/>
          <p14:tracePt t="41612" x="2882900" y="658813"/>
          <p14:tracePt t="41613" x="2914650" y="658813"/>
          <p14:tracePt t="41614" x="2938463" y="666750"/>
          <p14:tracePt t="41615" x="2970213" y="666750"/>
          <p14:tracePt t="41616" x="2986088" y="666750"/>
          <p14:tracePt t="41617" x="3016250" y="674688"/>
          <p14:tracePt t="41618" x="3048000" y="674688"/>
          <p14:tracePt t="41619" x="3071813" y="682625"/>
          <p14:tracePt t="41620" x="3095625" y="682625"/>
          <p14:tracePt t="41621" x="3125788" y="682625"/>
          <p14:tracePt t="41622" x="3149600" y="682625"/>
          <p14:tracePt t="41623" x="3173413" y="688975"/>
          <p14:tracePt t="41624" x="3197225" y="688975"/>
          <p14:tracePt t="41625" x="3221038" y="688975"/>
          <p14:tracePt t="41626" x="3243263" y="688975"/>
          <p14:tracePt t="41627" x="3267075" y="688975"/>
          <p14:tracePt t="41628" x="3298825" y="688975"/>
          <p14:tracePt t="41639" x="3525838" y="696913"/>
          <p14:tracePt t="41640" x="3541713" y="696913"/>
          <p14:tracePt t="41641" x="3565525" y="696913"/>
          <p14:tracePt t="41642" x="3581400" y="696913"/>
          <p14:tracePt t="41643" x="3597275" y="696913"/>
          <p14:tracePt t="41644" x="3611563" y="696913"/>
          <p14:tracePt t="41645" x="3635375" y="696913"/>
          <p14:tracePt t="41646" x="3651250" y="696913"/>
          <p14:tracePt t="41647" x="3667125" y="696913"/>
          <p14:tracePt t="41648" x="3683000" y="696913"/>
          <p14:tracePt t="41649" x="3698875" y="696913"/>
          <p14:tracePt t="41650" x="3714750" y="696913"/>
          <p14:tracePt t="41651" x="3729038" y="696913"/>
          <p14:tracePt t="41652" x="3744913" y="688975"/>
          <p14:tracePt t="41653" x="3752850" y="688975"/>
          <p14:tracePt t="41654" x="3768725" y="688975"/>
          <p14:tracePt t="41655" x="3784600" y="688975"/>
          <p14:tracePt t="41656" x="3792538" y="688975"/>
          <p14:tracePt t="41657" x="3800475" y="688975"/>
          <p14:tracePt t="41658" x="3816350" y="688975"/>
          <p14:tracePt t="41659" x="3832225" y="688975"/>
          <p14:tracePt t="41660" x="3840163" y="688975"/>
          <p14:tracePt t="41661" x="3854450" y="688975"/>
          <p14:tracePt t="41662" x="3862388" y="688975"/>
          <p14:tracePt t="41663" x="3878263" y="688975"/>
          <p14:tracePt t="41664" x="3886200" y="688975"/>
          <p14:tracePt t="41665" x="3894138" y="682625"/>
          <p14:tracePt t="41666" x="3910013" y="682625"/>
          <p14:tracePt t="41667" x="3917950" y="682625"/>
          <p14:tracePt t="41668" x="3925888" y="682625"/>
          <p14:tracePt t="41669" x="3941763" y="682625"/>
          <p14:tracePt t="41670" x="3949700" y="682625"/>
          <p14:tracePt t="41671" x="3957638" y="682625"/>
          <p14:tracePt t="41672" x="3963988" y="682625"/>
          <p14:tracePt t="41673" x="3971925" y="674688"/>
          <p14:tracePt t="41674" x="3987800" y="674688"/>
          <p14:tracePt t="41675" x="3995738" y="674688"/>
          <p14:tracePt t="41676" x="4003675" y="674688"/>
          <p14:tracePt t="41677" x="4011613" y="674688"/>
          <p14:tracePt t="41678" x="4019550" y="674688"/>
          <p14:tracePt t="41679" x="4035425" y="674688"/>
          <p14:tracePt t="41680" x="4043363" y="674688"/>
          <p14:tracePt t="41681" x="4051300" y="674688"/>
          <p14:tracePt t="41682" x="4059238" y="674688"/>
          <p14:tracePt t="41683" x="4067175" y="674688"/>
          <p14:tracePt t="41684" x="4083050" y="674688"/>
          <p14:tracePt t="41685" x="4089400" y="674688"/>
          <p14:tracePt t="41686" x="4097338" y="674688"/>
          <p14:tracePt t="41687" x="4105275" y="674688"/>
          <p14:tracePt t="41688" x="4121150" y="674688"/>
          <p14:tracePt t="41689" x="4129088" y="674688"/>
          <p14:tracePt t="41690" x="4144963" y="674688"/>
          <p14:tracePt t="41691" x="4152900" y="674688"/>
          <p14:tracePt t="41692" x="4160838" y="666750"/>
          <p14:tracePt t="41693" x="4176713" y="666750"/>
          <p14:tracePt t="41694" x="4192588" y="666750"/>
          <p14:tracePt t="41695" x="4200525" y="666750"/>
          <p14:tracePt t="41696" x="4214813" y="666750"/>
          <p14:tracePt t="41697" x="4222750" y="666750"/>
          <p14:tracePt t="41698" x="4238625" y="666750"/>
          <p14:tracePt t="41699" x="4246563" y="666750"/>
          <p14:tracePt t="41700" x="4262438" y="666750"/>
          <p14:tracePt t="41701" x="4270375" y="666750"/>
          <p14:tracePt t="41702" x="4286250" y="666750"/>
          <p14:tracePt t="41703" x="4294188" y="666750"/>
          <p14:tracePt t="41704" x="4310063" y="666750"/>
          <p14:tracePt t="41705" x="4318000" y="666750"/>
          <p14:tracePt t="41706" x="4332288" y="666750"/>
          <p14:tracePt t="41707" x="4340225" y="666750"/>
          <p14:tracePt t="41708" x="4356100" y="666750"/>
          <p14:tracePt t="41709" x="4364038" y="666750"/>
          <p14:tracePt t="41710" x="4371975" y="666750"/>
          <p14:tracePt t="41711" x="4387850" y="666750"/>
          <p14:tracePt t="41712" x="4395788" y="666750"/>
          <p14:tracePt t="41713" x="4411663" y="666750"/>
          <p14:tracePt t="41714" x="4419600" y="666750"/>
          <p14:tracePt t="41715" x="4427538" y="666750"/>
          <p14:tracePt t="41716" x="4443413" y="666750"/>
          <p14:tracePt t="41717" x="4457700" y="666750"/>
          <p14:tracePt t="41719" x="4473575" y="666750"/>
          <p14:tracePt t="41720" x="4481513" y="666750"/>
          <p14:tracePt t="41721" x="4489450" y="666750"/>
          <p14:tracePt t="41722" x="4497388" y="666750"/>
          <p14:tracePt t="41723" x="4513263" y="666750"/>
          <p14:tracePt t="41725" x="4529138" y="666750"/>
          <p14:tracePt t="41726" x="4537075" y="666750"/>
          <p14:tracePt t="41727" x="4545013" y="666750"/>
          <p14:tracePt t="41728" x="4552950" y="666750"/>
          <p14:tracePt t="41729" x="4560888" y="666750"/>
          <p14:tracePt t="41730" x="4568825" y="666750"/>
          <p14:tracePt t="41732" x="4575175" y="666750"/>
          <p14:tracePt t="41733" x="4583113" y="666750"/>
          <p14:tracePt t="41735" x="4591050" y="666750"/>
          <p14:tracePt t="41736" x="4598988" y="666750"/>
          <p14:tracePt t="41739" x="4606925" y="666750"/>
          <p14:tracePt t="41739" x="4614863" y="666750"/>
          <p14:tracePt t="41742" x="4622800" y="666750"/>
          <p14:tracePt t="41744" x="4630738" y="666750"/>
          <p14:tracePt t="41746" x="4638675" y="666750"/>
          <p14:tracePt t="41751" x="4646613" y="666750"/>
          <p14:tracePt t="41754" x="4654550" y="666750"/>
          <p14:tracePt t="41760" x="4662488" y="666750"/>
          <p14:tracePt t="41763" x="4670425" y="666750"/>
          <p14:tracePt t="41768" x="4678363" y="666750"/>
          <p14:tracePt t="41770" x="4678363" y="674688"/>
          <p14:tracePt t="41773" x="4686300" y="674688"/>
          <p14:tracePt t="41775" x="4694238" y="674688"/>
          <p14:tracePt t="41778" x="4700588" y="682625"/>
          <p14:tracePt t="41779" x="4708525" y="682625"/>
          <p14:tracePt t="41782" x="4716463" y="682625"/>
          <p14:tracePt t="41784" x="4724400" y="682625"/>
          <p14:tracePt t="41786" x="4732338" y="682625"/>
          <p14:tracePt t="41788" x="4740275" y="688975"/>
          <p14:tracePt t="41790" x="4748213" y="688975"/>
          <p14:tracePt t="41793" x="4756150" y="688975"/>
          <p14:tracePt t="41794" x="4764088" y="696913"/>
          <p14:tracePt t="41797" x="4772025" y="696913"/>
          <p14:tracePt t="41798" x="4779963" y="704850"/>
          <p14:tracePt t="41801" x="4787900" y="704850"/>
          <p14:tracePt t="41802" x="4795838" y="712788"/>
          <p14:tracePt t="41805" x="4803775" y="720725"/>
          <p14:tracePt t="41808" x="4811713" y="720725"/>
          <p14:tracePt t="41811" x="4818063" y="728663"/>
          <p14:tracePt t="41816" x="4826000" y="728663"/>
          <p14:tracePt t="41819" x="4826000" y="736600"/>
          <p14:tracePt t="41821" x="4833938" y="736600"/>
          <p14:tracePt t="41847" x="4833938" y="744538"/>
          <p14:tracePt t="41854" x="4833938" y="752475"/>
          <p14:tracePt t="41857" x="4833938" y="760413"/>
          <p14:tracePt t="41860" x="4841875" y="768350"/>
          <p14:tracePt t="41861" x="4841875" y="776288"/>
          <p14:tracePt t="41863" x="4841875" y="784225"/>
          <p14:tracePt t="41864" x="4841875" y="792163"/>
          <p14:tracePt t="41865" x="4849813" y="792163"/>
          <p14:tracePt t="41866" x="4849813" y="800100"/>
          <p14:tracePt t="41867" x="4849813" y="808038"/>
          <p14:tracePt t="41868" x="4849813" y="814388"/>
          <p14:tracePt t="41870" x="4849813" y="822325"/>
          <p14:tracePt t="41871" x="4849813" y="830263"/>
          <p14:tracePt t="41872" x="4857750" y="838200"/>
          <p14:tracePt t="41873" x="4857750" y="846138"/>
          <p14:tracePt t="41875" x="4857750" y="854075"/>
          <p14:tracePt t="41876" x="4865688" y="862013"/>
          <p14:tracePt t="41878" x="4865688" y="869950"/>
          <p14:tracePt t="41879" x="4865688" y="877888"/>
          <p14:tracePt t="41880" x="4865688" y="885825"/>
          <p14:tracePt t="41881" x="4873625" y="885825"/>
          <p14:tracePt t="41882" x="4873625" y="893763"/>
          <p14:tracePt t="41883" x="4873625" y="901700"/>
          <p14:tracePt t="41884" x="4873625" y="909638"/>
          <p14:tracePt t="41885" x="4881563" y="917575"/>
          <p14:tracePt t="41886" x="4881563" y="925513"/>
          <p14:tracePt t="41887" x="4881563" y="933450"/>
          <p14:tracePt t="41888" x="4889500" y="939800"/>
          <p14:tracePt t="41889" x="4889500" y="947738"/>
          <p14:tracePt t="41890" x="4889500" y="955675"/>
          <p14:tracePt t="41891" x="4889500" y="963613"/>
          <p14:tracePt t="41892" x="4897438" y="971550"/>
          <p14:tracePt t="41893" x="4897438" y="987425"/>
          <p14:tracePt t="41894" x="4897438" y="995363"/>
          <p14:tracePt t="41895" x="4897438" y="1003300"/>
          <p14:tracePt t="41896" x="4905375" y="1003300"/>
          <p14:tracePt t="41897" x="4905375" y="1019175"/>
          <p14:tracePt t="41898" x="4905375" y="1027113"/>
          <p14:tracePt t="41899" x="4905375" y="1035050"/>
          <p14:tracePt t="41900" x="4905375" y="1042988"/>
          <p14:tracePt t="41901" x="4913313" y="1050925"/>
          <p14:tracePt t="41902" x="4913313" y="1058863"/>
          <p14:tracePt t="41903" x="4913313" y="1065213"/>
          <p14:tracePt t="41904" x="4921250" y="1073150"/>
          <p14:tracePt t="41905" x="4921250" y="1081088"/>
          <p14:tracePt t="41906" x="4921250" y="1089025"/>
          <p14:tracePt t="41907" x="4929188" y="1104900"/>
          <p14:tracePt t="41908" x="4929188" y="1112838"/>
          <p14:tracePt t="41909" x="4929188" y="1120775"/>
          <p14:tracePt t="41910" x="4937125" y="1128713"/>
          <p14:tracePt t="41911" x="4937125" y="1136650"/>
          <p14:tracePt t="41912" x="4937125" y="1144588"/>
          <p14:tracePt t="41913" x="4937125" y="1152525"/>
          <p14:tracePt t="41914" x="4943475" y="1168400"/>
          <p14:tracePt t="41915" x="4943475" y="1176338"/>
          <p14:tracePt t="41916" x="4943475" y="1184275"/>
          <p14:tracePt t="41917" x="4943475" y="1190625"/>
          <p14:tracePt t="41918" x="4951413" y="1198563"/>
          <p14:tracePt t="41919" x="4959350" y="1206500"/>
          <p14:tracePt t="41920" x="4959350" y="1222375"/>
          <p14:tracePt t="41921" x="4959350" y="1230313"/>
          <p14:tracePt t="41922" x="4967288" y="1238250"/>
          <p14:tracePt t="41923" x="4967288" y="1246188"/>
          <p14:tracePt t="41924" x="4975225" y="1254125"/>
          <p14:tracePt t="41925" x="4975225" y="1262063"/>
          <p14:tracePt t="41926" x="4975225" y="1270000"/>
          <p14:tracePt t="41927" x="4975225" y="1277938"/>
          <p14:tracePt t="41928" x="4983163" y="1293813"/>
          <p14:tracePt t="41930" x="4991100" y="1309688"/>
          <p14:tracePt t="41932" x="4991100" y="1323975"/>
          <p14:tracePt t="41933" x="4999038" y="1331913"/>
          <p14:tracePt t="41934" x="4999038" y="1339850"/>
          <p14:tracePt t="41935" x="5006975" y="1339850"/>
          <p14:tracePt t="41936" x="5006975" y="1347788"/>
          <p14:tracePt t="41937" x="5006975" y="1355725"/>
          <p14:tracePt t="41939" x="5014913" y="1363663"/>
          <p14:tracePt t="41939" x="5014913" y="1371600"/>
          <p14:tracePt t="41940" x="5014913" y="1379538"/>
          <p14:tracePt t="41941" x="5014913" y="1387475"/>
          <p14:tracePt t="41942" x="5022850" y="1395413"/>
          <p14:tracePt t="41944" x="5030788" y="1403350"/>
          <p14:tracePt t="41945" x="5030788" y="1411288"/>
          <p14:tracePt t="41946" x="5030788" y="1419225"/>
          <p14:tracePt t="41948" x="5038725" y="1427163"/>
          <p14:tracePt t="41949" x="5038725" y="1433513"/>
          <p14:tracePt t="41951" x="5046663" y="1441450"/>
          <p14:tracePt t="41952" x="5046663" y="1449388"/>
          <p14:tracePt t="41954" x="5046663" y="1457325"/>
          <p14:tracePt t="41955" x="5054600" y="1465263"/>
          <p14:tracePt t="41958" x="5060950" y="1473200"/>
          <p14:tracePt t="41959" x="5060950" y="1481138"/>
          <p14:tracePt t="41961" x="5068888" y="1489075"/>
          <p14:tracePt t="41963" x="5068888" y="1497013"/>
          <p14:tracePt t="41965" x="5076825" y="1504950"/>
          <p14:tracePt t="41967" x="5076825" y="1512888"/>
          <p14:tracePt t="41968" x="5084763" y="1512888"/>
          <p14:tracePt t="41969" x="5084763" y="1520825"/>
          <p14:tracePt t="41971" x="5084763" y="1528763"/>
          <p14:tracePt t="41972" x="5084763" y="1536700"/>
          <p14:tracePt t="41973" x="5092700" y="1536700"/>
          <p14:tracePt t="41974" x="5092700" y="1544638"/>
          <p14:tracePt t="41976" x="5100638" y="1544638"/>
          <p14:tracePt t="41978" x="5100638" y="1552575"/>
          <p14:tracePt t="41979" x="5108575" y="1552575"/>
          <p14:tracePt t="41980" x="5108575" y="1558925"/>
          <p14:tracePt t="41982" x="5116513" y="1558925"/>
          <p14:tracePt t="41983" x="5116513" y="1566863"/>
          <p14:tracePt t="41985" x="5124450" y="1574800"/>
          <p14:tracePt t="41987" x="5124450" y="1582738"/>
          <p14:tracePt t="41988" x="5132388" y="1582738"/>
          <p14:tracePt t="41989" x="5132388" y="1590675"/>
          <p14:tracePt t="41992" x="5132388" y="1598613"/>
          <p14:tracePt t="41993" x="5140325" y="1598613"/>
          <p14:tracePt t="41996" x="5140325" y="1606550"/>
          <p14:tracePt t="41997" x="5148263" y="1606550"/>
          <p14:tracePt t="41999" x="5156200" y="1614488"/>
          <p14:tracePt t="42002" x="5156200" y="1622425"/>
          <p14:tracePt t="42004" x="5164138" y="1622425"/>
          <p14:tracePt t="42006" x="5164138" y="1630363"/>
          <p14:tracePt t="42007" x="5172075" y="1630363"/>
          <p14:tracePt t="42010" x="5172075" y="1638300"/>
          <p14:tracePt t="42013" x="5180013" y="1638300"/>
          <p14:tracePt t="42014" x="5180013" y="1646238"/>
          <p14:tracePt t="42017" x="5186363" y="1646238"/>
          <p14:tracePt t="42124" x="5180013" y="1654175"/>
          <p14:tracePt t="42126" x="5172075" y="1654175"/>
          <p14:tracePt t="42128" x="5164138" y="1654175"/>
          <p14:tracePt t="42130" x="5156200" y="1654175"/>
          <p14:tracePt t="42131" x="5148263" y="1654175"/>
          <p14:tracePt t="42133" x="5140325" y="1654175"/>
          <p14:tracePt t="42135" x="5132388" y="1662113"/>
          <p14:tracePt t="42136" x="5124450" y="1662113"/>
          <p14:tracePt t="42138" x="5108575" y="1662113"/>
          <p14:tracePt t="42140" x="5100638" y="1670050"/>
          <p14:tracePt t="42141" x="5092700" y="1670050"/>
          <p14:tracePt t="42142" x="5084763" y="1670050"/>
          <p14:tracePt t="42143" x="5076825" y="1670050"/>
          <p14:tracePt t="42145" x="5068888" y="1677988"/>
          <p14:tracePt t="42146" x="5060950" y="1677988"/>
          <p14:tracePt t="42147" x="5054600" y="1677988"/>
          <p14:tracePt t="42148" x="5046663" y="1677988"/>
          <p14:tracePt t="42149" x="5038725" y="1684338"/>
          <p14:tracePt t="42150" x="5030788" y="1684338"/>
          <p14:tracePt t="42151" x="5022850" y="1684338"/>
          <p14:tracePt t="42152" x="5014913" y="1684338"/>
          <p14:tracePt t="42153" x="5006975" y="1684338"/>
          <p14:tracePt t="42154" x="4999038" y="1692275"/>
          <p14:tracePt t="42156" x="4991100" y="1692275"/>
          <p14:tracePt t="42157" x="4983163" y="1692275"/>
          <p14:tracePt t="42158" x="4975225" y="1700213"/>
          <p14:tracePt t="42159" x="4967288" y="1700213"/>
          <p14:tracePt t="42160" x="4959350" y="1700213"/>
          <p14:tracePt t="42161" x="4951413" y="1700213"/>
          <p14:tracePt t="42162" x="4943475" y="1700213"/>
          <p14:tracePt t="42164" x="4937125" y="1708150"/>
          <p14:tracePt t="42165" x="4929188" y="1708150"/>
          <p14:tracePt t="42166" x="4921250" y="1708150"/>
          <p14:tracePt t="42167" x="4913313" y="1716088"/>
          <p14:tracePt t="42168" x="4905375" y="1716088"/>
          <p14:tracePt t="42169" x="4897438" y="1716088"/>
          <p14:tracePt t="42171" x="4889500" y="1716088"/>
          <p14:tracePt t="42172" x="4881563" y="1724025"/>
          <p14:tracePt t="42173" x="4873625" y="1724025"/>
          <p14:tracePt t="42174" x="4865688" y="1724025"/>
          <p14:tracePt t="42175" x="4857750" y="1724025"/>
          <p14:tracePt t="42177" x="4849813" y="1731963"/>
          <p14:tracePt t="42178" x="4841875" y="1731963"/>
          <p14:tracePt t="42179" x="4833938" y="1731963"/>
          <p14:tracePt t="42180" x="4826000" y="1731963"/>
          <p14:tracePt t="42181" x="4818063" y="1731963"/>
          <p14:tracePt t="42182" x="4811713" y="1731963"/>
          <p14:tracePt t="42183" x="4803775" y="1731963"/>
          <p14:tracePt t="42184" x="4795838" y="1739900"/>
          <p14:tracePt t="42185" x="4787900" y="1739900"/>
          <p14:tracePt t="42187" x="4772025" y="1739900"/>
          <p14:tracePt t="42189" x="4764088" y="1739900"/>
          <p14:tracePt t="42190" x="4756150" y="1739900"/>
          <p14:tracePt t="42191" x="4748213" y="1739900"/>
          <p14:tracePt t="42193" x="4740275" y="1739900"/>
          <p14:tracePt t="42194" x="4732338" y="1739900"/>
          <p14:tracePt t="42195" x="4724400" y="1739900"/>
          <p14:tracePt t="42196" x="4716463" y="1747838"/>
          <p14:tracePt t="42198" x="4708525" y="1747838"/>
          <p14:tracePt t="42199" x="4700588" y="1747838"/>
          <p14:tracePt t="42200" x="4694238" y="1747838"/>
          <p14:tracePt t="42202" x="4686300" y="1755775"/>
          <p14:tracePt t="42203" x="4678363" y="1755775"/>
          <p14:tracePt t="42205" x="4670425" y="1755775"/>
          <p14:tracePt t="42206" x="4662488" y="1755775"/>
          <p14:tracePt t="42208" x="4654550" y="1755775"/>
          <p14:tracePt t="42209" x="4646613" y="1755775"/>
          <p14:tracePt t="42211" x="4638675" y="1755775"/>
          <p14:tracePt t="42212" x="4630738" y="1755775"/>
          <p14:tracePt t="42214" x="4622800" y="1755775"/>
          <p14:tracePt t="42215" x="4614863" y="1755775"/>
          <p14:tracePt t="42217" x="4606925" y="1755775"/>
          <p14:tracePt t="42219" x="4598988" y="1763713"/>
          <p14:tracePt t="42221" x="4591050" y="1763713"/>
          <p14:tracePt t="42223" x="4583113" y="1763713"/>
          <p14:tracePt t="42224" x="4575175" y="1763713"/>
          <p14:tracePt t="42226" x="4568825" y="1763713"/>
          <p14:tracePt t="42228" x="4560888" y="1763713"/>
          <p14:tracePt t="42229" x="4552950" y="1763713"/>
          <p14:tracePt t="42232" x="4545013" y="1763713"/>
          <p14:tracePt t="42233" x="4537075" y="1763713"/>
          <p14:tracePt t="42234" x="4537075" y="1771650"/>
          <p14:tracePt t="42235" x="4529138" y="1771650"/>
          <p14:tracePt t="42237" x="4521200" y="1771650"/>
          <p14:tracePt t="42239" x="4513263" y="1771650"/>
          <p14:tracePt t="42240" x="4505325" y="1771650"/>
          <p14:tracePt t="42242" x="4497388" y="1771650"/>
          <p14:tracePt t="42243" x="4489450" y="1771650"/>
          <p14:tracePt t="42244" x="4481513" y="1771650"/>
          <p14:tracePt t="42246" x="4473575" y="1771650"/>
          <p14:tracePt t="42247" x="4465638" y="1771650"/>
          <p14:tracePt t="42248" x="4457700" y="1771650"/>
          <p14:tracePt t="42249" x="4449763" y="1771650"/>
          <p14:tracePt t="42250" x="4443413" y="1771650"/>
          <p14:tracePt t="42251" x="4435475" y="1771650"/>
          <p14:tracePt t="42252" x="4427538" y="1771650"/>
          <p14:tracePt t="42253" x="4419600" y="1771650"/>
          <p14:tracePt t="42254" x="4411663" y="1771650"/>
          <p14:tracePt t="42255" x="4395788" y="1771650"/>
          <p14:tracePt t="42256" x="4387850" y="1771650"/>
          <p14:tracePt t="42257" x="4379913" y="1763713"/>
          <p14:tracePt t="42258" x="4364038" y="1763713"/>
          <p14:tracePt t="42260" x="4348163" y="1763713"/>
          <p14:tracePt t="42261" x="4340225" y="1763713"/>
          <p14:tracePt t="42262" x="4325938" y="1755775"/>
          <p14:tracePt t="42263" x="4318000" y="1755775"/>
          <p14:tracePt t="42264" x="4302125" y="1755775"/>
          <p14:tracePt t="42265" x="4294188" y="1747838"/>
          <p14:tracePt t="42266" x="4278313" y="1747838"/>
          <p14:tracePt t="42267" x="4270375" y="1747838"/>
          <p14:tracePt t="42268" x="4254500" y="1747838"/>
          <p14:tracePt t="42269" x="4246563" y="1747838"/>
          <p14:tracePt t="42270" x="4230688" y="1747838"/>
          <p14:tracePt t="42271" x="4214813" y="1739900"/>
          <p14:tracePt t="42272" x="4206875" y="1739900"/>
          <p14:tracePt t="42273" x="4200525" y="1739900"/>
          <p14:tracePt t="42274" x="4184650" y="1739900"/>
          <p14:tracePt t="42275" x="4168775" y="1731963"/>
          <p14:tracePt t="42276" x="4160838" y="1731963"/>
          <p14:tracePt t="42277" x="4144963" y="1731963"/>
          <p14:tracePt t="42278" x="4129088" y="1731963"/>
          <p14:tracePt t="42279" x="4121150" y="1724025"/>
          <p14:tracePt t="42280" x="4113213" y="1724025"/>
          <p14:tracePt t="42281" x="4097338" y="1724025"/>
          <p14:tracePt t="42282" x="4089400" y="1716088"/>
          <p14:tracePt t="42283" x="4075113" y="1716088"/>
          <p14:tracePt t="42284" x="4067175" y="1708150"/>
          <p14:tracePt t="42285" x="4059238" y="1708150"/>
          <p14:tracePt t="42286" x="4043363" y="1708150"/>
          <p14:tracePt t="42287" x="4027488" y="1708150"/>
          <p14:tracePt t="42289" x="4019550" y="1700213"/>
          <p14:tracePt t="42289" x="4011613" y="1700213"/>
          <p14:tracePt t="42290" x="4003675" y="1700213"/>
          <p14:tracePt t="42291" x="3987800" y="1692275"/>
          <p14:tracePt t="42292" x="3979863" y="1692275"/>
          <p14:tracePt t="42293" x="3971925" y="1692275"/>
          <p14:tracePt t="42294" x="3963988" y="1692275"/>
          <p14:tracePt t="42295" x="3949700" y="1684338"/>
          <p14:tracePt t="42296" x="3941763" y="1684338"/>
          <p14:tracePt t="42297" x="3933825" y="1684338"/>
          <p14:tracePt t="42298" x="3917950" y="1677988"/>
          <p14:tracePt t="42300" x="3902075" y="1677988"/>
          <p14:tracePt t="42301" x="3894138" y="1677988"/>
          <p14:tracePt t="42302" x="3886200" y="1670050"/>
          <p14:tracePt t="42303" x="3878263" y="1670050"/>
          <p14:tracePt t="42304" x="3870325" y="1670050"/>
          <p14:tracePt t="42305" x="3862388" y="1670050"/>
          <p14:tracePt t="42306" x="3846513" y="1670050"/>
          <p14:tracePt t="42307" x="3840163" y="1662113"/>
          <p14:tracePt t="42308" x="3832225" y="1662113"/>
          <p14:tracePt t="42309" x="3824288" y="1662113"/>
          <p14:tracePt t="42310" x="3816350" y="1662113"/>
          <p14:tracePt t="42311" x="3808413" y="1654175"/>
          <p14:tracePt t="42312" x="3792538" y="1654175"/>
          <p14:tracePt t="42314" x="3776663" y="1654175"/>
          <p14:tracePt t="42315" x="3768725" y="1654175"/>
          <p14:tracePt t="42316" x="3760788" y="1654175"/>
          <p14:tracePt t="42317" x="3752850" y="1646238"/>
          <p14:tracePt t="42318" x="3744913" y="1646238"/>
          <p14:tracePt t="42319" x="3736975" y="1646238"/>
          <p14:tracePt t="42320" x="3729038" y="1646238"/>
          <p14:tracePt t="42321" x="3721100" y="1646238"/>
          <p14:tracePt t="42322" x="3714750" y="1646238"/>
          <p14:tracePt t="42323" x="3706813" y="1646238"/>
          <p14:tracePt t="42324" x="3706813" y="1638300"/>
          <p14:tracePt t="42325" x="3698875" y="1638300"/>
          <p14:tracePt t="42326" x="3690938" y="1638300"/>
          <p14:tracePt t="42327" x="3683000" y="1638300"/>
          <p14:tracePt t="42329" x="3675063" y="1638300"/>
          <p14:tracePt t="42330" x="3667125" y="1638300"/>
          <p14:tracePt t="42332" x="3659188" y="1638300"/>
          <p14:tracePt t="42333" x="3651250" y="1638300"/>
          <p14:tracePt t="42335" x="3643313" y="1638300"/>
          <p14:tracePt t="42336" x="3635375" y="1630363"/>
          <p14:tracePt t="42339" x="3627438" y="1630363"/>
          <p14:tracePt t="42340" x="3627438" y="1622425"/>
          <p14:tracePt t="42341" x="3619500" y="1622425"/>
          <p14:tracePt t="42342" x="3611563" y="1622425"/>
          <p14:tracePt t="42345" x="3603625" y="1622425"/>
          <p14:tracePt t="42346" x="3597275" y="1622425"/>
          <p14:tracePt t="42349" x="3589338" y="1622425"/>
          <p14:tracePt t="42351" x="3581400" y="1622425"/>
          <p14:tracePt t="42355" x="3573463" y="1622425"/>
          <p14:tracePt t="42358" x="3565525" y="1622425"/>
          <p14:tracePt t="42360" x="3557588" y="1622425"/>
          <p14:tracePt t="42363" x="3549650" y="1622425"/>
          <p14:tracePt t="42365" x="3541713" y="1622425"/>
          <p14:tracePt t="42368" x="3533775" y="1622425"/>
          <p14:tracePt t="42369" x="3533775" y="1614488"/>
          <p14:tracePt t="42370" x="3525838" y="1614488"/>
          <p14:tracePt t="42372" x="3517900" y="1614488"/>
          <p14:tracePt t="42374" x="3509963" y="1614488"/>
          <p14:tracePt t="42376" x="3502025" y="1614488"/>
          <p14:tracePt t="42378" x="3494088" y="1614488"/>
          <p14:tracePt t="42379" x="3486150" y="1614488"/>
          <p14:tracePt t="42381" x="3478213" y="1614488"/>
          <p14:tracePt t="42382" x="3471863" y="1614488"/>
          <p14:tracePt t="42384" x="3463925" y="1614488"/>
          <p14:tracePt t="42385" x="3455988" y="1614488"/>
          <p14:tracePt t="42386" x="3448050" y="1614488"/>
          <p14:tracePt t="42387" x="3440113" y="1614488"/>
          <p14:tracePt t="42389" x="3432175" y="1614488"/>
          <p14:tracePt t="42390" x="3424238" y="1614488"/>
          <p14:tracePt t="42391" x="3416300" y="1614488"/>
          <p14:tracePt t="42392" x="3408363" y="1614488"/>
          <p14:tracePt t="42393" x="3400425" y="1614488"/>
          <p14:tracePt t="42395" x="3384550" y="1614488"/>
          <p14:tracePt t="42397" x="3376613" y="1614488"/>
          <p14:tracePt t="42398" x="3368675" y="1614488"/>
          <p14:tracePt t="42399" x="3360738" y="1614488"/>
          <p14:tracePt t="42400" x="3352800" y="1614488"/>
          <p14:tracePt t="42401" x="3346450" y="1614488"/>
          <p14:tracePt t="42402" x="3338513" y="1614488"/>
          <p14:tracePt t="42403" x="3330575" y="1614488"/>
          <p14:tracePt t="42404" x="3322638" y="1614488"/>
          <p14:tracePt t="42405" x="3314700" y="1614488"/>
          <p14:tracePt t="42406" x="3306763" y="1614488"/>
          <p14:tracePt t="42407" x="3298825" y="1614488"/>
          <p14:tracePt t="42408" x="3290888" y="1614488"/>
          <p14:tracePt t="42409" x="3282950" y="1614488"/>
          <p14:tracePt t="42410" x="3275013" y="1614488"/>
          <p14:tracePt t="42411" x="3267075" y="1614488"/>
          <p14:tracePt t="42412" x="3259138" y="1614488"/>
          <p14:tracePt t="42413" x="3243263" y="1614488"/>
          <p14:tracePt t="42415" x="3235325" y="1606550"/>
          <p14:tracePt t="42416" x="3228975" y="1606550"/>
          <p14:tracePt t="42417" x="3221038" y="1606550"/>
          <p14:tracePt t="42418" x="3213100" y="1606550"/>
          <p14:tracePt t="42419" x="3205163" y="1606550"/>
          <p14:tracePt t="42420" x="3189288" y="1606550"/>
          <p14:tracePt t="42421" x="3181350" y="1606550"/>
          <p14:tracePt t="42422" x="3173413" y="1606550"/>
          <p14:tracePt t="42423" x="3165475" y="1606550"/>
          <p14:tracePt t="42424" x="3157538" y="1606550"/>
          <p14:tracePt t="42425" x="3149600" y="1606550"/>
          <p14:tracePt t="42426" x="3133725" y="1606550"/>
          <p14:tracePt t="42427" x="3125788" y="1606550"/>
          <p14:tracePt t="42428" x="3117850" y="1606550"/>
          <p14:tracePt t="42429" x="3109913" y="1606550"/>
          <p14:tracePt t="42430" x="3103563" y="1606550"/>
          <p14:tracePt t="42431" x="3095625" y="1606550"/>
          <p14:tracePt t="42432" x="3079750" y="1606550"/>
          <p14:tracePt t="42433" x="3071813" y="1606550"/>
          <p14:tracePt t="42434" x="3063875" y="1606550"/>
          <p14:tracePt t="42435" x="3055938" y="1606550"/>
          <p14:tracePt t="42436" x="3048000" y="1606550"/>
          <p14:tracePt t="42437" x="3040063" y="1606550"/>
          <p14:tracePt t="42438" x="3032125" y="1606550"/>
          <p14:tracePt t="42439" x="3024188" y="1606550"/>
          <p14:tracePt t="42440" x="3008313" y="1614488"/>
          <p14:tracePt t="42442" x="2992438" y="1614488"/>
          <p14:tracePt t="42444" x="2978150" y="1614488"/>
          <p14:tracePt t="42445" x="2970213" y="1614488"/>
          <p14:tracePt t="42446" x="2962275" y="1614488"/>
          <p14:tracePt t="42447" x="2954338" y="1614488"/>
          <p14:tracePt t="42448" x="2938463" y="1614488"/>
          <p14:tracePt t="42449" x="2930525" y="1614488"/>
          <p14:tracePt t="42450" x="2922588" y="1614488"/>
          <p14:tracePt t="42451" x="2914650" y="1614488"/>
          <p14:tracePt t="42452" x="2898775" y="1622425"/>
          <p14:tracePt t="42453" x="2890838" y="1622425"/>
          <p14:tracePt t="42454" x="2882900" y="1622425"/>
          <p14:tracePt t="42455" x="2867025" y="1622425"/>
          <p14:tracePt t="42456" x="2860675" y="1622425"/>
          <p14:tracePt t="42457" x="2852738" y="1622425"/>
          <p14:tracePt t="42458" x="2836863" y="1622425"/>
          <p14:tracePt t="42459" x="2828925" y="1622425"/>
          <p14:tracePt t="42460" x="2813050" y="1622425"/>
          <p14:tracePt t="42461" x="2797175" y="1622425"/>
          <p14:tracePt t="42462" x="2789238" y="1630363"/>
          <p14:tracePt t="42463" x="2773363" y="1630363"/>
          <p14:tracePt t="42464" x="2757488" y="1630363"/>
          <p14:tracePt t="42465" x="2749550" y="1630363"/>
          <p14:tracePt t="42466" x="2735263" y="1630363"/>
          <p14:tracePt t="42467" x="2719388" y="1630363"/>
          <p14:tracePt t="42468" x="2703513" y="1630363"/>
          <p14:tracePt t="42469" x="2687638" y="1630363"/>
          <p14:tracePt t="42470" x="2671763" y="1630363"/>
          <p14:tracePt t="42471" x="2655888" y="1630363"/>
          <p14:tracePt t="42488" x="2397125" y="1638300"/>
          <p14:tracePt t="42489" x="2359025" y="1638300"/>
          <p14:tracePt t="42490" x="2343150" y="1638300"/>
          <p14:tracePt t="42491" x="2327275" y="1638300"/>
          <p14:tracePt t="42492" x="2303463" y="1638300"/>
          <p14:tracePt t="42493" x="2295525" y="1638300"/>
          <p14:tracePt t="42494" x="2271713" y="1638300"/>
          <p14:tracePt t="42495" x="2255838" y="1638300"/>
          <p14:tracePt t="42496" x="2241550" y="1638300"/>
          <p14:tracePt t="42497" x="2225675" y="1638300"/>
          <p14:tracePt t="42498" x="2201863" y="1638300"/>
          <p14:tracePt t="42499" x="2193925" y="1638300"/>
          <p14:tracePt t="42500" x="2170113" y="1638300"/>
          <p14:tracePt t="42501" x="2154238" y="1638300"/>
          <p14:tracePt t="42502" x="2138363" y="1638300"/>
          <p14:tracePt t="42503" x="2124075" y="1638300"/>
          <p14:tracePt t="42504" x="2108200" y="1638300"/>
          <p14:tracePt t="42505" x="2092325" y="1638300"/>
          <p14:tracePt t="42506" x="2076450" y="1638300"/>
          <p14:tracePt t="42507" x="2060575" y="1638300"/>
          <p14:tracePt t="42508" x="2052638" y="1638300"/>
          <p14:tracePt t="42509" x="2036763" y="1638300"/>
          <p14:tracePt t="42510" x="2020888" y="1638300"/>
          <p14:tracePt t="42511" x="2006600" y="1638300"/>
          <p14:tracePt t="42512" x="1998663" y="1638300"/>
          <p14:tracePt t="42513" x="1982788" y="1638300"/>
          <p14:tracePt t="42514" x="1974850" y="1638300"/>
          <p14:tracePt t="42515" x="1958975" y="1638300"/>
          <p14:tracePt t="42516" x="1951038" y="1638300"/>
          <p14:tracePt t="42517" x="1943100" y="1630363"/>
          <p14:tracePt t="42518" x="1935163" y="1630363"/>
          <p14:tracePt t="42519" x="1919288" y="1630363"/>
          <p14:tracePt t="42520" x="1911350" y="1630363"/>
          <p14:tracePt t="42521" x="1903413" y="1630363"/>
          <p14:tracePt t="42522" x="1889125" y="1630363"/>
          <p14:tracePt t="42523" x="1881188" y="1630363"/>
          <p14:tracePt t="42524" x="1873250" y="1630363"/>
          <p14:tracePt t="42525" x="1865313" y="1630363"/>
          <p14:tracePt t="42526" x="1857375" y="1630363"/>
          <p14:tracePt t="42527" x="1849438" y="1630363"/>
          <p14:tracePt t="42528" x="1841500" y="1630363"/>
          <p14:tracePt t="42529" x="1833563" y="1630363"/>
          <p14:tracePt t="42530" x="1825625" y="1622425"/>
          <p14:tracePt t="42531" x="1817688" y="1622425"/>
          <p14:tracePt t="42533" x="1809750" y="1622425"/>
          <p14:tracePt t="42534" x="1801813" y="1622425"/>
          <p14:tracePt t="42535" x="1793875" y="1622425"/>
          <p14:tracePt t="42537" x="1785938" y="1622425"/>
          <p14:tracePt t="42538" x="1778000" y="1622425"/>
          <p14:tracePt t="42540" x="1770063" y="1622425"/>
          <p14:tracePt t="42541" x="1763713" y="1622425"/>
          <p14:tracePt t="42543" x="1755775" y="1622425"/>
          <p14:tracePt t="42545" x="1747838" y="1622425"/>
          <p14:tracePt t="42547" x="1739900" y="1622425"/>
          <p14:tracePt t="42549" x="1731963" y="1622425"/>
          <p14:tracePt t="42551" x="1724025" y="1622425"/>
          <p14:tracePt t="42553" x="1716088" y="1622425"/>
          <p14:tracePt t="42555" x="1708150" y="1614488"/>
          <p14:tracePt t="42559" x="1700213" y="1614488"/>
          <p14:tracePt t="42561" x="1692275" y="1614488"/>
          <p14:tracePt t="42564" x="1684338" y="1614488"/>
          <p14:tracePt t="42567" x="1676400" y="1614488"/>
          <p14:tracePt t="42572" x="1668463" y="1614488"/>
          <p14:tracePt t="42577" x="1660525" y="1614488"/>
          <p14:tracePt t="42580" x="1652588" y="1614488"/>
          <p14:tracePt t="42584" x="1646238" y="1614488"/>
          <p14:tracePt t="42586" x="1638300" y="1614488"/>
          <p14:tracePt t="42589" x="1630363" y="1614488"/>
          <p14:tracePt t="42592" x="1622425" y="1614488"/>
          <p14:tracePt t="42596" x="1614488" y="1614488"/>
          <p14:tracePt t="42598" x="1606550" y="1614488"/>
          <p14:tracePt t="42600" x="1598613" y="1614488"/>
          <p14:tracePt t="42602" x="1590675" y="1614488"/>
          <p14:tracePt t="42604" x="1582738" y="1614488"/>
          <p14:tracePt t="42606" x="1574800" y="1614488"/>
          <p14:tracePt t="42608" x="1566863" y="1614488"/>
          <p14:tracePt t="42610" x="1558925" y="1614488"/>
          <p14:tracePt t="42611" x="1550988" y="1614488"/>
          <p14:tracePt t="42612" x="1543050" y="1614488"/>
          <p14:tracePt t="42614" x="1535113" y="1622425"/>
          <p14:tracePt t="42615" x="1527175" y="1622425"/>
          <p14:tracePt t="42617" x="1520825" y="1622425"/>
          <p14:tracePt t="42618" x="1512888" y="1622425"/>
          <p14:tracePt t="42619" x="1504950" y="1622425"/>
          <p14:tracePt t="42620" x="1497013" y="1622425"/>
          <p14:tracePt t="42621" x="1489075" y="1622425"/>
          <p14:tracePt t="42622" x="1481138" y="1622425"/>
          <p14:tracePt t="42624" x="1473200" y="1622425"/>
          <p14:tracePt t="42625" x="1465263" y="1622425"/>
          <p14:tracePt t="42626" x="1457325" y="1630363"/>
          <p14:tracePt t="42627" x="1449388" y="1630363"/>
          <p14:tracePt t="42628" x="1441450" y="1630363"/>
          <p14:tracePt t="42629" x="1433513" y="1630363"/>
          <p14:tracePt t="42630" x="1425575" y="1630363"/>
          <p14:tracePt t="42631" x="1417638" y="1630363"/>
          <p14:tracePt t="42632" x="1409700" y="1630363"/>
          <p14:tracePt t="42633" x="1401763" y="1630363"/>
          <p14:tracePt t="42634" x="1395413" y="1630363"/>
          <p14:tracePt t="42635" x="1387475" y="1630363"/>
          <p14:tracePt t="42637" x="1371600" y="1630363"/>
          <p14:tracePt t="42639" x="1363663" y="1630363"/>
          <p14:tracePt t="42640" x="1355725" y="1630363"/>
          <p14:tracePt t="42641" x="1347788" y="1630363"/>
          <p14:tracePt t="42642" x="1339850" y="1638300"/>
          <p14:tracePt t="42643" x="1331913" y="1638300"/>
          <p14:tracePt t="42644" x="1323975" y="1638300"/>
          <p14:tracePt t="42645" x="1316038" y="1638300"/>
          <p14:tracePt t="42647" x="1300163" y="1638300"/>
          <p14:tracePt t="42649" x="1292225" y="1638300"/>
          <p14:tracePt t="42650" x="1284288" y="1638300"/>
          <p14:tracePt t="42651" x="1277938" y="1638300"/>
          <p14:tracePt t="42652" x="1270000" y="1646238"/>
          <p14:tracePt t="42653" x="1262063" y="1646238"/>
          <p14:tracePt t="42654" x="1254125" y="1646238"/>
          <p14:tracePt t="42655" x="1246188" y="1646238"/>
          <p14:tracePt t="42657" x="1238250" y="1646238"/>
          <p14:tracePt t="42658" x="1230313" y="1646238"/>
          <p14:tracePt t="42659" x="1222375" y="1646238"/>
          <p14:tracePt t="42660" x="1214438" y="1646238"/>
          <p14:tracePt t="42661" x="1206500" y="1646238"/>
          <p14:tracePt t="42663" x="1198563" y="1646238"/>
          <p14:tracePt t="42664" x="1190625" y="1646238"/>
          <p14:tracePt t="42665" x="1182688" y="1646238"/>
          <p14:tracePt t="42666" x="1174750" y="1646238"/>
          <p14:tracePt t="42668" x="1166813" y="1646238"/>
          <p14:tracePt t="42669" x="1158875" y="1646238"/>
          <p14:tracePt t="42670" x="1152525" y="1646238"/>
          <p14:tracePt t="42671" x="1152525" y="1654175"/>
          <p14:tracePt t="42672" x="1144588" y="1654175"/>
          <p14:tracePt t="42673" x="1136650" y="1654175"/>
          <p14:tracePt t="42675" x="1128713" y="1654175"/>
          <p14:tracePt t="42676" x="1120775" y="1654175"/>
          <p14:tracePt t="42678" x="1104900" y="1654175"/>
          <p14:tracePt t="42681" x="1096963" y="1654175"/>
          <p14:tracePt t="42682" x="1089025" y="1654175"/>
          <p14:tracePt t="42684" x="1081088" y="1654175"/>
          <p14:tracePt t="42686" x="1073150" y="1654175"/>
          <p14:tracePt t="42687" x="1065213" y="1662113"/>
          <p14:tracePt t="42689" x="1057275" y="1662113"/>
          <p14:tracePt t="42691" x="1049338" y="1662113"/>
          <p14:tracePt t="42694" x="1041400" y="1662113"/>
          <p14:tracePt t="42697" x="1035050" y="1662113"/>
          <p14:tracePt t="42701" x="1027113" y="1662113"/>
          <p14:tracePt t="42706" x="1019175" y="1662113"/>
          <p14:tracePt t="42718" x="1011238" y="1662113"/>
          <p14:tracePt t="42793" x="1003300" y="1662113"/>
          <p14:tracePt t="42808" x="995363" y="1662113"/>
          <p14:tracePt t="42810" x="995363" y="1670050"/>
          <p14:tracePt t="42815" x="987425" y="1670050"/>
          <p14:tracePt t="42819" x="979488" y="1670050"/>
          <p14:tracePt t="42822" x="979488" y="1677988"/>
          <p14:tracePt t="42860" x="971550" y="1684338"/>
          <p14:tracePt t="42871" x="963613" y="1684338"/>
          <p14:tracePt t="42876" x="963613" y="1692275"/>
          <p14:tracePt t="42877" x="955675" y="1692275"/>
          <p14:tracePt t="42881" x="955675" y="1700213"/>
          <p14:tracePt t="42882" x="947738" y="1700213"/>
          <p14:tracePt t="42887" x="939800" y="1700213"/>
          <p14:tracePt t="42888" x="939800" y="1708150"/>
          <p14:tracePt t="42891" x="931863" y="1708150"/>
          <p14:tracePt t="42894" x="923925" y="1708150"/>
          <p14:tracePt t="42896" x="923925" y="1716088"/>
          <p14:tracePt t="42898" x="915988" y="1716088"/>
          <p14:tracePt t="42901" x="909638" y="1716088"/>
          <p14:tracePt t="42908" x="901700" y="1716088"/>
          <p14:tracePt t="42913" x="901700" y="1724025"/>
          <p14:tracePt t="42915" x="893763" y="1724025"/>
          <p14:tracePt t="42930" x="885825" y="1731963"/>
          <p14:tracePt t="42940" x="877888" y="1731963"/>
          <p14:tracePt t="42947" x="869950" y="1731963"/>
          <p14:tracePt t="42956" x="862013" y="1731963"/>
          <p14:tracePt t="42961" x="854075" y="1731963"/>
          <p14:tracePt t="42966" x="854075" y="1739900"/>
          <p14:tracePt t="42972" x="846138" y="1739900"/>
          <p14:tracePt t="42974" x="846138" y="1747838"/>
          <p14:tracePt t="42979" x="838200" y="1747838"/>
          <p14:tracePt t="42980" x="838200" y="1755775"/>
          <p14:tracePt t="42986" x="830263" y="1755775"/>
          <p14:tracePt t="42993" x="830263" y="1763713"/>
          <p14:tracePt t="42998" x="822325" y="1763713"/>
          <p14:tracePt t="43002" x="822325" y="1771650"/>
          <p14:tracePt t="43015" x="814388" y="1771650"/>
          <p14:tracePt t="43032" x="814388" y="1779588"/>
          <p14:tracePt t="43046" x="814388" y="1787525"/>
          <p14:tracePt t="43054" x="806450" y="1787525"/>
          <p14:tracePt t="43055" x="806450" y="1795463"/>
          <p14:tracePt t="43061" x="798513" y="1795463"/>
          <p14:tracePt t="43065" x="798513" y="1803400"/>
          <p14:tracePt t="43073" x="792163" y="1809750"/>
          <p14:tracePt t="43079" x="784225" y="1817688"/>
          <p14:tracePt t="43083" x="784225" y="1825625"/>
          <p14:tracePt t="43089" x="776288" y="1825625"/>
          <p14:tracePt t="43090" x="776288" y="1833563"/>
          <p14:tracePt t="43093" x="776288" y="1841500"/>
          <p14:tracePt t="43095" x="768350" y="1841500"/>
          <p14:tracePt t="43098" x="768350" y="1849438"/>
          <p14:tracePt t="43101" x="768350" y="1857375"/>
          <p14:tracePt t="43107" x="768350" y="1865313"/>
          <p14:tracePt t="43110" x="760413" y="1865313"/>
          <p14:tracePt t="43117" x="760413" y="1873250"/>
          <p14:tracePt t="43124" x="760413" y="1881188"/>
          <p14:tracePt t="43132" x="760413" y="1889125"/>
          <p14:tracePt t="43141" x="752475" y="1889125"/>
          <p14:tracePt t="43156" x="752475" y="1897063"/>
          <p14:tracePt t="43168" x="744538" y="1897063"/>
          <p14:tracePt t="43169" x="744538" y="1905000"/>
          <p14:tracePt t="43174" x="744538" y="1912938"/>
          <p14:tracePt t="43178" x="744538" y="1920875"/>
          <p14:tracePt t="43180" x="744538" y="1928813"/>
          <p14:tracePt t="43184" x="744538" y="1935163"/>
          <p14:tracePt t="43186" x="736600" y="1935163"/>
          <p14:tracePt t="43189" x="736600" y="1943100"/>
          <p14:tracePt t="43191" x="736600" y="1951038"/>
          <p14:tracePt t="43194" x="736600" y="1958975"/>
          <p14:tracePt t="43196" x="728663" y="1966913"/>
          <p14:tracePt t="43200" x="728663" y="1974850"/>
          <p14:tracePt t="43203" x="728663" y="1982788"/>
          <p14:tracePt t="43208" x="720725" y="1990725"/>
          <p14:tracePt t="43215" x="720725" y="1998663"/>
          <p14:tracePt t="43216" x="712788" y="1998663"/>
          <p14:tracePt t="43223" x="712788" y="2006600"/>
          <p14:tracePt t="43315" x="712788" y="2014538"/>
          <p14:tracePt t="43319" x="712788" y="2022475"/>
          <p14:tracePt t="43323" x="712788" y="2030413"/>
          <p14:tracePt t="43327" x="712788" y="2038350"/>
          <p14:tracePt t="43450" x="712788" y="2046288"/>
          <p14:tracePt t="43460" x="712788" y="2054225"/>
          <p14:tracePt t="43463" x="712788" y="2060575"/>
          <p14:tracePt t="43465" x="712788" y="2068513"/>
          <p14:tracePt t="43466" x="712788" y="2076450"/>
          <p14:tracePt t="43468" x="720725" y="2084388"/>
          <p14:tracePt t="43469" x="720725" y="2092325"/>
          <p14:tracePt t="43471" x="720725" y="2100263"/>
          <p14:tracePt t="43472" x="720725" y="2108200"/>
          <p14:tracePt t="43474" x="720725" y="2116138"/>
          <p14:tracePt t="43475" x="720725" y="2124075"/>
          <p14:tracePt t="43477" x="728663" y="2132013"/>
          <p14:tracePt t="43479" x="728663" y="2139950"/>
          <p14:tracePt t="43480" x="728663" y="2147888"/>
          <p14:tracePt t="43482" x="728663" y="2155825"/>
          <p14:tracePt t="43483" x="728663" y="2163763"/>
          <p14:tracePt t="43484" x="728663" y="2171700"/>
          <p14:tracePt t="43486" x="728663" y="2179638"/>
          <p14:tracePt t="43488" x="728663" y="2185988"/>
          <p14:tracePt t="43490" x="728663" y="2193925"/>
          <p14:tracePt t="43492" x="728663" y="2201863"/>
          <p14:tracePt t="43494" x="728663" y="2209800"/>
          <p14:tracePt t="43496" x="736600" y="2217738"/>
          <p14:tracePt t="43498" x="736600" y="2225675"/>
          <p14:tracePt t="43499" x="736600" y="2233613"/>
          <p14:tracePt t="43502" x="736600" y="2241550"/>
          <p14:tracePt t="43504" x="736600" y="2249488"/>
          <p14:tracePt t="43508" x="736600" y="2257425"/>
          <p14:tracePt t="43511" x="736600" y="2265363"/>
          <p14:tracePt t="43513" x="736600" y="2273300"/>
          <p14:tracePt t="43518" x="736600" y="2281238"/>
          <p14:tracePt t="43522" x="736600" y="2289175"/>
          <p14:tracePt t="43531" x="736600" y="2297113"/>
          <p14:tracePt t="43544" x="736600" y="2305050"/>
          <p14:tracePt t="43689" x="736600" y="2297113"/>
          <p14:tracePt t="43693" x="736600" y="2289175"/>
          <p14:tracePt t="43695" x="736600" y="2281238"/>
          <p14:tracePt t="43697" x="736600" y="2273300"/>
          <p14:tracePt t="43699" x="736600" y="2265363"/>
          <p14:tracePt t="43700" x="736600" y="2257425"/>
          <p14:tracePt t="43702" x="736600" y="2249488"/>
          <p14:tracePt t="43703" x="736600" y="2241550"/>
          <p14:tracePt t="43705" x="736600" y="2233613"/>
          <p14:tracePt t="43706" x="736600" y="2225675"/>
          <p14:tracePt t="43707" x="736600" y="2217738"/>
          <p14:tracePt t="43708" x="736600" y="2209800"/>
          <p14:tracePt t="43710" x="736600" y="2201863"/>
          <p14:tracePt t="43711" x="736600" y="2193925"/>
          <p14:tracePt t="43713" x="736600" y="2185988"/>
          <p14:tracePt t="43714" x="736600" y="2179638"/>
          <p14:tracePt t="43716" x="736600" y="2171700"/>
          <p14:tracePt t="43718" x="736600" y="2163763"/>
          <p14:tracePt t="43719" x="736600" y="2155825"/>
          <p14:tracePt t="43722" x="736600" y="2147888"/>
          <p14:tracePt t="43723" x="736600" y="2139950"/>
          <p14:tracePt t="43726" x="736600" y="2132013"/>
          <p14:tracePt t="43727" x="736600" y="2124075"/>
          <p14:tracePt t="43729" x="744538" y="2124075"/>
          <p14:tracePt t="43730" x="744538" y="2116138"/>
          <p14:tracePt t="43733" x="744538" y="2108200"/>
          <p14:tracePt t="43734" x="752475" y="2108200"/>
          <p14:tracePt t="43735" x="752475" y="2100263"/>
          <p14:tracePt t="43737" x="752475" y="2092325"/>
          <p14:tracePt t="43739" x="752475" y="2084388"/>
          <p14:tracePt t="43741" x="752475" y="2076450"/>
          <p14:tracePt t="43744" x="760413" y="2068513"/>
          <p14:tracePt t="43749" x="760413" y="2060575"/>
          <p14:tracePt t="43753" x="760413" y="2054225"/>
          <p14:tracePt t="43755" x="760413" y="2046288"/>
          <p14:tracePt t="43760" x="760413" y="2038350"/>
          <p14:tracePt t="43762" x="760413" y="2030413"/>
          <p14:tracePt t="43769" x="760413" y="2022475"/>
          <p14:tracePt t="43780" x="760413" y="2014538"/>
          <p14:tracePt t="44060" x="760413" y="2022475"/>
          <p14:tracePt t="44063" x="760413" y="2030413"/>
          <p14:tracePt t="44065" x="752475" y="2038350"/>
          <p14:tracePt t="44067" x="744538" y="2046288"/>
          <p14:tracePt t="44069" x="744538" y="2054225"/>
          <p14:tracePt t="44070" x="736600" y="2054225"/>
          <p14:tracePt t="44072" x="728663" y="2060575"/>
          <p14:tracePt t="44076" x="720725" y="2068513"/>
          <p14:tracePt t="44078" x="720725" y="2076450"/>
          <p14:tracePt t="44079" x="712788" y="2076450"/>
          <p14:tracePt t="44084" x="704850" y="2084388"/>
          <p14:tracePt t="44089" x="696913" y="2084388"/>
          <p14:tracePt t="44090" x="696913" y="2092325"/>
          <p14:tracePt t="44096" x="688975" y="2092325"/>
          <p14:tracePt t="44098" x="688975" y="2100263"/>
          <p14:tracePt t="44103" x="681038" y="2108200"/>
          <p14:tracePt t="44111" x="681038" y="2116138"/>
          <p14:tracePt t="44313" x="688975" y="2116138"/>
          <p14:tracePt t="44315" x="696913" y="2116138"/>
          <p14:tracePt t="44319" x="704850" y="2116138"/>
          <p14:tracePt t="44325" x="712788" y="2116138"/>
          <p14:tracePt t="44331" x="720725" y="2116138"/>
          <p14:tracePt t="44339" x="728663" y="2116138"/>
          <p14:tracePt t="44344" x="736600" y="2116138"/>
          <p14:tracePt t="44359" x="744538" y="2108200"/>
          <p14:tracePt t="44881" x="752475" y="2108200"/>
          <p14:tracePt t="44890" x="752475" y="2100263"/>
          <p14:tracePt t="44947" x="760413" y="2100263"/>
          <p14:tracePt t="44954" x="768350" y="2100263"/>
          <p14:tracePt t="44957" x="776288" y="2100263"/>
          <p14:tracePt t="44963" x="784225" y="2100263"/>
          <p14:tracePt t="44968" x="792163" y="2100263"/>
          <p14:tracePt t="44977" x="792163" y="2092325"/>
          <p14:tracePt t="44982" x="798513" y="2092325"/>
          <p14:tracePt t="44990" x="806450" y="2092325"/>
          <p14:tracePt t="44991" x="806450" y="2084388"/>
          <p14:tracePt t="45056" x="814388" y="2084388"/>
          <p14:tracePt t="45063" x="822325" y="2084388"/>
          <p14:tracePt t="45080" x="830263" y="2084388"/>
          <p14:tracePt t="45102" x="838200" y="2084388"/>
          <p14:tracePt t="45556" x="846138" y="2084388"/>
          <p14:tracePt t="45560" x="854075" y="2084388"/>
          <p14:tracePt t="45562" x="854075" y="2076450"/>
          <p14:tracePt t="45563" x="862013" y="2076450"/>
          <p14:tracePt t="45567" x="869950" y="2076450"/>
          <p14:tracePt t="45572" x="877888" y="2068513"/>
          <p14:tracePt t="45591" x="885825" y="2068513"/>
          <p14:tracePt t="45594" x="893763" y="2068513"/>
          <p14:tracePt t="45599" x="901700" y="2068513"/>
          <p14:tracePt t="45607" x="909638" y="2068513"/>
          <p14:tracePt t="45611" x="915988" y="2068513"/>
          <p14:tracePt t="45614" x="915988" y="2060575"/>
          <p14:tracePt t="45618" x="923925" y="2060575"/>
          <p14:tracePt t="45624" x="931863" y="2060575"/>
          <p14:tracePt t="45654" x="939800" y="2060575"/>
          <p14:tracePt t="45781" x="947738" y="2060575"/>
          <p14:tracePt t="45787" x="955675" y="2060575"/>
          <p14:tracePt t="45793" x="963613" y="2060575"/>
          <p14:tracePt t="45797" x="971550" y="2060575"/>
          <p14:tracePt t="45802" x="979488" y="2060575"/>
          <p14:tracePt t="45804" x="987425" y="2060575"/>
          <p14:tracePt t="45812" x="987425" y="2054225"/>
          <p14:tracePt t="45814" x="995363" y="2054225"/>
          <p14:tracePt t="45820" x="1003300" y="2054225"/>
          <p14:tracePt t="45830" x="1011238" y="2054225"/>
          <p14:tracePt t="45892" x="1019175" y="2054225"/>
          <p14:tracePt t="45898" x="1027113" y="2054225"/>
          <p14:tracePt t="45902" x="1035050" y="2054225"/>
          <p14:tracePt t="45904" x="1041400" y="2054225"/>
          <p14:tracePt t="45909" x="1049338" y="2054225"/>
          <p14:tracePt t="45912" x="1057275" y="2054225"/>
          <p14:tracePt t="45919" x="1065213" y="2054225"/>
          <p14:tracePt t="45929" x="1073150" y="2054225"/>
          <p14:tracePt t="45959" x="1081088" y="2054225"/>
          <p14:tracePt t="45970" x="1089025" y="2054225"/>
          <p14:tracePt t="45979" x="1096963" y="2054225"/>
          <p14:tracePt t="45986" x="1104900" y="2054225"/>
          <p14:tracePt t="45990" x="1112838" y="2054225"/>
          <p14:tracePt t="46002" x="1120775" y="2054225"/>
          <p14:tracePt t="46007" x="1128713" y="2054225"/>
          <p14:tracePt t="46077" x="1136650" y="2054225"/>
          <p14:tracePt t="46081" x="1144588" y="2054225"/>
          <p14:tracePt t="46085" x="1152525" y="2054225"/>
          <p14:tracePt t="46086" x="1152525" y="2046288"/>
          <p14:tracePt t="46089" x="1158875" y="2046288"/>
          <p14:tracePt t="46092" x="1166813" y="2046288"/>
          <p14:tracePt t="46097" x="1166813" y="2038350"/>
          <p14:tracePt t="46102" x="1174750" y="2038350"/>
          <p14:tracePt t="46197" x="1182688" y="2038350"/>
          <p14:tracePt t="46392" x="1190625" y="2038350"/>
          <p14:tracePt t="46394" x="1198563" y="2038350"/>
          <p14:tracePt t="46397" x="1198563" y="2046288"/>
          <p14:tracePt t="46398" x="1206500" y="2046288"/>
          <p14:tracePt t="46400" x="1214438" y="2046288"/>
          <p14:tracePt t="46402" x="1214438" y="2054225"/>
          <p14:tracePt t="46404" x="1222375" y="2054225"/>
          <p14:tracePt t="46408" x="1230313" y="2054225"/>
          <p14:tracePt t="46411" x="1238250" y="2054225"/>
          <p14:tracePt t="46413" x="1238250" y="2060575"/>
          <p14:tracePt t="46418" x="1246188" y="2060575"/>
          <p14:tracePt t="46423" x="1254125" y="2060575"/>
          <p14:tracePt t="46429" x="1262063" y="2060575"/>
          <p14:tracePt t="46433" x="1270000" y="2060575"/>
          <p14:tracePt t="46439" x="1277938" y="2060575"/>
          <p14:tracePt t="46444" x="1284288" y="2060575"/>
          <p14:tracePt t="46448" x="1284288" y="2068513"/>
          <p14:tracePt t="46455" x="1292225" y="2068513"/>
          <p14:tracePt t="46462" x="1300163" y="2068513"/>
          <p14:tracePt t="46472" x="1308100" y="2068513"/>
          <p14:tracePt t="46473" x="1316038" y="2068513"/>
          <p14:tracePt t="46477" x="1323975" y="2068513"/>
          <p14:tracePt t="46483" x="1331913" y="2068513"/>
          <p14:tracePt t="46486" x="1339850" y="2068513"/>
          <p14:tracePt t="46493" x="1347788" y="2068513"/>
          <p14:tracePt t="46502" x="1355725" y="2068513"/>
          <p14:tracePt t="46507" x="1363663" y="2068513"/>
          <p14:tracePt t="46674" x="1371600" y="2068513"/>
          <p14:tracePt t="46679" x="1379538" y="2068513"/>
          <p14:tracePt t="46682" x="1387475" y="2068513"/>
          <p14:tracePt t="46685" x="1395413" y="2068513"/>
          <p14:tracePt t="46686" x="1395413" y="2060575"/>
          <p14:tracePt t="46689" x="1401763" y="2060575"/>
          <p14:tracePt t="46692" x="1409700" y="2060575"/>
          <p14:tracePt t="46697" x="1417638" y="2060575"/>
          <p14:tracePt t="46705" x="1425575" y="2060575"/>
          <p14:tracePt t="46710" x="1433513" y="2060575"/>
          <p14:tracePt t="46943" x="1441450" y="2060575"/>
          <p14:tracePt t="46945" x="1441450" y="2054225"/>
          <p14:tracePt t="46948" x="1449388" y="2054225"/>
          <p14:tracePt t="46952" x="1457325" y="2054225"/>
          <p14:tracePt t="46954" x="1465263" y="2054225"/>
          <p14:tracePt t="46958" x="1473200" y="2054225"/>
          <p14:tracePt t="46960" x="1481138" y="2054225"/>
          <p14:tracePt t="46963" x="1481138" y="2046288"/>
          <p14:tracePt t="46964" x="1489075" y="2046288"/>
          <p14:tracePt t="46969" x="1497013" y="2046288"/>
          <p14:tracePt t="46973" x="1504950" y="2046288"/>
          <p14:tracePt t="46978" x="1512888" y="2046288"/>
          <p14:tracePt t="46981" x="1520825" y="2046288"/>
          <p14:tracePt t="46986" x="1527175" y="2046288"/>
          <p14:tracePt t="46990" x="1535113" y="2046288"/>
          <p14:tracePt t="47262" x="1543050" y="2046288"/>
          <p14:tracePt t="47267" x="1543050" y="2038350"/>
          <p14:tracePt t="47270" x="1550988" y="2038350"/>
          <p14:tracePt t="47274" x="1558925" y="2038350"/>
          <p14:tracePt t="47282" x="1558925" y="2030413"/>
          <p14:tracePt t="47283" x="1566863" y="2030413"/>
          <p14:tracePt t="47289" x="1574800" y="2030413"/>
          <p14:tracePt t="48358" x="1566863" y="2030413"/>
          <p14:tracePt t="48390" x="1558925" y="2030413"/>
          <p14:tracePt t="48406" x="1550988" y="2030413"/>
          <p14:tracePt t="48430" x="1543050" y="2030413"/>
          <p14:tracePt t="48435" x="1535113" y="2030413"/>
          <p14:tracePt t="48436" x="1527175" y="2030413"/>
          <p14:tracePt t="48439" x="1520825" y="2030413"/>
          <p14:tracePt t="48441" x="1512888" y="2030413"/>
          <p14:tracePt t="48444" x="1504950" y="2030413"/>
          <p14:tracePt t="48446" x="1497013" y="2030413"/>
          <p14:tracePt t="48449" x="1489075" y="2030413"/>
          <p14:tracePt t="48450" x="1481138" y="2030413"/>
          <p14:tracePt t="48452" x="1473200" y="2030413"/>
          <p14:tracePt t="48454" x="1465263" y="2030413"/>
          <p14:tracePt t="48455" x="1457325" y="2030413"/>
          <p14:tracePt t="48457" x="1449388" y="2030413"/>
          <p14:tracePt t="48458" x="1441450" y="2030413"/>
          <p14:tracePt t="48460" x="1433513" y="2030413"/>
          <p14:tracePt t="48461" x="1425575" y="2030413"/>
          <p14:tracePt t="48463" x="1417638" y="2030413"/>
          <p14:tracePt t="48464" x="1409700" y="2030413"/>
          <p14:tracePt t="48466" x="1401763" y="2030413"/>
          <p14:tracePt t="48467" x="1395413" y="2030413"/>
          <p14:tracePt t="48468" x="1387475" y="2030413"/>
          <p14:tracePt t="48470" x="1379538" y="2030413"/>
          <p14:tracePt t="48472" x="1371600" y="2030413"/>
          <p14:tracePt t="48473" x="1363663" y="2030413"/>
          <p14:tracePt t="48475" x="1355725" y="2030413"/>
          <p14:tracePt t="48477" x="1347788" y="2030413"/>
          <p14:tracePt t="48479" x="1339850" y="2030413"/>
          <p14:tracePt t="48480" x="1331913" y="2030413"/>
          <p14:tracePt t="48482" x="1323975" y="2030413"/>
          <p14:tracePt t="48489" x="1292225" y="2030413"/>
          <p14:tracePt t="48490" x="1284288" y="2030413"/>
          <p14:tracePt t="48491" x="1277938" y="2030413"/>
          <p14:tracePt t="48493" x="1270000" y="2030413"/>
          <p14:tracePt t="48494" x="1262063" y="2030413"/>
          <p14:tracePt t="48495" x="1254125" y="2030413"/>
          <p14:tracePt t="48496" x="1246188" y="2030413"/>
          <p14:tracePt t="48498" x="1238250" y="2030413"/>
          <p14:tracePt t="48500" x="1230313" y="2030413"/>
          <p14:tracePt t="48502" x="1222375" y="2030413"/>
          <p14:tracePt t="48505" x="1214438" y="2030413"/>
          <p14:tracePt t="48508" x="1206500" y="2030413"/>
          <p14:tracePt t="48513" x="1198563" y="2022475"/>
          <p14:tracePt t="48518" x="1190625" y="2022475"/>
          <p14:tracePt t="48522" x="1182688" y="2022475"/>
          <p14:tracePt t="48526" x="1174750" y="2022475"/>
          <p14:tracePt t="48530" x="1166813" y="2022475"/>
          <p14:tracePt t="48533" x="1158875" y="2022475"/>
          <p14:tracePt t="48535" x="1152525" y="2022475"/>
          <p14:tracePt t="48537" x="1144588" y="2022475"/>
          <p14:tracePt t="48539" x="1136650" y="2022475"/>
          <p14:tracePt t="48542" x="1128713" y="2022475"/>
          <p14:tracePt t="48544" x="1120775" y="2022475"/>
          <p14:tracePt t="48547" x="1112838" y="2022475"/>
          <p14:tracePt t="48548" x="1104900" y="2022475"/>
          <p14:tracePt t="48550" x="1096963" y="2022475"/>
          <p14:tracePt t="48552" x="1089025" y="2022475"/>
          <p14:tracePt t="48555" x="1081088" y="2022475"/>
          <p14:tracePt t="48557" x="1073150" y="2022475"/>
          <p14:tracePt t="48560" x="1065213" y="2022475"/>
          <p14:tracePt t="48562" x="1057275" y="2022475"/>
          <p14:tracePt t="48564" x="1049338" y="2022475"/>
          <p14:tracePt t="48567" x="1041400" y="2022475"/>
          <p14:tracePt t="48570" x="1035050" y="2022475"/>
          <p14:tracePt t="48575" x="1027113" y="2022475"/>
          <p14:tracePt t="48578" x="1027113" y="2014538"/>
          <p14:tracePt t="48579" x="1019175" y="2014538"/>
          <p14:tracePt t="48582" x="1011238" y="2014538"/>
          <p14:tracePt t="48586" x="1003300" y="2014538"/>
          <p14:tracePt t="48588" x="995363" y="2014538"/>
          <p14:tracePt t="48592" x="987425" y="2014538"/>
          <p14:tracePt t="48596" x="979488" y="2014538"/>
          <p14:tracePt t="48602" x="971550" y="2014538"/>
          <p14:tracePt t="48606" x="963613" y="2014538"/>
          <p14:tracePt t="48612" x="955675" y="2014538"/>
          <p14:tracePt t="48616" x="947738" y="2014538"/>
          <p14:tracePt t="48618" x="939800" y="2014538"/>
          <p14:tracePt t="48622" x="939800" y="2006600"/>
          <p14:tracePt t="48624" x="931863" y="2006600"/>
          <p14:tracePt t="48628" x="923925" y="2006600"/>
          <p14:tracePt t="48633" x="915988" y="2006600"/>
          <p14:tracePt t="48634" x="915988" y="1998663"/>
          <p14:tracePt t="48635" x="909638" y="1998663"/>
          <p14:tracePt t="48638" x="901700" y="1998663"/>
          <p14:tracePt t="48640" x="893763" y="1998663"/>
          <p14:tracePt t="48643" x="885825" y="1998663"/>
          <p14:tracePt t="48646" x="877888" y="1998663"/>
          <p14:tracePt t="48648" x="869950" y="1998663"/>
          <p14:tracePt t="48652" x="862013" y="1998663"/>
          <p14:tracePt t="48654" x="854075" y="1998663"/>
          <p14:tracePt t="48657" x="846138" y="1998663"/>
          <p14:tracePt t="48660" x="838200" y="1998663"/>
          <p14:tracePt t="48664" x="830263" y="1998663"/>
          <p14:tracePt t="48668" x="822325" y="1998663"/>
          <p14:tracePt t="48672" x="814388" y="1998663"/>
          <p14:tracePt t="48672" x="814388" y="1990725"/>
          <p14:tracePt t="48675" x="806450" y="1990725"/>
          <p14:tracePt t="48679" x="798513" y="1990725"/>
          <p14:tracePt t="48686" x="792163" y="1990725"/>
          <p14:tracePt t="48694" x="784225" y="1990725"/>
          <p14:tracePt t="49089" x="792163" y="1990725"/>
          <p14:tracePt t="49114" x="798513" y="1990725"/>
          <p14:tracePt t="49125" x="806450" y="1990725"/>
          <p14:tracePt t="49132" x="814388" y="1990725"/>
          <p14:tracePt t="49137" x="822325" y="1990725"/>
          <p14:tracePt t="49147" x="830263" y="1990725"/>
          <p14:tracePt t="49152" x="838200" y="1990725"/>
          <p14:tracePt t="49155" x="846138" y="1990725"/>
          <p14:tracePt t="49161" x="854075" y="1990725"/>
          <p14:tracePt t="49164" x="862013" y="1990725"/>
          <p14:tracePt t="49168" x="869950" y="1990725"/>
          <p14:tracePt t="49172" x="877888" y="1990725"/>
          <p14:tracePt t="49176" x="885825" y="1990725"/>
          <p14:tracePt t="49179" x="893763" y="1990725"/>
          <p14:tracePt t="49192" x="901700" y="1990725"/>
          <p14:tracePt t="49201" x="909638" y="1990725"/>
          <p14:tracePt t="49207" x="915988" y="1990725"/>
          <p14:tracePt t="49222" x="923925" y="1990725"/>
          <p14:tracePt t="49228" x="931863" y="1990725"/>
          <p14:tracePt t="49230" x="931863" y="1998663"/>
          <p14:tracePt t="49234" x="939800" y="1998663"/>
          <p14:tracePt t="49240" x="947738" y="1998663"/>
          <p14:tracePt t="49247" x="955675" y="1998663"/>
          <p14:tracePt t="49251" x="955675" y="2006600"/>
          <p14:tracePt t="49252" x="963613" y="2006600"/>
          <p14:tracePt t="49256" x="971550" y="2006600"/>
          <p14:tracePt t="49262" x="979488" y="2006600"/>
          <p14:tracePt t="49266" x="987425" y="2006600"/>
          <p14:tracePt t="49273" x="995363" y="2006600"/>
          <p14:tracePt t="49278" x="1003300" y="2006600"/>
          <p14:tracePt t="49323" x="1011238" y="2006600"/>
          <p14:tracePt t="49336" x="1019175" y="2006600"/>
          <p14:tracePt t="49342" x="1027113" y="2006600"/>
          <p14:tracePt t="49348" x="1035050" y="2006600"/>
          <p14:tracePt t="49351" x="1041400" y="2006600"/>
          <p14:tracePt t="49356" x="1049338" y="2006600"/>
          <p14:tracePt t="49359" x="1057275" y="2006600"/>
          <p14:tracePt t="49365" x="1065213" y="2006600"/>
          <p14:tracePt t="49372" x="1073150" y="2006600"/>
          <p14:tracePt t="49379" x="1073150" y="2014538"/>
          <p14:tracePt t="49426" x="1081088" y="2014538"/>
          <p14:tracePt t="49433" x="1089025" y="2014538"/>
          <p14:tracePt t="49440" x="1096963" y="2014538"/>
          <p14:tracePt t="49447" x="1104900" y="2014538"/>
          <p14:tracePt t="49454" x="1112838" y="2014538"/>
          <p14:tracePt t="49479" x="1120775" y="2014538"/>
          <p14:tracePt t="49553" x="1128713" y="2014538"/>
          <p14:tracePt t="49560" x="1136650" y="2014538"/>
          <p14:tracePt t="49566" x="1144588" y="2014538"/>
          <p14:tracePt t="49645" x="1152525" y="2014538"/>
          <p14:tracePt t="49651" x="1158875" y="2014538"/>
          <p14:tracePt t="49656" x="1166813" y="2014538"/>
          <p14:tracePt t="50037" x="1174750" y="2014538"/>
          <p14:tracePt t="50043" x="1182688" y="2014538"/>
          <p14:tracePt t="50047" x="1190625" y="2014538"/>
          <p14:tracePt t="50049" x="1198563" y="2006600"/>
          <p14:tracePt t="50052" x="1206500" y="2006600"/>
          <p14:tracePt t="50054" x="1214438" y="2006600"/>
          <p14:tracePt t="50055" x="1214438" y="1998663"/>
          <p14:tracePt t="50058" x="1222375" y="1998663"/>
          <p14:tracePt t="50063" x="1230313" y="1998663"/>
          <p14:tracePt t="50067" x="1238250" y="1998663"/>
          <p14:tracePt t="50073" x="1246188" y="1998663"/>
          <p14:tracePt t="50075" x="1246188" y="1990725"/>
          <p14:tracePt t="50078" x="1254125" y="1990725"/>
          <p14:tracePt t="50087" x="1262063" y="1990725"/>
          <p14:tracePt t="50097" x="1270000" y="1990725"/>
          <p14:tracePt t="50112" x="1277938" y="1990725"/>
          <p14:tracePt t="50117" x="1284288" y="1990725"/>
          <p14:tracePt t="50122" x="1284288" y="1982788"/>
          <p14:tracePt t="50124" x="1292225" y="1982788"/>
          <p14:tracePt t="50130" x="1300163" y="1982788"/>
          <p14:tracePt t="50133" x="1308100" y="1982788"/>
          <p14:tracePt t="50135" x="1316038" y="1982788"/>
          <p14:tracePt t="50138" x="1323975" y="1982788"/>
          <p14:tracePt t="50141" x="1331913" y="1982788"/>
          <p14:tracePt t="50143" x="1339850" y="1982788"/>
          <p14:tracePt t="50147" x="1347788" y="1982788"/>
          <p14:tracePt t="50150" x="1355725" y="1982788"/>
          <p14:tracePt t="50151" x="1355725" y="1974850"/>
          <p14:tracePt t="50152" x="1363663" y="1974850"/>
          <p14:tracePt t="50155" x="1371600" y="1974850"/>
          <p14:tracePt t="50158" x="1379538" y="1974850"/>
          <p14:tracePt t="50165" x="1387475" y="1974850"/>
          <p14:tracePt t="50172" x="1395413" y="1974850"/>
          <p14:tracePt t="50184" x="1401763" y="1974850"/>
          <p14:tracePt t="50187" x="1409700" y="1974850"/>
          <p14:tracePt t="50192" x="1417638" y="1974850"/>
          <p14:tracePt t="50203" x="1425575" y="1974850"/>
          <p14:tracePt t="50208" x="1433513" y="1974850"/>
          <p14:tracePt t="50217" x="1441450" y="1974850"/>
          <p14:tracePt t="50222" x="1449388" y="1974850"/>
          <p14:tracePt t="50225" x="1457325" y="1974850"/>
          <p14:tracePt t="50227" x="1465263" y="1974850"/>
          <p14:tracePt t="50230" x="1473200" y="1974850"/>
          <p14:tracePt t="50232" x="1481138" y="1974850"/>
          <p14:tracePt t="50236" x="1489075" y="1974850"/>
          <p14:tracePt t="50239" x="1497013" y="1974850"/>
          <p14:tracePt t="50241" x="1504950" y="1974850"/>
          <p14:tracePt t="50244" x="1512888" y="1974850"/>
          <p14:tracePt t="50245" x="1520825" y="1974850"/>
          <p14:tracePt t="50248" x="1527175" y="1974850"/>
          <p14:tracePt t="50251" x="1535113" y="1974850"/>
          <p14:tracePt t="50255" x="1543050" y="1974850"/>
          <p14:tracePt t="50257" x="1543050" y="1982788"/>
          <p14:tracePt t="50258" x="1550988" y="1982788"/>
          <p14:tracePt t="50259" x="1558925" y="1982788"/>
          <p14:tracePt t="50262" x="1566863" y="1982788"/>
          <p14:tracePt t="50263" x="1574800" y="1982788"/>
          <p14:tracePt t="50265" x="1582738" y="1982788"/>
          <p14:tracePt t="50267" x="1590675" y="1982788"/>
          <p14:tracePt t="50269" x="1598613" y="1982788"/>
          <p14:tracePt t="50270" x="1606550" y="1982788"/>
          <p14:tracePt t="50272" x="1614488" y="1982788"/>
          <p14:tracePt t="50273" x="1622425" y="1982788"/>
          <p14:tracePt t="50274" x="1630363" y="1982788"/>
          <p14:tracePt t="50276" x="1646238" y="1990725"/>
          <p14:tracePt t="50278" x="1652588" y="1990725"/>
          <p14:tracePt t="50279" x="1660525" y="1990725"/>
          <p14:tracePt t="50280" x="1676400" y="1990725"/>
          <p14:tracePt t="50282" x="1692275" y="1990725"/>
          <p14:tracePt t="50283" x="1700213" y="1990725"/>
          <p14:tracePt t="50284" x="1716088" y="1990725"/>
          <p14:tracePt t="50285" x="1724025" y="1990725"/>
          <p14:tracePt t="50286" x="1731963" y="1990725"/>
          <p14:tracePt t="50287" x="1747838" y="1990725"/>
          <p14:tracePt t="50288" x="1763713" y="1990725"/>
          <p14:tracePt t="50289" x="1770063" y="1998663"/>
          <p14:tracePt t="50290" x="1785938" y="1998663"/>
          <p14:tracePt t="50291" x="1801813" y="1998663"/>
          <p14:tracePt t="50292" x="1809750" y="1998663"/>
          <p14:tracePt t="50293" x="1825625" y="2006600"/>
          <p14:tracePt t="50294" x="1841500" y="2006600"/>
          <p14:tracePt t="50295" x="1857375" y="2006600"/>
          <p14:tracePt t="50296" x="1873250" y="2006600"/>
          <p14:tracePt t="50297" x="1881188" y="2006600"/>
          <p14:tracePt t="50298" x="1895475" y="2006600"/>
          <p14:tracePt t="50299" x="1911350" y="2006600"/>
          <p14:tracePt t="50300" x="1919288" y="2006600"/>
          <p14:tracePt t="50301" x="1935163" y="2006600"/>
          <p14:tracePt t="50302" x="1951038" y="2006600"/>
          <p14:tracePt t="50303" x="1958975" y="2014538"/>
          <p14:tracePt t="50304" x="1974850" y="2014538"/>
          <p14:tracePt t="50305" x="1990725" y="2014538"/>
          <p14:tracePt t="50306" x="1998663" y="2014538"/>
          <p14:tracePt t="50307" x="2006600" y="2014538"/>
          <p14:tracePt t="50308" x="2020888" y="2014538"/>
          <p14:tracePt t="50309" x="2028825" y="2014538"/>
          <p14:tracePt t="50310" x="2044700" y="2014538"/>
          <p14:tracePt t="50311" x="2052638" y="2014538"/>
          <p14:tracePt t="50312" x="2060575" y="2014538"/>
          <p14:tracePt t="50313" x="2076450" y="2014538"/>
          <p14:tracePt t="50315" x="2092325" y="2014538"/>
          <p14:tracePt t="50316" x="2100263" y="2014538"/>
          <p14:tracePt t="50317" x="2108200" y="2014538"/>
          <p14:tracePt t="50318" x="2124075" y="2014538"/>
          <p14:tracePt t="50319" x="2132013" y="2014538"/>
          <p14:tracePt t="50320" x="2138363" y="2014538"/>
          <p14:tracePt t="50322" x="2146300" y="2014538"/>
          <p14:tracePt t="50322" x="2162175" y="2014538"/>
          <p14:tracePt t="50324" x="2178050" y="2014538"/>
          <p14:tracePt t="50325" x="2185988" y="2014538"/>
          <p14:tracePt t="50326" x="2193925" y="2014538"/>
          <p14:tracePt t="50327" x="2201863" y="2014538"/>
          <p14:tracePt t="50328" x="2209800" y="2014538"/>
          <p14:tracePt t="50329" x="2217738" y="2014538"/>
          <p14:tracePt t="50330" x="2225675" y="2014538"/>
          <p14:tracePt t="50331" x="2233613" y="2014538"/>
          <p14:tracePt t="50332" x="2249488" y="2014538"/>
          <p14:tracePt t="50333" x="2255838" y="2014538"/>
          <p14:tracePt t="50334" x="2263775" y="2014538"/>
          <p14:tracePt t="50335" x="2271713" y="2014538"/>
          <p14:tracePt t="50337" x="2287588" y="2006600"/>
          <p14:tracePt t="50338" x="2295525" y="2006600"/>
          <p14:tracePt t="50339" x="2303463" y="2006600"/>
          <p14:tracePt t="50340" x="2311400" y="2006600"/>
          <p14:tracePt t="50341" x="2319338" y="2006600"/>
          <p14:tracePt t="50342" x="2327275" y="2006600"/>
          <p14:tracePt t="50343" x="2335213" y="1998663"/>
          <p14:tracePt t="50344" x="2343150" y="1998663"/>
          <p14:tracePt t="50345" x="2351088" y="1998663"/>
          <p14:tracePt t="50346" x="2359025" y="1998663"/>
          <p14:tracePt t="50347" x="2366963" y="1998663"/>
          <p14:tracePt t="50348" x="2374900" y="1998663"/>
          <p14:tracePt t="50349" x="2389188" y="1998663"/>
          <p14:tracePt t="50351" x="2397125" y="1998663"/>
          <p14:tracePt t="50352" x="2405063" y="1998663"/>
          <p14:tracePt t="50353" x="2413000" y="1998663"/>
          <p14:tracePt t="50354" x="2420938" y="1990725"/>
          <p14:tracePt t="50355" x="2428875" y="1990725"/>
          <p14:tracePt t="50357" x="2436813" y="1990725"/>
          <p14:tracePt t="50358" x="2444750" y="1990725"/>
          <p14:tracePt t="50360" x="2452688" y="1990725"/>
          <p14:tracePt t="50361" x="2460625" y="1990725"/>
          <p14:tracePt t="50362" x="2468563" y="1990725"/>
          <p14:tracePt t="50365" x="2476500" y="1990725"/>
          <p14:tracePt t="50366" x="2484438" y="1990725"/>
          <p14:tracePt t="50370" x="2492375" y="1990725"/>
          <p14:tracePt t="50372" x="2498725" y="1990725"/>
          <p14:tracePt t="50375" x="2506663" y="1982788"/>
          <p14:tracePt t="50377" x="2514600" y="1982788"/>
          <p14:tracePt t="50379" x="2514600" y="1974850"/>
          <p14:tracePt t="50381" x="2522538" y="1974850"/>
          <p14:tracePt t="50391" x="2530475" y="1974850"/>
          <p14:tracePt t="50455" x="2538413" y="1974850"/>
          <p14:tracePt t="50463" x="2546350" y="1974850"/>
          <p14:tracePt t="50465" x="2554288" y="1974850"/>
          <p14:tracePt t="50468" x="2562225" y="1974850"/>
          <p14:tracePt t="50472" x="2570163" y="1966913"/>
          <p14:tracePt t="50480" x="2578100" y="1966913"/>
          <p14:tracePt t="50535" x="2586038" y="1966913"/>
          <p14:tracePt t="50541" x="2593975" y="1966913"/>
          <p14:tracePt t="50544" x="2601913" y="1966913"/>
          <p14:tracePt t="50546" x="2609850" y="1966913"/>
          <p14:tracePt t="50549" x="2617788" y="1958975"/>
          <p14:tracePt t="50551" x="2624138" y="1958975"/>
          <p14:tracePt t="50554" x="2632075" y="1958975"/>
          <p14:tracePt t="50556" x="2640013" y="1958975"/>
          <p14:tracePt t="50559" x="2647950" y="1958975"/>
          <p14:tracePt t="50560" x="2655888" y="1958975"/>
          <p14:tracePt t="50562" x="2663825" y="1958975"/>
          <p14:tracePt t="50565" x="2671763" y="1958975"/>
          <p14:tracePt t="50567" x="2679700" y="1958975"/>
          <p14:tracePt t="50572" x="2695575" y="1958975"/>
          <p14:tracePt t="50575" x="2703513" y="1958975"/>
          <p14:tracePt t="50576" x="2711450" y="1958975"/>
          <p14:tracePt t="50579" x="2719388" y="1958975"/>
          <p14:tracePt t="50584" x="2727325" y="1958975"/>
          <p14:tracePt t="50591" x="2735263" y="1958975"/>
          <p14:tracePt t="50603" x="2743200" y="1958975"/>
          <p14:tracePt t="50646" x="2749550" y="1958975"/>
          <p14:tracePt t="50661" x="2757488" y="1958975"/>
          <p14:tracePt t="50664" x="2765425" y="1958975"/>
          <p14:tracePt t="50670" x="2773363" y="1958975"/>
          <p14:tracePt t="50675" x="2781300" y="1958975"/>
          <p14:tracePt t="50682" x="2789238" y="1958975"/>
          <p14:tracePt t="50688" x="2797175" y="1958975"/>
          <p14:tracePt t="50744" x="2805113" y="1958975"/>
          <p14:tracePt t="50756" x="2813050" y="1958975"/>
          <p14:tracePt t="50759" x="2820988" y="1958975"/>
          <p14:tracePt t="50763" x="2828925" y="1958975"/>
          <p14:tracePt t="50765" x="2836863" y="1958975"/>
          <p14:tracePt t="50768" x="2844800" y="1958975"/>
          <p14:tracePt t="50772" x="2852738" y="1958975"/>
          <p14:tracePt t="50773" x="2852738" y="1966913"/>
          <p14:tracePt t="50774" x="2860675" y="1966913"/>
          <p14:tracePt t="50776" x="2867025" y="1966913"/>
          <p14:tracePt t="50778" x="2874963" y="1966913"/>
          <p14:tracePt t="50779" x="2882900" y="1966913"/>
          <p14:tracePt t="50781" x="2890838" y="1966913"/>
          <p14:tracePt t="50783" x="2898775" y="1966913"/>
          <p14:tracePt t="50784" x="2906713" y="1966913"/>
          <p14:tracePt t="50786" x="2914650" y="1974850"/>
          <p14:tracePt t="50788" x="2922588" y="1974850"/>
          <p14:tracePt t="50789" x="2930525" y="1974850"/>
          <p14:tracePt t="50791" x="2938463" y="1974850"/>
          <p14:tracePt t="50792" x="2946400" y="1982788"/>
          <p14:tracePt t="50793" x="2954338" y="1982788"/>
          <p14:tracePt t="50794" x="2962275" y="1982788"/>
          <p14:tracePt t="50796" x="2970213" y="1982788"/>
          <p14:tracePt t="50797" x="2978150" y="1982788"/>
          <p14:tracePt t="50799" x="2986088" y="1982788"/>
          <p14:tracePt t="50800" x="2992438" y="1982788"/>
          <p14:tracePt t="50801" x="3000375" y="1990725"/>
          <p14:tracePt t="50804" x="3008313" y="1990725"/>
          <p14:tracePt t="50805" x="3016250" y="1990725"/>
          <p14:tracePt t="50806" x="3024188" y="1990725"/>
          <p14:tracePt t="50807" x="3024188" y="1998663"/>
          <p14:tracePt t="50808" x="3032125" y="1998663"/>
          <p14:tracePt t="50809" x="3040063" y="1998663"/>
          <p14:tracePt t="50811" x="3048000" y="1998663"/>
          <p14:tracePt t="50812" x="3048000" y="2006600"/>
          <p14:tracePt t="50813" x="3055938" y="2006600"/>
          <p14:tracePt t="50815" x="3063875" y="2006600"/>
          <p14:tracePt t="50816" x="3071813" y="2006600"/>
          <p14:tracePt t="50818" x="3079750" y="2006600"/>
          <p14:tracePt t="50819" x="3079750" y="2014538"/>
          <p14:tracePt t="50820" x="3087688" y="2014538"/>
          <p14:tracePt t="50822" x="3095625" y="2014538"/>
          <p14:tracePt t="50825" x="3103563" y="2014538"/>
          <p14:tracePt t="50827" x="3109913" y="2014538"/>
          <p14:tracePt t="50829" x="3117850" y="2014538"/>
          <p14:tracePt t="50830" x="3125788" y="2022475"/>
          <p14:tracePt t="50832" x="3133725" y="2022475"/>
          <p14:tracePt t="50834" x="3141663" y="2022475"/>
          <p14:tracePt t="50836" x="3149600" y="2022475"/>
          <p14:tracePt t="50839" x="3157538" y="2022475"/>
          <p14:tracePt t="50840" x="3165475" y="2022475"/>
          <p14:tracePt t="50842" x="3173413" y="2022475"/>
          <p14:tracePt t="50844" x="3181350" y="2022475"/>
          <p14:tracePt t="50845" x="3181350" y="2030413"/>
          <p14:tracePt t="50847" x="3189288" y="2030413"/>
          <p14:tracePt t="50849" x="3197225" y="2030413"/>
          <p14:tracePt t="50851" x="3205163" y="2030413"/>
          <p14:tracePt t="50853" x="3213100" y="2030413"/>
          <p14:tracePt t="50855" x="3221038" y="2030413"/>
          <p14:tracePt t="50857" x="3228975" y="2030413"/>
          <p14:tracePt t="50860" x="3235325" y="2038350"/>
          <p14:tracePt t="50861" x="3243263" y="2038350"/>
          <p14:tracePt t="50863" x="3251200" y="2038350"/>
          <p14:tracePt t="50866" x="3259138" y="2038350"/>
          <p14:tracePt t="50867" x="3267075" y="2038350"/>
          <p14:tracePt t="50869" x="3275013" y="2038350"/>
          <p14:tracePt t="50870" x="3282950" y="2038350"/>
          <p14:tracePt t="50872" x="3290888" y="2038350"/>
          <p14:tracePt t="50872" x="3298825" y="2038350"/>
          <p14:tracePt t="50874" x="3306763" y="2038350"/>
          <p14:tracePt t="50875" x="3314700" y="2038350"/>
          <p14:tracePt t="50876" x="3322638" y="2038350"/>
          <p14:tracePt t="50878" x="3338513" y="2038350"/>
          <p14:tracePt t="50880" x="3346450" y="2038350"/>
          <p14:tracePt t="50881" x="3352800" y="2038350"/>
          <p14:tracePt t="50882" x="3360738" y="2046288"/>
          <p14:tracePt t="50883" x="3368675" y="2046288"/>
          <p14:tracePt t="50884" x="3376613" y="2046288"/>
          <p14:tracePt t="50885" x="3384550" y="2046288"/>
          <p14:tracePt t="50886" x="3392488" y="2046288"/>
          <p14:tracePt t="50888" x="3408363" y="2054225"/>
          <p14:tracePt t="50890" x="3424238" y="2054225"/>
          <p14:tracePt t="50892" x="3440113" y="2054225"/>
          <p14:tracePt t="50894" x="3448050" y="2054225"/>
          <p14:tracePt t="50895" x="3455988" y="2054225"/>
          <p14:tracePt t="50896" x="3463925" y="2054225"/>
          <p14:tracePt t="50897" x="3471863" y="2060575"/>
          <p14:tracePt t="50898" x="3478213" y="2060575"/>
          <p14:tracePt t="50899" x="3494088" y="2060575"/>
          <p14:tracePt t="50900" x="3502025" y="2060575"/>
          <p14:tracePt t="50902" x="3517900" y="2060575"/>
          <p14:tracePt t="50903" x="3525838" y="2060575"/>
          <p14:tracePt t="50904" x="3533775" y="2060575"/>
          <p14:tracePt t="50905" x="3541713" y="2060575"/>
          <p14:tracePt t="50906" x="3549650" y="2060575"/>
          <p14:tracePt t="50907" x="3557588" y="2060575"/>
          <p14:tracePt t="50908" x="3565525" y="2060575"/>
          <p14:tracePt t="50909" x="3573463" y="2060575"/>
          <p14:tracePt t="50910" x="3581400" y="2060575"/>
          <p14:tracePt t="50911" x="3589338" y="2060575"/>
          <p14:tracePt t="50913" x="3597275" y="2060575"/>
          <p14:tracePt t="50914" x="3603625" y="2060575"/>
          <p14:tracePt t="50916" x="3611563" y="2060575"/>
          <p14:tracePt t="50917" x="3619500" y="2060575"/>
          <p14:tracePt t="50920" x="3627438" y="2060575"/>
          <p14:tracePt t="50922" x="3635375" y="2060575"/>
          <p14:tracePt t="50929" x="3643313" y="2060575"/>
          <p14:tracePt t="50961" x="3651250" y="2060575"/>
          <p14:tracePt t="50975" x="3659188" y="2060575"/>
          <p14:tracePt t="50990" x="3667125" y="2060575"/>
          <p14:tracePt t="50992" x="3675063" y="2060575"/>
          <p14:tracePt t="50995" x="3683000" y="2060575"/>
          <p14:tracePt t="50996" x="3690938" y="2060575"/>
          <p14:tracePt t="50998" x="3698875" y="2060575"/>
          <p14:tracePt t="51000" x="3706813" y="2060575"/>
          <p14:tracePt t="51001" x="3714750" y="2060575"/>
          <p14:tracePt t="51003" x="3721100" y="2060575"/>
          <p14:tracePt t="51005" x="3729038" y="2060575"/>
          <p14:tracePt t="51006" x="3736975" y="2060575"/>
          <p14:tracePt t="51008" x="3744913" y="2060575"/>
          <p14:tracePt t="51010" x="3752850" y="2060575"/>
          <p14:tracePt t="51011" x="3760788" y="2060575"/>
          <p14:tracePt t="51013" x="3768725" y="2060575"/>
          <p14:tracePt t="51015" x="3776663" y="2060575"/>
          <p14:tracePt t="51016" x="3784600" y="2060575"/>
          <p14:tracePt t="51018" x="3792538" y="2060575"/>
          <p14:tracePt t="51019" x="3800475" y="2060575"/>
          <p14:tracePt t="51022" x="3808413" y="2060575"/>
          <p14:tracePt t="51022" x="3816350" y="2060575"/>
          <p14:tracePt t="51025" x="3824288" y="2060575"/>
          <p14:tracePt t="51026" x="3832225" y="2060575"/>
          <p14:tracePt t="51028" x="3840163" y="2060575"/>
          <p14:tracePt t="51030" x="3846513" y="2060575"/>
          <p14:tracePt t="51031" x="3854450" y="2060575"/>
          <p14:tracePt t="51033" x="3862388" y="2060575"/>
          <p14:tracePt t="51034" x="3870325" y="2060575"/>
          <p14:tracePt t="51037" x="3878263" y="2060575"/>
          <p14:tracePt t="51038" x="3886200" y="2060575"/>
          <p14:tracePt t="51039" x="3894138" y="2060575"/>
          <p14:tracePt t="51041" x="3902075" y="2060575"/>
          <p14:tracePt t="51042" x="3910013" y="2060575"/>
          <p14:tracePt t="51043" x="3917950" y="2060575"/>
          <p14:tracePt t="51045" x="3925888" y="2060575"/>
          <p14:tracePt t="51046" x="3933825" y="2060575"/>
          <p14:tracePt t="51047" x="3941763" y="2060575"/>
          <p14:tracePt t="51049" x="3957638" y="2060575"/>
          <p14:tracePt t="51051" x="3963988" y="2060575"/>
          <p14:tracePt t="51052" x="3971925" y="2060575"/>
          <p14:tracePt t="51053" x="3979863" y="2060575"/>
          <p14:tracePt t="51054" x="3987800" y="2060575"/>
          <p14:tracePt t="51055" x="3995738" y="2060575"/>
          <p14:tracePt t="51056" x="4003675" y="2060575"/>
          <p14:tracePt t="51057" x="4011613" y="2060575"/>
          <p14:tracePt t="51058" x="4019550" y="2060575"/>
          <p14:tracePt t="51059" x="4027488" y="2060575"/>
          <p14:tracePt t="51060" x="4035425" y="2060575"/>
          <p14:tracePt t="51061" x="4043363" y="2060575"/>
          <p14:tracePt t="51062" x="4051300" y="2060575"/>
          <p14:tracePt t="51064" x="4067175" y="2060575"/>
          <p14:tracePt t="51065" x="4075113" y="2060575"/>
          <p14:tracePt t="51066" x="4083050" y="2060575"/>
          <p14:tracePt t="51067" x="4089400" y="2060575"/>
          <p14:tracePt t="51069" x="4105275" y="2060575"/>
          <p14:tracePt t="51070" x="4113213" y="2060575"/>
          <p14:tracePt t="51072" x="4121150" y="2060575"/>
          <p14:tracePt t="51072" x="4137025" y="2060575"/>
          <p14:tracePt t="51074" x="4152900" y="2060575"/>
          <p14:tracePt t="51075" x="4160838" y="2060575"/>
          <p14:tracePt t="51076" x="4176713" y="2054225"/>
          <p14:tracePt t="51077" x="4184650" y="2054225"/>
          <p14:tracePt t="51078" x="4192588" y="2054225"/>
          <p14:tracePt t="51079" x="4206875" y="2054225"/>
          <p14:tracePt t="51080" x="4214813" y="2054225"/>
          <p14:tracePt t="51081" x="4230688" y="2054225"/>
          <p14:tracePt t="51082" x="4246563" y="2054225"/>
          <p14:tracePt t="51083" x="4254500" y="2054225"/>
          <p14:tracePt t="51084" x="4270375" y="2054225"/>
          <p14:tracePt t="51085" x="4286250" y="2054225"/>
          <p14:tracePt t="51086" x="4294188" y="2054225"/>
          <p14:tracePt t="51087" x="4302125" y="2054225"/>
          <p14:tracePt t="51088" x="4318000" y="2054225"/>
          <p14:tracePt t="51089" x="4332288" y="2054225"/>
          <p14:tracePt t="51090" x="4348163" y="2054225"/>
          <p14:tracePt t="51091" x="4364038" y="2054225"/>
          <p14:tracePt t="51092" x="4371975" y="2054225"/>
          <p14:tracePt t="51093" x="4387850" y="2054225"/>
          <p14:tracePt t="51094" x="4403725" y="2054225"/>
          <p14:tracePt t="51095" x="4411663" y="2054225"/>
          <p14:tracePt t="51096" x="4427538" y="2054225"/>
          <p14:tracePt t="51097" x="4443413" y="2054225"/>
          <p14:tracePt t="51098" x="4449763" y="2054225"/>
          <p14:tracePt t="51099" x="4465638" y="2054225"/>
          <p14:tracePt t="51100" x="4473575" y="2046288"/>
          <p14:tracePt t="51101" x="4489450" y="2046288"/>
          <p14:tracePt t="51102" x="4497388" y="2046288"/>
          <p14:tracePt t="51103" x="4513263" y="2046288"/>
          <p14:tracePt t="51104" x="4529138" y="2046288"/>
          <p14:tracePt t="51105" x="4537075" y="2046288"/>
          <p14:tracePt t="51106" x="4545013" y="2046288"/>
          <p14:tracePt t="51107" x="4552950" y="2046288"/>
          <p14:tracePt t="51108" x="4560888" y="2046288"/>
          <p14:tracePt t="51109" x="4575175" y="2046288"/>
          <p14:tracePt t="51110" x="4583113" y="2046288"/>
          <p14:tracePt t="51111" x="4591050" y="2046288"/>
          <p14:tracePt t="51112" x="4598988" y="2046288"/>
          <p14:tracePt t="51113" x="4606925" y="2046288"/>
          <p14:tracePt t="51114" x="4614863" y="2046288"/>
          <p14:tracePt t="51115" x="4622800" y="2046288"/>
          <p14:tracePt t="51116" x="4638675" y="2038350"/>
          <p14:tracePt t="51117" x="4646613" y="2038350"/>
          <p14:tracePt t="51118" x="4654550" y="2038350"/>
          <p14:tracePt t="51119" x="4662488" y="2038350"/>
          <p14:tracePt t="51120" x="4670425" y="2038350"/>
          <p14:tracePt t="51122" x="4678363" y="2038350"/>
          <p14:tracePt t="51122" x="4686300" y="2038350"/>
          <p14:tracePt t="51123" x="4694238" y="2038350"/>
          <p14:tracePt t="51124" x="4700588" y="2030413"/>
          <p14:tracePt t="51125" x="4708525" y="2030413"/>
          <p14:tracePt t="51126" x="4716463" y="2030413"/>
          <p14:tracePt t="51127" x="4724400" y="2030413"/>
          <p14:tracePt t="51128" x="4732338" y="2030413"/>
          <p14:tracePt t="51129" x="4740275" y="2030413"/>
          <p14:tracePt t="51130" x="4748213" y="2022475"/>
          <p14:tracePt t="51131" x="4756150" y="2022475"/>
          <p14:tracePt t="51132" x="4764088" y="2022475"/>
          <p14:tracePt t="51133" x="4772025" y="2022475"/>
          <p14:tracePt t="51134" x="4779963" y="2022475"/>
          <p14:tracePt t="51135" x="4787900" y="2014538"/>
          <p14:tracePt t="51136" x="4795838" y="2014538"/>
          <p14:tracePt t="51137" x="4803775" y="2014538"/>
          <p14:tracePt t="51138" x="4811713" y="2014538"/>
          <p14:tracePt t="51139" x="4818063" y="2014538"/>
          <p14:tracePt t="51140" x="4826000" y="2006600"/>
          <p14:tracePt t="51141" x="4833938" y="2006600"/>
          <p14:tracePt t="51142" x="4849813" y="2006600"/>
          <p14:tracePt t="51143" x="4857750" y="2006600"/>
          <p14:tracePt t="51144" x="4865688" y="1998663"/>
          <p14:tracePt t="51145" x="4873625" y="1998663"/>
          <p14:tracePt t="51146" x="4881563" y="1998663"/>
          <p14:tracePt t="51147" x="4889500" y="1998663"/>
          <p14:tracePt t="51148" x="4905375" y="1998663"/>
          <p14:tracePt t="51149" x="4913313" y="1998663"/>
          <p14:tracePt t="51150" x="4921250" y="1998663"/>
          <p14:tracePt t="51151" x="4937125" y="1998663"/>
          <p14:tracePt t="51152" x="4943475" y="1998663"/>
          <p14:tracePt t="51153" x="4959350" y="1990725"/>
          <p14:tracePt t="51155" x="4975225" y="1990725"/>
          <p14:tracePt t="51156" x="4991100" y="1990725"/>
          <p14:tracePt t="51157" x="4999038" y="1990725"/>
          <p14:tracePt t="51158" x="5014913" y="1990725"/>
          <p14:tracePt t="51159" x="5022850" y="1990725"/>
          <p14:tracePt t="51160" x="5038725" y="1990725"/>
          <p14:tracePt t="51161" x="5046663" y="1990725"/>
          <p14:tracePt t="51162" x="5060950" y="1990725"/>
          <p14:tracePt t="51163" x="5068888" y="1990725"/>
          <p14:tracePt t="51164" x="5084763" y="1990725"/>
          <p14:tracePt t="51165" x="5092700" y="1990725"/>
          <p14:tracePt t="51166" x="5100638" y="1990725"/>
          <p14:tracePt t="51167" x="5116513" y="1990725"/>
          <p14:tracePt t="51168" x="5124450" y="1990725"/>
          <p14:tracePt t="51169" x="5132388" y="1990725"/>
          <p14:tracePt t="51170" x="5140325" y="1990725"/>
          <p14:tracePt t="51172" x="5156200" y="1990725"/>
          <p14:tracePt t="51172" x="5164138" y="1990725"/>
          <p14:tracePt t="51173" x="5172075" y="1990725"/>
          <p14:tracePt t="51174" x="5186363" y="1990725"/>
          <p14:tracePt t="51176" x="5202238" y="1990725"/>
          <p14:tracePt t="51177" x="5210175" y="1990725"/>
          <p14:tracePt t="51178" x="5218113" y="1990725"/>
          <p14:tracePt t="51179" x="5226050" y="1990725"/>
          <p14:tracePt t="51180" x="5233988" y="1982788"/>
          <p14:tracePt t="51181" x="5241925" y="1982788"/>
          <p14:tracePt t="51182" x="5249863" y="1982788"/>
          <p14:tracePt t="51183" x="5257800" y="1982788"/>
          <p14:tracePt t="51184" x="5265738" y="1982788"/>
          <p14:tracePt t="51185" x="5273675" y="1982788"/>
          <p14:tracePt t="51186" x="5281613" y="1982788"/>
          <p14:tracePt t="51187" x="5289550" y="1982788"/>
          <p14:tracePt t="51189" x="5297488" y="1982788"/>
          <p14:tracePt t="51190" x="5303838" y="1982788"/>
          <p14:tracePt t="51191" x="5311775" y="1982788"/>
          <p14:tracePt t="51193" x="5319713" y="1982788"/>
          <p14:tracePt t="51194" x="5327650" y="1982788"/>
          <p14:tracePt t="51196" x="5335588" y="1982788"/>
          <p14:tracePt t="51198" x="5343525" y="1982788"/>
          <p14:tracePt t="51199" x="5351463" y="1982788"/>
          <p14:tracePt t="51200" x="5351463" y="1974850"/>
          <p14:tracePt t="51201" x="5359400" y="1974850"/>
          <p14:tracePt t="51203" x="5367338" y="1974850"/>
          <p14:tracePt t="51205" x="5375275" y="1974850"/>
          <p14:tracePt t="51207" x="5383213" y="1974850"/>
          <p14:tracePt t="51209" x="5391150" y="1974850"/>
          <p14:tracePt t="51211" x="5399088" y="1974850"/>
          <p14:tracePt t="51213" x="5407025" y="1974850"/>
          <p14:tracePt t="51216" x="5414963" y="1966913"/>
          <p14:tracePt t="51217" x="5422900" y="1966913"/>
          <p14:tracePt t="51220" x="5429250" y="1966913"/>
          <p14:tracePt t="51222" x="5437188" y="1966913"/>
          <p14:tracePt t="51224" x="5445125" y="1966913"/>
          <p14:tracePt t="51226" x="5453063" y="1966913"/>
          <p14:tracePt t="51228" x="5461000" y="1966913"/>
          <p14:tracePt t="51230" x="5468938" y="1958975"/>
          <p14:tracePt t="51232" x="5476875" y="1958975"/>
          <p14:tracePt t="51235" x="5484813" y="1958975"/>
          <p14:tracePt t="51237" x="5492750" y="1958975"/>
          <p14:tracePt t="51239" x="5500688" y="1958975"/>
          <p14:tracePt t="51241" x="5508625" y="1951038"/>
          <p14:tracePt t="51243" x="5516563" y="1951038"/>
          <p14:tracePt t="51245" x="5524500" y="1951038"/>
          <p14:tracePt t="51246" x="5524500" y="1943100"/>
          <p14:tracePt t="51247" x="5532438" y="1943100"/>
          <p14:tracePt t="51249" x="5540375" y="1943100"/>
          <p14:tracePt t="51251" x="5546725" y="1943100"/>
          <p14:tracePt t="51254" x="5554663" y="1943100"/>
          <p14:tracePt t="51255" x="5562600" y="1943100"/>
          <p14:tracePt t="51257" x="5570538" y="1935163"/>
          <p14:tracePt t="51259" x="5578475" y="1935163"/>
          <p14:tracePt t="51261" x="5586413" y="1935163"/>
          <p14:tracePt t="51262" x="5594350" y="1935163"/>
          <p14:tracePt t="51264" x="5602288" y="1935163"/>
          <p14:tracePt t="51265" x="5602288" y="1928813"/>
          <p14:tracePt t="51266" x="5610225" y="1928813"/>
          <p14:tracePt t="51268" x="5618163" y="1928813"/>
          <p14:tracePt t="51270" x="5626100" y="1928813"/>
          <p14:tracePt t="51272" x="5634038" y="1928813"/>
          <p14:tracePt t="51272" x="5634038" y="1920875"/>
          <p14:tracePt t="51273" x="5641975" y="1920875"/>
          <p14:tracePt t="51274" x="5649913" y="1920875"/>
          <p14:tracePt t="51275" x="5657850" y="1920875"/>
          <p14:tracePt t="51277" x="5665788" y="1920875"/>
          <p14:tracePt t="51278" x="5672138" y="1920875"/>
          <p14:tracePt t="51280" x="5680075" y="1912938"/>
          <p14:tracePt t="51282" x="5688013" y="1912938"/>
          <p14:tracePt t="51284" x="5695950" y="1912938"/>
          <p14:tracePt t="51285" x="5703888" y="1905000"/>
          <p14:tracePt t="51287" x="5711825" y="1905000"/>
          <p14:tracePt t="51288" x="5719763" y="1905000"/>
          <p14:tracePt t="51290" x="5727700" y="1905000"/>
          <p14:tracePt t="51292" x="5735638" y="1905000"/>
          <p14:tracePt t="51294" x="5743575" y="1897063"/>
          <p14:tracePt t="51295" x="5751513" y="1897063"/>
          <p14:tracePt t="51296" x="5759450" y="1897063"/>
          <p14:tracePt t="51298" x="5767388" y="1897063"/>
          <p14:tracePt t="51299" x="5775325" y="1897063"/>
          <p14:tracePt t="51301" x="5791200" y="1897063"/>
          <p14:tracePt t="51302" x="5791200" y="1889125"/>
          <p14:tracePt t="51303" x="5797550" y="1889125"/>
          <p14:tracePt t="51304" x="5805488" y="1889125"/>
          <p14:tracePt t="51305" x="5813425" y="1889125"/>
          <p14:tracePt t="51307" x="5821363" y="1889125"/>
          <p14:tracePt t="51308" x="5829300" y="1889125"/>
          <p14:tracePt t="51309" x="5837238" y="1889125"/>
          <p14:tracePt t="51310" x="5845175" y="1889125"/>
          <p14:tracePt t="51311" x="5853113" y="1881188"/>
          <p14:tracePt t="51312" x="5861050" y="1881188"/>
          <p14:tracePt t="51313" x="5868988" y="1881188"/>
          <p14:tracePt t="51315" x="5884863" y="1881188"/>
          <p14:tracePt t="51317" x="5900738" y="1881188"/>
          <p14:tracePt t="51319" x="5915025" y="1873250"/>
          <p14:tracePt t="51322" x="5922963" y="1873250"/>
          <p14:tracePt t="51322" x="5930900" y="1873250"/>
          <p14:tracePt t="51323" x="5938838" y="1873250"/>
          <p14:tracePt t="51324" x="5954713" y="1873250"/>
          <p14:tracePt t="51326" x="5970588" y="1873250"/>
          <p14:tracePt t="51328" x="5986463" y="1873250"/>
          <p14:tracePt t="51330" x="5994400" y="1873250"/>
          <p14:tracePt t="51331" x="6002338" y="1865313"/>
          <p14:tracePt t="51332" x="6010275" y="1865313"/>
          <p14:tracePt t="51333" x="6018213" y="1865313"/>
          <p14:tracePt t="51334" x="6026150" y="1865313"/>
          <p14:tracePt t="51335" x="6034088" y="1865313"/>
          <p14:tracePt t="51336" x="6040438" y="1865313"/>
          <p14:tracePt t="51337" x="6048375" y="1865313"/>
          <p14:tracePt t="51339" x="6056313" y="1865313"/>
          <p14:tracePt t="51340" x="6064250" y="1865313"/>
          <p14:tracePt t="51341" x="6072188" y="1865313"/>
          <p14:tracePt t="51342" x="6080125" y="1865313"/>
          <p14:tracePt t="51344" x="6088063" y="1865313"/>
          <p14:tracePt t="51345" x="6096000" y="1865313"/>
          <p14:tracePt t="51347" x="6103938" y="1865313"/>
          <p14:tracePt t="51348" x="6111875" y="1865313"/>
          <p14:tracePt t="51350" x="6119813" y="1865313"/>
          <p14:tracePt t="51352" x="6127750" y="1865313"/>
          <p14:tracePt t="51353" x="6135688" y="1865313"/>
          <p14:tracePt t="51355" x="6143625" y="1865313"/>
          <p14:tracePt t="51356" x="6151563" y="1865313"/>
          <p14:tracePt t="51359" x="6157913" y="1865313"/>
          <p14:tracePt t="51360" x="6165850" y="1865313"/>
          <p14:tracePt t="51362" x="6173788" y="1857375"/>
          <p14:tracePt t="51364" x="6181725" y="1857375"/>
          <p14:tracePt t="51366" x="6189663" y="1857375"/>
          <p14:tracePt t="51368" x="6197600" y="1857375"/>
          <p14:tracePt t="51369" x="6205538" y="1857375"/>
          <p14:tracePt t="51372" x="6213475" y="1857375"/>
          <p14:tracePt t="51372" x="6221413" y="1857375"/>
          <p14:tracePt t="51374" x="6229350" y="1857375"/>
          <p14:tracePt t="51376" x="6237288" y="1857375"/>
          <p14:tracePt t="51377" x="6245225" y="1857375"/>
          <p14:tracePt t="51379" x="6253163" y="1857375"/>
          <p14:tracePt t="51380" x="6261100" y="1857375"/>
          <p14:tracePt t="51382" x="6269038" y="1857375"/>
          <p14:tracePt t="51383" x="6276975" y="1849438"/>
          <p14:tracePt t="51385" x="6283325" y="1849438"/>
          <p14:tracePt t="51386" x="6291263" y="1849438"/>
          <p14:tracePt t="51388" x="6307138" y="1849438"/>
          <p14:tracePt t="51390" x="6315075" y="1849438"/>
          <p14:tracePt t="51392" x="6323013" y="1849438"/>
          <p14:tracePt t="51393" x="6330950" y="1849438"/>
          <p14:tracePt t="51394" x="6338888" y="1849438"/>
          <p14:tracePt t="51395" x="6346825" y="1849438"/>
          <p14:tracePt t="51396" x="6346825" y="1841500"/>
          <p14:tracePt t="51397" x="6354763" y="1841500"/>
          <p14:tracePt t="51398" x="6362700" y="1841500"/>
          <p14:tracePt t="51399" x="6370638" y="1841500"/>
          <p14:tracePt t="51400" x="6378575" y="1841500"/>
          <p14:tracePt t="51402" x="6386513" y="1841500"/>
          <p14:tracePt t="51403" x="6394450" y="1841500"/>
          <p14:tracePt t="51404" x="6400800" y="1841500"/>
          <p14:tracePt t="51406" x="6408738" y="1841500"/>
          <p14:tracePt t="51407" x="6416675" y="1833563"/>
          <p14:tracePt t="51408" x="6424613" y="1833563"/>
          <p14:tracePt t="51409" x="6432550" y="1833563"/>
          <p14:tracePt t="51411" x="6440488" y="1833563"/>
          <p14:tracePt t="51413" x="6448425" y="1833563"/>
          <p14:tracePt t="51414" x="6456363" y="1833563"/>
          <p14:tracePt t="51415" x="6464300" y="1833563"/>
          <p14:tracePt t="51416" x="6472238" y="1833563"/>
          <p14:tracePt t="51418" x="6480175" y="1825625"/>
          <p14:tracePt t="51419" x="6488113" y="1825625"/>
          <p14:tracePt t="51422" x="6496050" y="1825625"/>
          <p14:tracePt t="51423" x="6503988" y="1825625"/>
          <p14:tracePt t="51424" x="6511925" y="1817688"/>
          <p14:tracePt t="51426" x="6519863" y="1817688"/>
          <p14:tracePt t="51427" x="6526213" y="1817688"/>
          <p14:tracePt t="51429" x="6534150" y="1817688"/>
          <p14:tracePt t="51430" x="6542088" y="1817688"/>
          <p14:tracePt t="51432" x="6550025" y="1817688"/>
          <p14:tracePt t="51433" x="6557963" y="1817688"/>
          <p14:tracePt t="51435" x="6565900" y="1817688"/>
          <p14:tracePt t="51436" x="6573838" y="1817688"/>
          <p14:tracePt t="51438" x="6581775" y="1817688"/>
          <p14:tracePt t="51439" x="6589713" y="1817688"/>
          <p14:tracePt t="51440" x="6597650" y="1817688"/>
          <p14:tracePt t="51442" x="6605588" y="1809750"/>
          <p14:tracePt t="51443" x="6613525" y="1809750"/>
          <p14:tracePt t="51445" x="6621463" y="1809750"/>
          <p14:tracePt t="51446" x="6629400" y="1809750"/>
          <p14:tracePt t="51447" x="6637338" y="1809750"/>
          <p14:tracePt t="51449" x="6645275" y="1809750"/>
          <p14:tracePt t="51450" x="6651625" y="1809750"/>
          <p14:tracePt t="51452" x="6659563" y="1803400"/>
          <p14:tracePt t="51453" x="6667500" y="1803400"/>
          <p14:tracePt t="51455" x="6675438" y="1803400"/>
          <p14:tracePt t="51456" x="6683375" y="1803400"/>
          <p14:tracePt t="51472" x="6754813" y="1795463"/>
          <p14:tracePt t="51473" x="6762750" y="1795463"/>
          <p14:tracePt t="51474" x="6769100" y="1795463"/>
          <p14:tracePt t="51476" x="6777038" y="1795463"/>
          <p14:tracePt t="51478" x="6784975" y="1795463"/>
          <p14:tracePt t="51479" x="6792913" y="1795463"/>
          <p14:tracePt t="51481" x="6800850" y="1795463"/>
          <p14:tracePt t="51483" x="6808788" y="1795463"/>
          <p14:tracePt t="51485" x="6816725" y="1795463"/>
          <p14:tracePt t="51486" x="6824663" y="1795463"/>
          <p14:tracePt t="51488" x="6832600" y="1795463"/>
          <p14:tracePt t="51490" x="6840538" y="1795463"/>
          <p14:tracePt t="51492" x="6848475" y="1795463"/>
          <p14:tracePt t="51494" x="6856413" y="1795463"/>
          <p14:tracePt t="51495" x="6864350" y="1787525"/>
          <p14:tracePt t="51498" x="6872288" y="1787525"/>
          <p14:tracePt t="51500" x="6880225" y="1787525"/>
          <p14:tracePt t="51502" x="6888163" y="1787525"/>
          <p14:tracePt t="51505" x="6894513" y="1787525"/>
          <p14:tracePt t="51509" x="6902450" y="1787525"/>
          <p14:tracePt t="51512" x="6910388" y="1787525"/>
          <p14:tracePt t="51514" x="6918325" y="1787525"/>
          <p14:tracePt t="51519" x="6926263" y="1787525"/>
          <p14:tracePt t="51695" x="6918325" y="1787525"/>
          <p14:tracePt t="51697" x="6910388" y="1787525"/>
          <p14:tracePt t="51700" x="6902450" y="1795463"/>
          <p14:tracePt t="51702" x="6894513" y="1795463"/>
          <p14:tracePt t="51703" x="6888163" y="1795463"/>
          <p14:tracePt t="51705" x="6880225" y="1803400"/>
          <p14:tracePt t="51706" x="6872288" y="1803400"/>
          <p14:tracePt t="51707" x="6864350" y="1809750"/>
          <p14:tracePt t="51708" x="6856413" y="1809750"/>
          <p14:tracePt t="51710" x="6848475" y="1817688"/>
          <p14:tracePt t="51711" x="6840538" y="1817688"/>
          <p14:tracePt t="51712" x="6832600" y="1817688"/>
          <p14:tracePt t="51713" x="6832600" y="1825625"/>
          <p14:tracePt t="51714" x="6816725" y="1825625"/>
          <p14:tracePt t="51716" x="6800850" y="1825625"/>
          <p14:tracePt t="51717" x="6800850" y="1833563"/>
          <p14:tracePt t="51718" x="6784975" y="1833563"/>
          <p14:tracePt t="51720" x="6777038" y="1841500"/>
          <p14:tracePt t="51722" x="6769100" y="1841500"/>
          <p14:tracePt t="51722" x="6762750" y="1841500"/>
          <p14:tracePt t="51723" x="6746875" y="1849438"/>
          <p14:tracePt t="51725" x="6731000" y="1857375"/>
          <p14:tracePt t="51726" x="6723063" y="1857375"/>
          <p14:tracePt t="51727" x="6715125" y="1857375"/>
          <p14:tracePt t="51728" x="6707188" y="1857375"/>
          <p14:tracePt t="51729" x="6699250" y="1865313"/>
          <p14:tracePt t="51730" x="6683375" y="1865313"/>
          <p14:tracePt t="51731" x="6675438" y="1865313"/>
          <p14:tracePt t="51732" x="6667500" y="1873250"/>
          <p14:tracePt t="51733" x="6659563" y="1873250"/>
          <p14:tracePt t="51734" x="6645275" y="1873250"/>
          <p14:tracePt t="51735" x="6637338" y="1881188"/>
          <p14:tracePt t="51736" x="6629400" y="1881188"/>
          <p14:tracePt t="51737" x="6621463" y="1881188"/>
          <p14:tracePt t="51738" x="6605588" y="1889125"/>
          <p14:tracePt t="51739" x="6597650" y="1889125"/>
          <p14:tracePt t="51740" x="6589713" y="1889125"/>
          <p14:tracePt t="51741" x="6573838" y="1897063"/>
          <p14:tracePt t="51742" x="6565900" y="1897063"/>
          <p14:tracePt t="51743" x="6557963" y="1897063"/>
          <p14:tracePt t="51744" x="6542088" y="1905000"/>
          <p14:tracePt t="51745" x="6534150" y="1905000"/>
          <p14:tracePt t="51746" x="6526213" y="1905000"/>
          <p14:tracePt t="51747" x="6519863" y="1912938"/>
          <p14:tracePt t="51748" x="6503988" y="1912938"/>
          <p14:tracePt t="51749" x="6496050" y="1912938"/>
          <p14:tracePt t="51750" x="6488113" y="1912938"/>
          <p14:tracePt t="51751" x="6472238" y="1920875"/>
          <p14:tracePt t="51752" x="6464300" y="1920875"/>
          <p14:tracePt t="51753" x="6456363" y="1928813"/>
          <p14:tracePt t="51754" x="6448425" y="1928813"/>
          <p14:tracePt t="51755" x="6440488" y="1928813"/>
          <p14:tracePt t="51756" x="6424613" y="1928813"/>
          <p14:tracePt t="51757" x="6416675" y="1935163"/>
          <p14:tracePt t="51758" x="6408738" y="1935163"/>
          <p14:tracePt t="51759" x="6394450" y="1935163"/>
          <p14:tracePt t="51760" x="6386513" y="1935163"/>
          <p14:tracePt t="51761" x="6378575" y="1935163"/>
          <p14:tracePt t="51762" x="6370638" y="1943100"/>
          <p14:tracePt t="51763" x="6354763" y="1943100"/>
          <p14:tracePt t="51764" x="6346825" y="1943100"/>
          <p14:tracePt t="51765" x="6338888" y="1951038"/>
          <p14:tracePt t="51766" x="6330950" y="1951038"/>
          <p14:tracePt t="51767" x="6323013" y="1951038"/>
          <p14:tracePt t="51768" x="6315075" y="1951038"/>
          <p14:tracePt t="51769" x="6307138" y="1951038"/>
          <p14:tracePt t="51770" x="6299200" y="1951038"/>
          <p14:tracePt t="51772" x="6283325" y="1958975"/>
          <p14:tracePt t="51773" x="6269038" y="1958975"/>
          <p14:tracePt t="51774" x="6261100" y="1958975"/>
          <p14:tracePt t="51775" x="6253163" y="1958975"/>
          <p14:tracePt t="51776" x="6245225" y="1966913"/>
          <p14:tracePt t="51777" x="6237288" y="1966913"/>
          <p14:tracePt t="51778" x="6229350" y="1966913"/>
          <p14:tracePt t="51779" x="6213475" y="1966913"/>
          <p14:tracePt t="51781" x="6205538" y="1966913"/>
          <p14:tracePt t="51782" x="6197600" y="1966913"/>
          <p14:tracePt t="51783" x="6181725" y="1966913"/>
          <p14:tracePt t="51784" x="6173788" y="1974850"/>
          <p14:tracePt t="51785" x="6165850" y="1974850"/>
          <p14:tracePt t="51787" x="6157913" y="1974850"/>
          <p14:tracePt t="51788" x="6151563" y="1974850"/>
          <p14:tracePt t="51789" x="6143625" y="1974850"/>
          <p14:tracePt t="51790" x="6135688" y="1982788"/>
          <p14:tracePt t="51791" x="6127750" y="1982788"/>
          <p14:tracePt t="51792" x="6119813" y="1982788"/>
          <p14:tracePt t="51793" x="6111875" y="1982788"/>
          <p14:tracePt t="51794" x="6103938" y="1982788"/>
          <p14:tracePt t="51795" x="6096000" y="1982788"/>
          <p14:tracePt t="51796" x="6088063" y="1982788"/>
          <p14:tracePt t="51797" x="6080125" y="1982788"/>
          <p14:tracePt t="51798" x="6072188" y="1982788"/>
          <p14:tracePt t="51799" x="6064250" y="1982788"/>
          <p14:tracePt t="51800" x="6056313" y="1982788"/>
          <p14:tracePt t="51801" x="6048375" y="1982788"/>
          <p14:tracePt t="51802" x="6040438" y="1982788"/>
          <p14:tracePt t="51803" x="6034088" y="1982788"/>
          <p14:tracePt t="51804" x="6026150" y="1982788"/>
          <p14:tracePt t="51805" x="6018213" y="1982788"/>
          <p14:tracePt t="51806" x="6010275" y="1982788"/>
          <p14:tracePt t="51807" x="6002338" y="1982788"/>
          <p14:tracePt t="51808" x="5994400" y="1982788"/>
          <p14:tracePt t="51809" x="5986463" y="1982788"/>
          <p14:tracePt t="51810" x="5978525" y="1982788"/>
          <p14:tracePt t="51811" x="5970588" y="1982788"/>
          <p14:tracePt t="51812" x="5962650" y="1982788"/>
          <p14:tracePt t="51813" x="5954713" y="1982788"/>
          <p14:tracePt t="51814" x="5946775" y="1982788"/>
          <p14:tracePt t="51815" x="5930900" y="1982788"/>
          <p14:tracePt t="51817" x="5922963" y="1982788"/>
          <p14:tracePt t="51818" x="5915025" y="1982788"/>
          <p14:tracePt t="51819" x="5908675" y="1982788"/>
          <p14:tracePt t="51820" x="5892800" y="1982788"/>
          <p14:tracePt t="51822" x="5876925" y="1982788"/>
          <p14:tracePt t="51824" x="5861050" y="1982788"/>
          <p14:tracePt t="51825" x="5853113" y="1982788"/>
          <p14:tracePt t="51827" x="5837238" y="1982788"/>
          <p14:tracePt t="51829" x="5821363" y="1982788"/>
          <p14:tracePt t="51831" x="5805488" y="1982788"/>
          <p14:tracePt t="51832" x="5797550" y="1982788"/>
          <p14:tracePt t="51833" x="5791200" y="1982788"/>
          <p14:tracePt t="51834" x="5783263" y="1982788"/>
          <p14:tracePt t="51836" x="5767388" y="1982788"/>
          <p14:tracePt t="51838" x="5751513" y="1982788"/>
          <p14:tracePt t="51839" x="5743575" y="1982788"/>
          <p14:tracePt t="51840" x="5735638" y="1982788"/>
          <p14:tracePt t="51841" x="5727700" y="1982788"/>
          <p14:tracePt t="51842" x="5719763" y="1982788"/>
          <p14:tracePt t="51843" x="5711825" y="1982788"/>
          <p14:tracePt t="51844" x="5703888" y="1982788"/>
          <p14:tracePt t="51845" x="5695950" y="1982788"/>
          <p14:tracePt t="51846" x="5680075" y="1982788"/>
          <p14:tracePt t="51847" x="5672138" y="1982788"/>
          <p14:tracePt t="51848" x="5665788" y="1982788"/>
          <p14:tracePt t="51849" x="5657850" y="1982788"/>
          <p14:tracePt t="51850" x="5649913" y="1982788"/>
          <p14:tracePt t="51851" x="5641975" y="1982788"/>
          <p14:tracePt t="51852" x="5626100" y="1982788"/>
          <p14:tracePt t="51853" x="5618163" y="1982788"/>
          <p14:tracePt t="51854" x="5610225" y="1982788"/>
          <p14:tracePt t="51855" x="5594350" y="1982788"/>
          <p14:tracePt t="51856" x="5586413" y="1982788"/>
          <p14:tracePt t="51857" x="5578475" y="1982788"/>
          <p14:tracePt t="51858" x="5562600" y="1982788"/>
          <p14:tracePt t="51859" x="5554663" y="1982788"/>
          <p14:tracePt t="51860" x="5540375" y="1982788"/>
          <p14:tracePt t="51861" x="5532438" y="1982788"/>
          <p14:tracePt t="51862" x="5516563" y="1982788"/>
          <p14:tracePt t="51863" x="5508625" y="1982788"/>
          <p14:tracePt t="51864" x="5500688" y="1982788"/>
          <p14:tracePt t="51865" x="5484813" y="1982788"/>
          <p14:tracePt t="51866" x="5468938" y="1982788"/>
          <p14:tracePt t="51867" x="5461000" y="1982788"/>
          <p14:tracePt t="51868" x="5445125" y="1982788"/>
          <p14:tracePt t="51869" x="5429250" y="1982788"/>
          <p14:tracePt t="51870" x="5414963" y="1982788"/>
          <p14:tracePt t="51872" x="5399088" y="1982788"/>
          <p14:tracePt t="51872" x="5391150" y="1982788"/>
          <p14:tracePt t="51873" x="5375275" y="1982788"/>
          <p14:tracePt t="51874" x="5359400" y="1982788"/>
          <p14:tracePt t="51875" x="5343525" y="1982788"/>
          <p14:tracePt t="51876" x="5327650" y="1982788"/>
          <p14:tracePt t="51877" x="5311775" y="1982788"/>
          <p14:tracePt t="51878" x="5297488" y="1982788"/>
          <p14:tracePt t="51879" x="5281613" y="1982788"/>
          <p14:tracePt t="51880" x="5265738" y="1982788"/>
          <p14:tracePt t="51881" x="5249863" y="1982788"/>
          <p14:tracePt t="51882" x="5226050" y="1982788"/>
          <p14:tracePt t="51883" x="5218113" y="1982788"/>
          <p14:tracePt t="51884" x="5194300" y="1982788"/>
          <p14:tracePt t="51885" x="5180013" y="1982788"/>
          <p14:tracePt t="51886" x="5164138" y="1982788"/>
          <p14:tracePt t="51887" x="5148263" y="1982788"/>
          <p14:tracePt t="51888" x="5132388" y="1982788"/>
          <p14:tracePt t="51889" x="5108575" y="1982788"/>
          <p14:tracePt t="51890" x="5092700" y="1982788"/>
          <p14:tracePt t="51891" x="5076825" y="1982788"/>
          <p14:tracePt t="51892" x="5060950" y="1982788"/>
          <p14:tracePt t="51893" x="5046663" y="1982788"/>
          <p14:tracePt t="51894" x="5022850" y="1982788"/>
          <p14:tracePt t="51895" x="5006975" y="1982788"/>
          <p14:tracePt t="51896" x="4991100" y="1982788"/>
          <p14:tracePt t="51897" x="4967288" y="1982788"/>
          <p14:tracePt t="51898" x="4951413" y="1982788"/>
          <p14:tracePt t="51899" x="4937125" y="1982788"/>
          <p14:tracePt t="51900" x="4921250" y="1982788"/>
          <p14:tracePt t="51901" x="4897438" y="1982788"/>
          <p14:tracePt t="51902" x="4881563" y="1982788"/>
          <p14:tracePt t="51903" x="4865688" y="1982788"/>
          <p14:tracePt t="51904" x="4841875" y="1982788"/>
          <p14:tracePt t="51905" x="4826000" y="1982788"/>
          <p14:tracePt t="51906" x="4811713" y="1982788"/>
          <p14:tracePt t="51907" x="4795838" y="1982788"/>
          <p14:tracePt t="51908" x="4772025" y="1982788"/>
          <p14:tracePt t="51909" x="4756150" y="1982788"/>
          <p14:tracePt t="51910" x="4740275" y="1982788"/>
          <p14:tracePt t="51911" x="4716463" y="1982788"/>
          <p14:tracePt t="51912" x="4708525" y="1982788"/>
          <p14:tracePt t="51913" x="4686300" y="1982788"/>
          <p14:tracePt t="51914" x="4670425" y="1982788"/>
          <p14:tracePt t="51915" x="4654550" y="1982788"/>
          <p14:tracePt t="51916" x="4630738" y="1990725"/>
          <p14:tracePt t="51917" x="4614863" y="1990725"/>
          <p14:tracePt t="51918" x="4598988" y="1990725"/>
          <p14:tracePt t="51919" x="4583113" y="1990725"/>
          <p14:tracePt t="51920" x="4560888" y="1990725"/>
          <p14:tracePt t="51922" x="4545013" y="1990725"/>
          <p14:tracePt t="51922" x="4521200" y="1990725"/>
          <p14:tracePt t="51923" x="4505325" y="1990725"/>
          <p14:tracePt t="51924" x="4489450" y="1990725"/>
          <p14:tracePt t="51925" x="4473575" y="1990725"/>
          <p14:tracePt t="51926" x="4457700" y="1990725"/>
          <p14:tracePt t="51927" x="4435475" y="1990725"/>
          <p14:tracePt t="51928" x="4419600" y="1990725"/>
          <p14:tracePt t="51929" x="4403725" y="1998663"/>
          <p14:tracePt t="51930" x="4379913" y="1998663"/>
          <p14:tracePt t="51931" x="4364038" y="1998663"/>
          <p14:tracePt t="51932" x="4348163" y="1998663"/>
          <p14:tracePt t="51933" x="4332288" y="1998663"/>
          <p14:tracePt t="51934" x="4318000" y="1998663"/>
          <p14:tracePt t="51935" x="4294188" y="2006600"/>
          <p14:tracePt t="51936" x="4286250" y="2006600"/>
          <p14:tracePt t="51937" x="4262438" y="2006600"/>
          <p14:tracePt t="51938" x="4246563" y="2006600"/>
          <p14:tracePt t="51939" x="4230688" y="2006600"/>
          <p14:tracePt t="51940" x="4214813" y="2006600"/>
          <p14:tracePt t="51941" x="4200525" y="2006600"/>
          <p14:tracePt t="51942" x="4176713" y="2014538"/>
          <p14:tracePt t="51943" x="4160838" y="2014538"/>
          <p14:tracePt t="51944" x="4144963" y="2014538"/>
          <p14:tracePt t="51945" x="4129088" y="2014538"/>
          <p14:tracePt t="51946" x="4105275" y="2014538"/>
          <p14:tracePt t="51947" x="4097338" y="2014538"/>
          <p14:tracePt t="51948" x="4075113" y="2022475"/>
          <p14:tracePt t="51949" x="4059238" y="2022475"/>
          <p14:tracePt t="51950" x="4043363" y="2022475"/>
          <p14:tracePt t="51951" x="4027488" y="2022475"/>
          <p14:tracePt t="51952" x="4019550" y="2022475"/>
          <p14:tracePt t="51953" x="4003675" y="2022475"/>
          <p14:tracePt t="51954" x="3987800" y="2022475"/>
          <p14:tracePt t="51955" x="3971925" y="2022475"/>
          <p14:tracePt t="51956" x="3957638" y="2022475"/>
          <p14:tracePt t="51957" x="3941763" y="2022475"/>
          <p14:tracePt t="51958" x="3933825" y="2022475"/>
          <p14:tracePt t="51959" x="3917950" y="2022475"/>
          <p14:tracePt t="51960" x="3910013" y="2022475"/>
          <p14:tracePt t="51961" x="3894138" y="2022475"/>
          <p14:tracePt t="51962" x="3886200" y="2030413"/>
          <p14:tracePt t="51963" x="3870325" y="2030413"/>
          <p14:tracePt t="51964" x="3862388" y="2030413"/>
          <p14:tracePt t="51965" x="3846513" y="2030413"/>
          <p14:tracePt t="51967" x="3832225" y="2030413"/>
          <p14:tracePt t="51968" x="3824288" y="2030413"/>
          <p14:tracePt t="51969" x="3816350" y="2030413"/>
          <p14:tracePt t="51970" x="3808413" y="2030413"/>
          <p14:tracePt t="51972" x="3800475" y="2030413"/>
          <p14:tracePt t="51972" x="3792538" y="2030413"/>
          <p14:tracePt t="51974" x="3784600" y="2030413"/>
          <p14:tracePt t="51975" x="3776663" y="2030413"/>
          <p14:tracePt t="51976" x="3768725" y="2030413"/>
          <p14:tracePt t="51978" x="3760788" y="2030413"/>
          <p14:tracePt t="51980" x="3752850" y="2030413"/>
          <p14:tracePt t="51982" x="3744913" y="2030413"/>
          <p14:tracePt t="51983" x="3736975" y="2030413"/>
          <p14:tracePt t="51985" x="3729038" y="2030413"/>
          <p14:tracePt t="51987" x="3721100" y="2030413"/>
          <p14:tracePt t="51989" x="3714750" y="2030413"/>
          <p14:tracePt t="51991" x="3706813" y="2030413"/>
          <p14:tracePt t="51994" x="3698875" y="2030413"/>
          <p14:tracePt t="51998" x="3690938" y="2030413"/>
          <p14:tracePt t="52000" x="3683000" y="2030413"/>
          <p14:tracePt t="52003" x="3675063" y="2030413"/>
          <p14:tracePt t="52006" x="3667125" y="2030413"/>
          <p14:tracePt t="52010" x="3659188" y="2030413"/>
          <p14:tracePt t="52014" x="3651250" y="2030413"/>
          <p14:tracePt t="52019" x="3643313" y="2030413"/>
          <p14:tracePt t="52022" x="3635375" y="2030413"/>
          <p14:tracePt t="52025" x="3627438" y="2030413"/>
          <p14:tracePt t="52028" x="3619500" y="2030413"/>
          <p14:tracePt t="52030" x="3611563" y="2030413"/>
          <p14:tracePt t="52034" x="3603625" y="2030413"/>
          <p14:tracePt t="52036" x="3597275" y="2030413"/>
          <p14:tracePt t="52039" x="3589338" y="2030413"/>
          <p14:tracePt t="52042" x="3581400" y="2030413"/>
          <p14:tracePt t="52045" x="3573463" y="2030413"/>
          <p14:tracePt t="52049" x="3565525" y="2030413"/>
          <p14:tracePt t="52052" x="3557588" y="2030413"/>
          <p14:tracePt t="52055" x="3549650" y="2030413"/>
          <p14:tracePt t="52057" x="3541713" y="2030413"/>
          <p14:tracePt t="52060" x="3533775" y="2030413"/>
          <p14:tracePt t="52062" x="3525838" y="2030413"/>
          <p14:tracePt t="52066" x="3517900" y="2030413"/>
          <p14:tracePt t="52069" x="3509963" y="2030413"/>
          <p14:tracePt t="52074" x="3502025" y="2030413"/>
          <p14:tracePt t="52078" x="3494088" y="2030413"/>
          <p14:tracePt t="52080" x="3486150" y="2030413"/>
          <p14:tracePt t="52085" x="3478213" y="2030413"/>
          <p14:tracePt t="52088" x="3471863" y="2030413"/>
          <p14:tracePt t="52091" x="3463925" y="2030413"/>
          <p14:tracePt t="52093" x="3455988" y="2030413"/>
          <p14:tracePt t="52096" x="3448050" y="2030413"/>
          <p14:tracePt t="52098" x="3440113" y="2030413"/>
          <p14:tracePt t="52100" x="3432175" y="2030413"/>
          <p14:tracePt t="52102" x="3424238" y="2030413"/>
          <p14:tracePt t="52104" x="3416300" y="2030413"/>
          <p14:tracePt t="52106" x="3408363" y="2030413"/>
          <p14:tracePt t="52107" x="3400425" y="2030413"/>
          <p14:tracePt t="52109" x="3392488" y="2030413"/>
          <p14:tracePt t="52110" x="3384550" y="2030413"/>
          <p14:tracePt t="52112" x="3376613" y="2030413"/>
          <p14:tracePt t="52114" x="3368675" y="2030413"/>
          <p14:tracePt t="52115" x="3360738" y="2030413"/>
          <p14:tracePt t="52116" x="3352800" y="2030413"/>
          <p14:tracePt t="52117" x="3346450" y="2030413"/>
          <p14:tracePt t="52119" x="3338513" y="2030413"/>
          <p14:tracePt t="52120" x="3330575" y="2030413"/>
          <p14:tracePt t="52121" x="3322638" y="2030413"/>
          <p14:tracePt t="52122" x="3314700" y="2030413"/>
          <p14:tracePt t="52123" x="3306763" y="2030413"/>
          <p14:tracePt t="52125" x="3290888" y="2030413"/>
          <p14:tracePt t="52127" x="3275013" y="2030413"/>
          <p14:tracePt t="52128" x="3267075" y="2030413"/>
          <p14:tracePt t="52129" x="3259138" y="2030413"/>
          <p14:tracePt t="52130" x="3251200" y="2030413"/>
          <p14:tracePt t="52132" x="3243263" y="2030413"/>
          <p14:tracePt t="52133" x="3235325" y="2030413"/>
          <p14:tracePt t="52134" x="3221038" y="2030413"/>
          <p14:tracePt t="52135" x="3213100" y="2030413"/>
          <p14:tracePt t="52136" x="3205163" y="2030413"/>
          <p14:tracePt t="52138" x="3189288" y="2030413"/>
          <p14:tracePt t="52139" x="3181350" y="2030413"/>
          <p14:tracePt t="52140" x="3173413" y="2030413"/>
          <p14:tracePt t="52141" x="3165475" y="2030413"/>
          <p14:tracePt t="52142" x="3157538" y="2030413"/>
          <p14:tracePt t="52143" x="3149600" y="2030413"/>
          <p14:tracePt t="52144" x="3133725" y="2030413"/>
          <p14:tracePt t="52146" x="3117850" y="2030413"/>
          <p14:tracePt t="52147" x="3109913" y="2030413"/>
          <p14:tracePt t="52148" x="3103563" y="2030413"/>
          <p14:tracePt t="52149" x="3095625" y="2030413"/>
          <p14:tracePt t="52150" x="3087688" y="2030413"/>
          <p14:tracePt t="52151" x="3079750" y="2030413"/>
          <p14:tracePt t="52152" x="3071813" y="2030413"/>
          <p14:tracePt t="52153" x="3063875" y="2030413"/>
          <p14:tracePt t="52154" x="3055938" y="2030413"/>
          <p14:tracePt t="52155" x="3048000" y="2030413"/>
          <p14:tracePt t="52157" x="3040063" y="2030413"/>
          <p14:tracePt t="52158" x="3032125" y="2030413"/>
          <p14:tracePt t="52159" x="3024188" y="2030413"/>
          <p14:tracePt t="52160" x="3016250" y="2030413"/>
          <p14:tracePt t="52161" x="3008313" y="2030413"/>
          <p14:tracePt t="52163" x="3000375" y="2030413"/>
          <p14:tracePt t="52164" x="2992438" y="2030413"/>
          <p14:tracePt t="52165" x="2986088" y="2030413"/>
          <p14:tracePt t="52167" x="2978150" y="2030413"/>
          <p14:tracePt t="52168" x="2970213" y="2030413"/>
          <p14:tracePt t="52170" x="2962275" y="2030413"/>
          <p14:tracePt t="52172" x="2954338" y="2030413"/>
          <p14:tracePt t="52174" x="2946400" y="2030413"/>
          <p14:tracePt t="52175" x="2938463" y="2030413"/>
          <p14:tracePt t="52178" x="2930525" y="2030413"/>
          <p14:tracePt t="52179" x="2922588" y="2030413"/>
          <p14:tracePt t="52182" x="2914650" y="2030413"/>
          <p14:tracePt t="52186" x="2906713" y="2030413"/>
          <p14:tracePt t="52189" x="2898775" y="2030413"/>
          <p14:tracePt t="52194" x="2890838" y="2030413"/>
          <p14:tracePt t="52197" x="2882900" y="2030413"/>
          <p14:tracePt t="52201" x="2874963" y="2030413"/>
          <p14:tracePt t="52204" x="2867025" y="2030413"/>
          <p14:tracePt t="52209" x="2860675" y="2030413"/>
          <p14:tracePt t="52212" x="2852738" y="2030413"/>
          <p14:tracePt t="52218" x="2844800" y="2030413"/>
          <p14:tracePt t="52223" x="2836863" y="2030413"/>
          <p14:tracePt t="52226" x="2828925" y="2030413"/>
          <p14:tracePt t="52231" x="2820988" y="2030413"/>
          <p14:tracePt t="52236" x="2813050" y="2030413"/>
          <p14:tracePt t="52244" x="2805113" y="2030413"/>
          <p14:tracePt t="52255" x="2797175" y="2030413"/>
          <p14:tracePt t="52364" x="2797175" y="2038350"/>
          <p14:tracePt t="52922" x="2805113" y="2038350"/>
          <p14:tracePt t="52926" x="2813050" y="2038350"/>
          <p14:tracePt t="52927" x="2820988" y="2038350"/>
          <p14:tracePt t="52930" x="2828925" y="2038350"/>
          <p14:tracePt t="52931" x="2836863" y="2038350"/>
          <p14:tracePt t="52933" x="2844800" y="2038350"/>
          <p14:tracePt t="52934" x="2852738" y="2038350"/>
          <p14:tracePt t="52935" x="2860675" y="2038350"/>
          <p14:tracePt t="52937" x="2867025" y="2038350"/>
          <p14:tracePt t="52938" x="2874963" y="2038350"/>
          <p14:tracePt t="52939" x="2882900" y="2038350"/>
          <p14:tracePt t="52940" x="2890838" y="2038350"/>
          <p14:tracePt t="52941" x="2898775" y="2038350"/>
          <p14:tracePt t="52942" x="2906713" y="2038350"/>
          <p14:tracePt t="52944" x="2914650" y="2030413"/>
          <p14:tracePt t="52945" x="2922588" y="2030413"/>
          <p14:tracePt t="52946" x="2930525" y="2030413"/>
          <p14:tracePt t="52947" x="2938463" y="2030413"/>
          <p14:tracePt t="52948" x="2946400" y="2030413"/>
          <p14:tracePt t="52950" x="2954338" y="2030413"/>
          <p14:tracePt t="52951" x="2962275" y="2030413"/>
          <p14:tracePt t="52952" x="2970213" y="2030413"/>
          <p14:tracePt t="52954" x="2978150" y="2030413"/>
          <p14:tracePt t="52955" x="2986088" y="2030413"/>
          <p14:tracePt t="52957" x="2992438" y="2030413"/>
          <p14:tracePt t="52958" x="3000375" y="2030413"/>
          <p14:tracePt t="52960" x="3008313" y="2022475"/>
          <p14:tracePt t="52961" x="3016250" y="2022475"/>
          <p14:tracePt t="52963" x="3024188" y="2022475"/>
          <p14:tracePt t="52964" x="3032125" y="2022475"/>
          <p14:tracePt t="52966" x="3040063" y="2022475"/>
          <p14:tracePt t="52968" x="3048000" y="2022475"/>
          <p14:tracePt t="52969" x="3048000" y="2014538"/>
          <p14:tracePt t="52970" x="3055938" y="2014538"/>
          <p14:tracePt t="52972" x="3063875" y="2014538"/>
          <p14:tracePt t="52974" x="3071813" y="2014538"/>
          <p14:tracePt t="52976" x="3079750" y="2014538"/>
          <p14:tracePt t="52978" x="3087688" y="2014538"/>
          <p14:tracePt t="52979" x="3087688" y="2006600"/>
          <p14:tracePt t="52980" x="3095625" y="2006600"/>
          <p14:tracePt t="52981" x="3103563" y="2006600"/>
          <p14:tracePt t="52983" x="3109913" y="2006600"/>
          <p14:tracePt t="52986" x="3117850" y="1998663"/>
          <p14:tracePt t="52987" x="3125788" y="1998663"/>
          <p14:tracePt t="52989" x="3133725" y="1998663"/>
          <p14:tracePt t="52991" x="3141663" y="1998663"/>
          <p14:tracePt t="52993" x="3149600" y="1990725"/>
          <p14:tracePt t="52994" x="3157538" y="1990725"/>
          <p14:tracePt t="52996" x="3165475" y="1990725"/>
          <p14:tracePt t="52997" x="3173413" y="1990725"/>
          <p14:tracePt t="52998" x="3173413" y="1982788"/>
          <p14:tracePt t="52999" x="3181350" y="1982788"/>
          <p14:tracePt t="53001" x="3189288" y="1982788"/>
          <p14:tracePt t="53002" x="3197225" y="1982788"/>
          <p14:tracePt t="53003" x="3205163" y="1974850"/>
          <p14:tracePt t="53005" x="3213100" y="1974850"/>
          <p14:tracePt t="53006" x="3221038" y="1974850"/>
          <p14:tracePt t="53007" x="3228975" y="1974850"/>
          <p14:tracePt t="53009" x="3235325" y="1974850"/>
          <p14:tracePt t="53010" x="3243263" y="1974850"/>
          <p14:tracePt t="53011" x="3251200" y="1974850"/>
          <p14:tracePt t="53012" x="3259138" y="1966913"/>
          <p14:tracePt t="53014" x="3267075" y="1966913"/>
          <p14:tracePt t="53015" x="3275013" y="1966913"/>
          <p14:tracePt t="53016" x="3282950" y="1966913"/>
          <p14:tracePt t="53017" x="3290888" y="1958975"/>
          <p14:tracePt t="53018" x="3298825" y="1958975"/>
          <p14:tracePt t="53020" x="3306763" y="1958975"/>
          <p14:tracePt t="53022" x="3314700" y="1951038"/>
          <p14:tracePt t="53022" x="3322638" y="1951038"/>
          <p14:tracePt t="53023" x="3330575" y="1951038"/>
          <p14:tracePt t="53024" x="3338513" y="1943100"/>
          <p14:tracePt t="53026" x="3346450" y="1943100"/>
          <p14:tracePt t="53027" x="3352800" y="1943100"/>
          <p14:tracePt t="53028" x="3360738" y="1935163"/>
          <p14:tracePt t="53029" x="3368675" y="1935163"/>
          <p14:tracePt t="53031" x="3376613" y="1935163"/>
          <p14:tracePt t="53032" x="3384550" y="1928813"/>
          <p14:tracePt t="53033" x="3392488" y="1928813"/>
          <p14:tracePt t="53035" x="3400425" y="1928813"/>
          <p14:tracePt t="53036" x="3408363" y="1928813"/>
          <p14:tracePt t="53038" x="3416300" y="1920875"/>
          <p14:tracePt t="53040" x="3424238" y="1920875"/>
          <p14:tracePt t="53043" x="3432175" y="1920875"/>
          <p14:tracePt t="53046" x="3440113" y="1920875"/>
          <p14:tracePt t="53052" x="3448050" y="1920875"/>
          <p14:tracePt t="53438" x="3440113" y="1920875"/>
          <p14:tracePt t="53443" x="3432175" y="1920875"/>
          <p14:tracePt t="53447" x="3424238" y="1928813"/>
          <p14:tracePt t="53450" x="3416300" y="1928813"/>
          <p14:tracePt t="53454" x="3408363" y="1935163"/>
          <p14:tracePt t="53457" x="3400425" y="1935163"/>
          <p14:tracePt t="53460" x="3400425" y="1943100"/>
          <p14:tracePt t="53461" x="3392488" y="1943100"/>
          <p14:tracePt t="53465" x="3384550" y="1951038"/>
          <p14:tracePt t="55969" x="3392488" y="1951038"/>
          <p14:tracePt t="55972" x="3400425" y="1951038"/>
          <p14:tracePt t="55973" x="3408363" y="1951038"/>
          <p14:tracePt t="55974" x="3408363" y="1943100"/>
          <p14:tracePt t="55976" x="3416300" y="1943100"/>
          <p14:tracePt t="55977" x="3424238" y="1935163"/>
          <p14:tracePt t="55979" x="3432175" y="1928813"/>
          <p14:tracePt t="55980" x="3440113" y="1928813"/>
          <p14:tracePt t="55982" x="3448050" y="1928813"/>
          <p14:tracePt t="55983" x="3448050" y="1920875"/>
          <p14:tracePt t="55984" x="3455988" y="1920875"/>
          <p14:tracePt t="55985" x="3463925" y="1920875"/>
          <p14:tracePt t="55986" x="3463925" y="1912938"/>
          <p14:tracePt t="55988" x="3471863" y="1905000"/>
          <p14:tracePt t="55989" x="3478213" y="1905000"/>
          <p14:tracePt t="55990" x="3478213" y="1897063"/>
          <p14:tracePt t="55992" x="3486150" y="1889125"/>
          <p14:tracePt t="55994" x="3494088" y="1889125"/>
          <p14:tracePt t="55997" x="3502025" y="1881188"/>
          <p14:tracePt t="56000" x="3509963" y="1881188"/>
          <p14:tracePt t="56003" x="3517900" y="1873250"/>
          <p14:tracePt t="56014" x="3525838" y="1865313"/>
          <p14:tracePt t="56019" x="3533775" y="1865313"/>
          <p14:tracePt t="56022" x="3541713" y="1865313"/>
          <p14:tracePt t="56024" x="3549650" y="1865313"/>
          <p14:tracePt t="56027" x="3557588" y="1865313"/>
          <p14:tracePt t="56028" x="3557588" y="1857375"/>
          <p14:tracePt t="56029" x="3565525" y="1857375"/>
          <p14:tracePt t="56031" x="3573463" y="1849438"/>
          <p14:tracePt t="56033" x="3581400" y="1849438"/>
          <p14:tracePt t="56034" x="3589338" y="1849438"/>
          <p14:tracePt t="56036" x="3597275" y="1841500"/>
          <p14:tracePt t="56037" x="3603625" y="1841500"/>
          <p14:tracePt t="56039" x="3611563" y="1841500"/>
          <p14:tracePt t="56040" x="3619500" y="1833563"/>
          <p14:tracePt t="56042" x="3635375" y="1833563"/>
          <p14:tracePt t="56044" x="3643313" y="1833563"/>
          <p14:tracePt t="56045" x="3651250" y="1833563"/>
          <p14:tracePt t="56046" x="3659188" y="1833563"/>
          <p14:tracePt t="56047" x="3667125" y="1825625"/>
          <p14:tracePt t="56048" x="3675063" y="1825625"/>
          <p14:tracePt t="56049" x="3683000" y="1825625"/>
          <p14:tracePt t="56050" x="3690938" y="1817688"/>
          <p14:tracePt t="56051" x="3698875" y="1817688"/>
          <p14:tracePt t="56053" x="3714750" y="1817688"/>
          <p14:tracePt t="56054" x="3721100" y="1817688"/>
          <p14:tracePt t="56055" x="3729038" y="1817688"/>
          <p14:tracePt t="56056" x="3736975" y="1817688"/>
          <p14:tracePt t="56057" x="3744913" y="1809750"/>
          <p14:tracePt t="56058" x="3752850" y="1809750"/>
          <p14:tracePt t="56059" x="3760788" y="1803400"/>
          <p14:tracePt t="56060" x="3768725" y="1803400"/>
          <p14:tracePt t="56061" x="3776663" y="1803400"/>
          <p14:tracePt t="56063" x="3784600" y="1795463"/>
          <p14:tracePt t="56064" x="3792538" y="1795463"/>
          <p14:tracePt t="56065" x="3800475" y="1795463"/>
          <p14:tracePt t="56066" x="3808413" y="1795463"/>
          <p14:tracePt t="56067" x="3816350" y="1795463"/>
          <p14:tracePt t="56068" x="3824288" y="1795463"/>
          <p14:tracePt t="56069" x="3832225" y="1795463"/>
          <p14:tracePt t="56070" x="3840163" y="1787525"/>
          <p14:tracePt t="56072" x="3846513" y="1787525"/>
          <p14:tracePt t="56073" x="3854450" y="1787525"/>
          <p14:tracePt t="56074" x="3862388" y="1787525"/>
          <p14:tracePt t="56075" x="3870325" y="1787525"/>
          <p14:tracePt t="56077" x="3878263" y="1779588"/>
          <p14:tracePt t="56078" x="3886200" y="1779588"/>
          <p14:tracePt t="56080" x="3894138" y="1779588"/>
          <p14:tracePt t="56083" x="3902075" y="1779588"/>
          <p14:tracePt t="56084" x="3910013" y="1779588"/>
          <p14:tracePt t="56087" x="3917950" y="1779588"/>
          <p14:tracePt t="56088" x="3925888" y="1779588"/>
          <p14:tracePt t="56090" x="3933825" y="1779588"/>
          <p14:tracePt t="56092" x="3941763" y="1771650"/>
          <p14:tracePt t="56094" x="3949700" y="1771650"/>
          <p14:tracePt t="56096" x="3957638" y="1771650"/>
          <p14:tracePt t="56099" x="3963988" y="1771650"/>
          <p14:tracePt t="56101" x="3971925" y="1771650"/>
          <p14:tracePt t="56103" x="3979863" y="1771650"/>
          <p14:tracePt t="56105" x="3987800" y="1771650"/>
          <p14:tracePt t="56107" x="3995738" y="1771650"/>
          <p14:tracePt t="56109" x="4003675" y="1771650"/>
          <p14:tracePt t="56111" x="4011613" y="1771650"/>
          <p14:tracePt t="56113" x="4019550" y="1771650"/>
          <p14:tracePt t="56114" x="4027488" y="1771650"/>
          <p14:tracePt t="56116" x="4035425" y="1771650"/>
          <p14:tracePt t="56118" x="4043363" y="1771650"/>
          <p14:tracePt t="56120" x="4051300" y="1771650"/>
          <p14:tracePt t="56122" x="4059238" y="1771650"/>
          <p14:tracePt t="56123" x="4067175" y="1771650"/>
          <p14:tracePt t="56125" x="4075113" y="1771650"/>
          <p14:tracePt t="56126" x="4083050" y="1771650"/>
          <p14:tracePt t="56127" x="4083050" y="1763713"/>
          <p14:tracePt t="56128" x="4089400" y="1763713"/>
          <p14:tracePt t="56129" x="4097338" y="1763713"/>
          <p14:tracePt t="56130" x="4105275" y="1763713"/>
          <p14:tracePt t="56132" x="4113213" y="1763713"/>
          <p14:tracePt t="56133" x="4121150" y="1763713"/>
          <p14:tracePt t="56134" x="4129088" y="1763713"/>
          <p14:tracePt t="56135" x="4137025" y="1763713"/>
          <p14:tracePt t="56136" x="4144963" y="1763713"/>
          <p14:tracePt t="56138" x="4152900" y="1763713"/>
          <p14:tracePt t="56139" x="4160838" y="1763713"/>
          <p14:tracePt t="56140" x="4168775" y="1763713"/>
          <p14:tracePt t="56141" x="4176713" y="1755775"/>
          <p14:tracePt t="56143" x="4184650" y="1755775"/>
          <p14:tracePt t="56144" x="4192588" y="1755775"/>
          <p14:tracePt t="56145" x="4200525" y="1755775"/>
          <p14:tracePt t="56146" x="4206875" y="1755775"/>
          <p14:tracePt t="56147" x="4214813" y="1747838"/>
          <p14:tracePt t="56148" x="4222750" y="1747838"/>
          <p14:tracePt t="56150" x="4230688" y="1747838"/>
          <p14:tracePt t="56152" x="4246563" y="1747838"/>
          <p14:tracePt t="56154" x="4254500" y="1747838"/>
          <p14:tracePt t="56155" x="4262438" y="1747838"/>
          <p14:tracePt t="56156" x="4270375" y="1747838"/>
          <p14:tracePt t="56157" x="4278313" y="1739900"/>
          <p14:tracePt t="56159" x="4286250" y="1739900"/>
          <p14:tracePt t="56160" x="4294188" y="1739900"/>
          <p14:tracePt t="56161" x="4302125" y="1731963"/>
          <p14:tracePt t="56162" x="4310063" y="1731963"/>
          <p14:tracePt t="56163" x="4318000" y="1731963"/>
          <p14:tracePt t="56164" x="4325938" y="1731963"/>
          <p14:tracePt t="56165" x="4332288" y="1731963"/>
          <p14:tracePt t="56167" x="4340225" y="1724025"/>
          <p14:tracePt t="56168" x="4348163" y="1724025"/>
          <p14:tracePt t="56169" x="4356100" y="1724025"/>
          <p14:tracePt t="56172" x="4364038" y="1724025"/>
          <p14:tracePt t="56172" x="4371975" y="1724025"/>
          <p14:tracePt t="56173" x="4379913" y="1716088"/>
          <p14:tracePt t="56174" x="4387850" y="1716088"/>
          <p14:tracePt t="56176" x="4403725" y="1708150"/>
          <p14:tracePt t="56178" x="4411663" y="1708150"/>
          <p14:tracePt t="56179" x="4419600" y="1708150"/>
          <p14:tracePt t="56181" x="4427538" y="1708150"/>
          <p14:tracePt t="56182" x="4435475" y="1700213"/>
          <p14:tracePt t="56184" x="4443413" y="1700213"/>
          <p14:tracePt t="56186" x="4449763" y="1692275"/>
          <p14:tracePt t="56187" x="4457700" y="1692275"/>
          <p14:tracePt t="56190" x="4465638" y="1692275"/>
          <p14:tracePt t="56191" x="4473575" y="1692275"/>
          <p14:tracePt t="56194" x="4481513" y="1692275"/>
          <p14:tracePt t="56195" x="4481513" y="1684338"/>
          <p14:tracePt t="56197" x="4489450" y="1684338"/>
          <p14:tracePt t="56200" x="4497388" y="1684338"/>
          <p14:tracePt t="56204" x="4505325" y="1684338"/>
          <p14:tracePt t="56206" x="4513263" y="1684338"/>
          <p14:tracePt t="56207" x="4513263" y="1677988"/>
          <p14:tracePt t="56209" x="4521200" y="1677988"/>
          <p14:tracePt t="56212" x="4529138" y="1677988"/>
          <p14:tracePt t="56217" x="4537075" y="1677988"/>
          <p14:tracePt t="56222" x="4545013" y="1677988"/>
          <p14:tracePt t="56231" x="4552950" y="1677988"/>
          <p14:tracePt t="56292" x="4560888" y="1677988"/>
          <p14:tracePt t="56299" x="4568825" y="1677988"/>
          <p14:tracePt t="56307" x="4568825" y="1684338"/>
          <p14:tracePt t="56308" x="4575175" y="1684338"/>
          <p14:tracePt t="56314" x="4583113" y="1684338"/>
          <p14:tracePt t="56329" x="4583113" y="1692275"/>
          <p14:tracePt t="56467" x="4591050" y="1692275"/>
          <p14:tracePt t="56468" x="4598988" y="1692275"/>
          <p14:tracePt t="56470" x="4606925" y="1692275"/>
          <p14:tracePt t="56471" x="4614863" y="1692275"/>
          <p14:tracePt t="56472" x="4622800" y="1692275"/>
          <p14:tracePt t="56473" x="4638675" y="1692275"/>
          <p14:tracePt t="56474" x="4654550" y="1692275"/>
          <p14:tracePt t="56475" x="4662488" y="1692275"/>
          <p14:tracePt t="56476" x="4678363" y="1692275"/>
          <p14:tracePt t="56477" x="4686300" y="1692275"/>
          <p14:tracePt t="56478" x="4700588" y="1692275"/>
          <p14:tracePt t="56479" x="4716463" y="1692275"/>
          <p14:tracePt t="56480" x="4732338" y="1692275"/>
          <p14:tracePt t="56481" x="4748213" y="1692275"/>
          <p14:tracePt t="56482" x="4764088" y="1692275"/>
          <p14:tracePt t="56483" x="4772025" y="1692275"/>
          <p14:tracePt t="56484" x="4787900" y="1692275"/>
          <p14:tracePt t="56485" x="4803775" y="1692275"/>
          <p14:tracePt t="56486" x="4818063" y="1692275"/>
          <p14:tracePt t="56487" x="4826000" y="1692275"/>
          <p14:tracePt t="56488" x="4841875" y="1692275"/>
          <p14:tracePt t="56489" x="4849813" y="1692275"/>
          <p14:tracePt t="56490" x="4865688" y="1692275"/>
          <p14:tracePt t="56491" x="4873625" y="1692275"/>
          <p14:tracePt t="56492" x="4889500" y="1692275"/>
          <p14:tracePt t="56493" x="4905375" y="1692275"/>
          <p14:tracePt t="56494" x="4913313" y="1692275"/>
          <p14:tracePt t="56495" x="4929188" y="1684338"/>
          <p14:tracePt t="56496" x="4937125" y="1684338"/>
          <p14:tracePt t="56497" x="4943475" y="1684338"/>
          <p14:tracePt t="56498" x="4951413" y="1684338"/>
          <p14:tracePt t="56499" x="4959350" y="1677988"/>
          <p14:tracePt t="56500" x="4967288" y="1677988"/>
          <p14:tracePt t="56501" x="4975225" y="1677988"/>
          <p14:tracePt t="56502" x="4983163" y="1677988"/>
          <p14:tracePt t="56503" x="4991100" y="1677988"/>
          <p14:tracePt t="56504" x="4999038" y="1677988"/>
          <p14:tracePt t="56505" x="5006975" y="1677988"/>
          <p14:tracePt t="56507" x="5014913" y="1677988"/>
          <p14:tracePt t="56508" x="5022850" y="1677988"/>
          <p14:tracePt t="56509" x="5030788" y="1670050"/>
          <p14:tracePt t="56511" x="5038725" y="1670050"/>
          <p14:tracePt t="56512" x="5046663" y="1670050"/>
          <p14:tracePt t="56514" x="5054600" y="1670050"/>
          <p14:tracePt t="56516" x="5060950" y="1670050"/>
          <p14:tracePt t="56518" x="5068888" y="1670050"/>
          <p14:tracePt t="56520" x="5076825" y="1670050"/>
          <p14:tracePt t="56522" x="5084763" y="1670050"/>
          <p14:tracePt t="56524" x="5092700" y="1670050"/>
          <p14:tracePt t="56525" x="5100638" y="1670050"/>
          <p14:tracePt t="56527" x="5108575" y="1670050"/>
          <p14:tracePt t="56528" x="5116513" y="1670050"/>
          <p14:tracePt t="56529" x="5116513" y="1662113"/>
          <p14:tracePt t="56530" x="5124450" y="1662113"/>
          <p14:tracePt t="56531" x="5132388" y="1662113"/>
          <p14:tracePt t="56533" x="5140325" y="1654175"/>
          <p14:tracePt t="56534" x="5148263" y="1654175"/>
          <p14:tracePt t="56535" x="5156200" y="1654175"/>
          <p14:tracePt t="56536" x="5172075" y="1654175"/>
          <p14:tracePt t="56537" x="5180013" y="1646238"/>
          <p14:tracePt t="56538" x="5186363" y="1646238"/>
          <p14:tracePt t="56539" x="5194300" y="1646238"/>
          <p14:tracePt t="56540" x="5202238" y="1638300"/>
          <p14:tracePt t="56541" x="5218113" y="1638300"/>
          <p14:tracePt t="56542" x="5226050" y="1638300"/>
          <p14:tracePt t="56543" x="5241925" y="1638300"/>
          <p14:tracePt t="56544" x="5249863" y="1630363"/>
          <p14:tracePt t="56545" x="5257800" y="1630363"/>
          <p14:tracePt t="56546" x="5273675" y="1630363"/>
          <p14:tracePt t="56547" x="5281613" y="1622425"/>
          <p14:tracePt t="56548" x="5297488" y="1622425"/>
          <p14:tracePt t="56549" x="5311775" y="1622425"/>
          <p14:tracePt t="56550" x="5319713" y="1622425"/>
          <p14:tracePt t="56551" x="5335588" y="1622425"/>
          <p14:tracePt t="56552" x="5343525" y="1614488"/>
          <p14:tracePt t="56553" x="5351463" y="1614488"/>
          <p14:tracePt t="56554" x="5367338" y="1614488"/>
          <p14:tracePt t="56555" x="5383213" y="1606550"/>
          <p14:tracePt t="56556" x="5391150" y="1606550"/>
          <p14:tracePt t="56557" x="5407025" y="1606550"/>
          <p14:tracePt t="56558" x="5414963" y="1598613"/>
          <p14:tracePt t="56559" x="5429250" y="1598613"/>
          <p14:tracePt t="56560" x="5437188" y="1598613"/>
          <p14:tracePt t="56561" x="5453063" y="1590675"/>
          <p14:tracePt t="56562" x="5461000" y="1590675"/>
          <p14:tracePt t="56563" x="5476875" y="1590675"/>
          <p14:tracePt t="56564" x="5492750" y="1582738"/>
          <p14:tracePt t="56565" x="5500688" y="1582738"/>
          <p14:tracePt t="56566" x="5508625" y="1582738"/>
          <p14:tracePt t="56567" x="5524500" y="1582738"/>
          <p14:tracePt t="56568" x="5532438" y="1582738"/>
          <p14:tracePt t="56569" x="5546725" y="1582738"/>
          <p14:tracePt t="56570" x="5554663" y="1574800"/>
          <p14:tracePt t="56571" x="5562600" y="1574800"/>
          <p14:tracePt t="56572" x="5578475" y="1574800"/>
          <p14:tracePt t="56574" x="5594350" y="1574800"/>
          <p14:tracePt t="56575" x="5602288" y="1574800"/>
          <p14:tracePt t="56576" x="5610225" y="1574800"/>
          <p14:tracePt t="56577" x="5618163" y="1574800"/>
          <p14:tracePt t="56578" x="5634038" y="1574800"/>
          <p14:tracePt t="56580" x="5649913" y="1574800"/>
          <p14:tracePt t="56581" x="5657850" y="1574800"/>
          <p14:tracePt t="56582" x="5665788" y="1574800"/>
          <p14:tracePt t="56583" x="5672138" y="1574800"/>
          <p14:tracePt t="56584" x="5680075" y="1574800"/>
          <p14:tracePt t="56585" x="5688013" y="1574800"/>
          <p14:tracePt t="56586" x="5695950" y="1574800"/>
          <p14:tracePt t="56587" x="5703888" y="1574800"/>
          <p14:tracePt t="56588" x="5711825" y="1574800"/>
          <p14:tracePt t="56589" x="5719763" y="1574800"/>
          <p14:tracePt t="56590" x="5727700" y="1574800"/>
          <p14:tracePt t="56592" x="5743575" y="1574800"/>
          <p14:tracePt t="56594" x="5751513" y="1574800"/>
          <p14:tracePt t="56595" x="5759450" y="1574800"/>
          <p14:tracePt t="56597" x="5767388" y="1574800"/>
          <p14:tracePt t="56599" x="5775325" y="1574800"/>
          <p14:tracePt t="56601" x="5783263" y="1574800"/>
          <p14:tracePt t="56602" x="5791200" y="1574800"/>
          <p14:tracePt t="56604" x="5797550" y="1574800"/>
          <p14:tracePt t="56608" x="5805488" y="1574800"/>
          <p14:tracePt t="56745" x="5813425" y="1574800"/>
          <p14:tracePt t="56788" x="5821363" y="1574800"/>
          <p14:tracePt t="56792" x="5829300" y="1574800"/>
          <p14:tracePt t="56795" x="5837238" y="1566863"/>
          <p14:tracePt t="56796" x="5845175" y="1566863"/>
          <p14:tracePt t="56800" x="5853113" y="1566863"/>
          <p14:tracePt t="56801" x="5853113" y="1558925"/>
          <p14:tracePt t="56804" x="5861050" y="1558925"/>
          <p14:tracePt t="56805" x="5861050" y="1552575"/>
          <p14:tracePt t="56807" x="5868988" y="1552575"/>
          <p14:tracePt t="56810" x="5876925" y="1552575"/>
          <p14:tracePt t="56812" x="5884863" y="1544638"/>
          <p14:tracePt t="56815" x="5892800" y="1544638"/>
          <p14:tracePt t="56817" x="5900738" y="1536700"/>
          <p14:tracePt t="56824" x="5908675" y="1536700"/>
          <p14:tracePt t="56826" x="5908675" y="1528763"/>
          <p14:tracePt t="56833" x="5908675" y="1520825"/>
          <p14:tracePt t="56835" x="5915025" y="1520825"/>
          <p14:tracePt t="56836" x="5915025" y="1512888"/>
          <p14:tracePt t="56841" x="5915025" y="1504950"/>
          <p14:tracePt t="56844" x="5922963" y="1497013"/>
          <p14:tracePt t="56848" x="5922963" y="1489075"/>
          <p14:tracePt t="56849" x="5930900" y="1489075"/>
          <p14:tracePt t="56851" x="5930900" y="1481138"/>
          <p14:tracePt t="56853" x="5938838" y="1481138"/>
          <p14:tracePt t="56857" x="5938838" y="1473200"/>
          <p14:tracePt t="56858" x="5946775" y="1473200"/>
          <p14:tracePt t="56864" x="5946775" y="1465263"/>
          <p14:tracePt t="56867" x="5954713" y="1465263"/>
          <p14:tracePt t="56868" x="5954713" y="1457325"/>
          <p14:tracePt t="56880" x="5954713" y="1449388"/>
          <p14:tracePt t="56885" x="5962650" y="1449388"/>
          <p14:tracePt t="56887" x="5962650" y="1441450"/>
          <p14:tracePt t="57224" x="5962650" y="1433513"/>
          <p14:tracePt t="57227" x="5962650" y="1427163"/>
          <p14:tracePt t="57231" x="5962650" y="1419225"/>
          <p14:tracePt t="57233" x="5962650" y="1411288"/>
          <p14:tracePt t="57236" x="5962650" y="1403350"/>
          <p14:tracePt t="57240" x="5962650" y="1395413"/>
          <p14:tracePt t="57241" x="5962650" y="1387475"/>
          <p14:tracePt t="57244" x="5962650" y="1379538"/>
          <p14:tracePt t="57246" x="5962650" y="1371600"/>
          <p14:tracePt t="57249" x="5962650" y="1363663"/>
          <p14:tracePt t="57252" x="5962650" y="1355725"/>
          <p14:tracePt t="57256" x="5962650" y="1347788"/>
          <p14:tracePt t="57259" x="5962650" y="1339850"/>
          <p14:tracePt t="57262" x="5962650" y="1331913"/>
          <p14:tracePt t="57267" x="5962650" y="1323975"/>
          <p14:tracePt t="57270" x="5962650" y="1316038"/>
          <p14:tracePt t="57275" x="5962650" y="1309688"/>
          <p14:tracePt t="57289" x="5962650" y="1301750"/>
          <p14:tracePt t="57638" x="5962650" y="1293813"/>
          <p14:tracePt t="57642" x="5962650" y="1285875"/>
          <p14:tracePt t="57644" x="5970588" y="1285875"/>
          <p14:tracePt t="57649" x="5978525" y="1285875"/>
          <p14:tracePt t="57650" x="5978525" y="1277938"/>
          <p14:tracePt t="57653" x="5986463" y="1277938"/>
          <p14:tracePt t="57657" x="5986463" y="1270000"/>
          <p14:tracePt t="57661" x="5994400" y="1270000"/>
          <p14:tracePt t="57662" x="5994400" y="1262063"/>
          <p14:tracePt t="57668" x="5994400" y="1254125"/>
          <p14:tracePt t="57672" x="5994400" y="1246188"/>
          <p14:tracePt t="57676" x="6002338" y="1246188"/>
          <p14:tracePt t="57677" x="6002338" y="1238250"/>
          <p14:tracePt t="57681" x="6002338" y="1230313"/>
          <p14:tracePt t="57686" x="6002338" y="1222375"/>
          <p14:tracePt t="57690" x="6002338" y="1214438"/>
          <p14:tracePt t="57692" x="6010275" y="1214438"/>
          <p14:tracePt t="57695" x="6010275" y="1206500"/>
          <p14:tracePt t="57701" x="6010275" y="1198563"/>
          <p14:tracePt t="57705" x="6010275" y="1190625"/>
          <p14:tracePt t="57707" x="6018213" y="1190625"/>
          <p14:tracePt t="57711" x="6018213" y="1184275"/>
          <p14:tracePt t="57712" x="6026150" y="1184275"/>
          <p14:tracePt t="57715" x="6026150" y="1176338"/>
          <p14:tracePt t="57719" x="6034088" y="1176338"/>
          <p14:tracePt t="57720" x="6034088" y="1168400"/>
          <p14:tracePt t="57722" x="6034088" y="1160463"/>
          <p14:tracePt t="57723" x="6040438" y="1160463"/>
          <p14:tracePt t="57725" x="6040438" y="1152525"/>
          <p14:tracePt t="57727" x="6040438" y="1144588"/>
          <p14:tracePt t="57730" x="6048375" y="1144588"/>
          <p14:tracePt t="57733" x="6048375" y="1136650"/>
          <p14:tracePt t="57734" x="6056313" y="1136650"/>
          <p14:tracePt t="57737" x="6064250" y="1136650"/>
          <p14:tracePt t="57739" x="6064250" y="1128713"/>
          <p14:tracePt t="57741" x="6064250" y="1120775"/>
          <p14:tracePt t="57742" x="6072188" y="1120775"/>
          <p14:tracePt t="57745" x="6080125" y="1112838"/>
          <p14:tracePt t="57747" x="6080125" y="1104900"/>
          <p14:tracePt t="57749" x="6088063" y="1104900"/>
          <p14:tracePt t="57750" x="6088063" y="1096963"/>
          <p14:tracePt t="57751" x="6096000" y="1096963"/>
          <p14:tracePt t="57753" x="6096000" y="1089025"/>
          <p14:tracePt t="57756" x="6103938" y="1089025"/>
          <p14:tracePt t="57758" x="6103938" y="1081088"/>
          <p14:tracePt t="57761" x="6111875" y="1081088"/>
          <p14:tracePt t="57762" x="6111875" y="1073150"/>
          <p14:tracePt t="57765" x="6111875" y="1065213"/>
          <p14:tracePt t="57767" x="6119813" y="1065213"/>
          <p14:tracePt t="57768" x="6119813" y="1058863"/>
          <p14:tracePt t="57770" x="6119813" y="1050925"/>
          <p14:tracePt t="57773" x="6127750" y="1050925"/>
          <p14:tracePt t="57774" x="6127750" y="1042988"/>
          <p14:tracePt t="57778" x="6135688" y="1035050"/>
          <p14:tracePt t="57785" x="6135688" y="1027113"/>
          <p14:tracePt t="57787" x="6135688" y="1019175"/>
          <p14:tracePt t="57788" x="6143625" y="1019175"/>
          <p14:tracePt t="57790" x="6143625" y="1011238"/>
          <p14:tracePt t="57794" x="6143625" y="1003300"/>
          <p14:tracePt t="57797" x="6151563" y="995363"/>
          <p14:tracePt t="57804" x="6151563" y="987425"/>
          <p14:tracePt t="57810" x="6151563" y="979488"/>
          <p14:tracePt t="57811" x="6157913" y="979488"/>
          <p14:tracePt t="57818" x="6157913" y="971550"/>
          <p14:tracePt t="57863" x="6157913" y="963613"/>
          <p14:tracePt t="57875" x="6165850" y="955675"/>
          <p14:tracePt t="57880" x="6165850" y="947738"/>
          <p14:tracePt t="57883" x="6173788" y="947738"/>
          <p14:tracePt t="57885" x="6173788" y="939800"/>
          <p14:tracePt t="57889" x="6181725" y="939800"/>
          <p14:tracePt t="57898" x="6181725" y="933450"/>
          <p14:tracePt t="57900" x="6189663" y="933450"/>
          <p14:tracePt t="57905" x="6189663" y="925513"/>
          <p14:tracePt t="57911" x="6189663" y="917575"/>
          <p14:tracePt t="57916" x="6189663" y="909638"/>
          <p14:tracePt t="57924" x="6189663" y="901700"/>
          <p14:tracePt t="57931" x="6197600" y="893763"/>
          <p14:tracePt t="57999" x="6197600" y="885825"/>
          <p14:tracePt t="58007" x="6197600" y="877888"/>
          <p14:tracePt t="58012" x="6197600" y="869950"/>
          <p14:tracePt t="58019" x="6197600" y="862013"/>
          <p14:tracePt t="58022" x="6197600" y="854075"/>
          <p14:tracePt t="58025" x="6197600" y="846138"/>
          <p14:tracePt t="58029" x="6197600" y="838200"/>
          <p14:tracePt t="58035" x="6197600" y="830263"/>
          <p14:tracePt t="58037" x="6197600" y="822325"/>
          <p14:tracePt t="58041" x="6189663" y="814388"/>
          <p14:tracePt t="58045" x="6189663" y="808038"/>
          <p14:tracePt t="58048" x="6189663" y="800100"/>
          <p14:tracePt t="58052" x="6189663" y="792163"/>
          <p14:tracePt t="58055" x="6189663" y="784225"/>
          <p14:tracePt t="58061" x="6189663" y="776288"/>
          <p14:tracePt t="58065" x="6189663" y="768350"/>
          <p14:tracePt t="58069" x="6189663" y="760413"/>
          <p14:tracePt t="58072" x="6189663" y="752475"/>
          <p14:tracePt t="58077" x="6189663" y="744538"/>
          <p14:tracePt t="58080" x="6181725" y="744538"/>
          <p14:tracePt t="58084" x="6181725" y="736600"/>
          <p14:tracePt t="58088" x="6181725" y="728663"/>
          <p14:tracePt t="58094" x="6181725" y="720725"/>
          <p14:tracePt t="58097" x="6181725" y="712788"/>
          <p14:tracePt t="58101" x="6173788" y="704850"/>
          <p14:tracePt t="58103" x="6173788" y="696913"/>
          <p14:tracePt t="58107" x="6173788" y="688975"/>
          <p14:tracePt t="58111" x="6165850" y="688975"/>
          <p14:tracePt t="58112" x="6165850" y="682625"/>
          <p14:tracePt t="58115" x="6165850" y="674688"/>
          <p14:tracePt t="58118" x="6157913" y="666750"/>
          <p14:tracePt t="58120" x="6157913" y="658813"/>
          <p14:tracePt t="58123" x="6157913" y="650875"/>
          <p14:tracePt t="58124" x="6157913" y="642938"/>
          <p14:tracePt t="58128" x="6157913" y="635000"/>
          <p14:tracePt t="58130" x="6157913" y="627063"/>
          <p14:tracePt t="58131" x="6151563" y="627063"/>
          <p14:tracePt t="58133" x="6151563" y="619125"/>
          <p14:tracePt t="58136" x="6151563" y="611188"/>
          <p14:tracePt t="58137" x="6151563" y="603250"/>
          <p14:tracePt t="58140" x="6151563" y="595313"/>
          <p14:tracePt t="58143" x="6151563" y="587375"/>
          <p14:tracePt t="58145" x="6143625" y="587375"/>
          <p14:tracePt t="58147" x="6143625" y="579438"/>
          <p14:tracePt t="58150" x="6143625" y="571500"/>
          <p14:tracePt t="58155" x="6143625" y="563563"/>
          <p14:tracePt t="58158" x="6143625" y="557213"/>
          <p14:tracePt t="58163" x="6143625" y="549275"/>
          <p14:tracePt t="58168" x="6143625" y="541338"/>
          <p14:tracePt t="58173" x="6143625" y="533400"/>
          <p14:tracePt t="58183" x="6143625" y="525463"/>
          <p14:tracePt t="58187" x="6143625" y="517525"/>
          <p14:tracePt t="58191" x="6143625" y="509588"/>
          <p14:tracePt t="58193" x="6143625" y="501650"/>
          <p14:tracePt t="58197" x="6143625" y="493713"/>
          <p14:tracePt t="58201" x="6143625" y="485775"/>
          <p14:tracePt t="58205" x="6151563" y="477838"/>
          <p14:tracePt t="58209" x="6151563" y="469900"/>
          <p14:tracePt t="58211" x="6151563" y="461963"/>
          <p14:tracePt t="58214" x="6151563" y="454025"/>
          <p14:tracePt t="58216" x="6151563" y="446088"/>
          <p14:tracePt t="58218" x="6157913" y="446088"/>
          <p14:tracePt t="58222" x="6157913" y="438150"/>
          <p14:tracePt t="58224" x="6157913" y="431800"/>
          <p14:tracePt t="58229" x="6165850" y="423863"/>
          <p14:tracePt t="58233" x="6165850" y="415925"/>
          <p14:tracePt t="58234" x="6165850" y="407988"/>
          <p14:tracePt t="58237" x="6165850" y="400050"/>
          <p14:tracePt t="58239" x="6165850" y="392113"/>
          <p14:tracePt t="58243" x="6165850" y="384175"/>
          <p14:tracePt t="58246" x="6165850" y="376238"/>
          <p14:tracePt t="58248" x="6173788" y="376238"/>
          <p14:tracePt t="58249" x="6173788" y="368300"/>
          <p14:tracePt t="58251" x="6173788" y="360363"/>
          <p14:tracePt t="58254" x="6173788" y="352425"/>
          <p14:tracePt t="58258" x="6173788" y="344488"/>
          <p14:tracePt t="58262" x="6173788" y="336550"/>
          <p14:tracePt t="58265" x="6181725" y="336550"/>
          <p14:tracePt t="58267" x="6181725" y="328613"/>
          <p14:tracePt t="58270" x="6181725" y="320675"/>
          <p14:tracePt t="58274" x="6181725" y="312738"/>
          <p14:tracePt t="58277" x="6181725" y="306388"/>
          <p14:tracePt t="58281" x="6189663" y="298450"/>
          <p14:tracePt t="58285" x="6189663" y="290513"/>
          <p14:tracePt t="58287" x="6189663" y="282575"/>
          <p14:tracePt t="58291" x="6189663" y="274638"/>
          <p14:tracePt t="58292" x="6189663" y="266700"/>
          <p14:tracePt t="58293" x="6197600" y="266700"/>
          <p14:tracePt t="58295" x="6197600" y="258763"/>
          <p14:tracePt t="58296" x="6197600" y="250825"/>
          <p14:tracePt t="58299" x="6197600" y="242888"/>
          <p14:tracePt t="58300" x="6205538" y="242888"/>
          <p14:tracePt t="58301" x="6205538" y="234950"/>
          <p14:tracePt t="58304" x="6205538" y="227013"/>
          <p14:tracePt t="58307" x="6205538" y="219075"/>
          <p14:tracePt t="58308" x="6213475" y="211138"/>
          <p14:tracePt t="58310" x="6213475" y="203200"/>
          <p14:tracePt t="58312" x="6221413" y="195263"/>
          <p14:tracePt t="58314" x="6221413" y="187325"/>
          <p14:tracePt t="58316" x="6221413" y="180975"/>
          <p14:tracePt t="58319" x="6221413" y="173038"/>
          <p14:tracePt t="58320" x="6221413" y="165100"/>
          <p14:tracePt t="58322" x="6221413" y="157163"/>
          <p14:tracePt t="58324" x="6229350" y="149225"/>
          <p14:tracePt t="58326" x="6229350" y="141288"/>
          <p14:tracePt t="58328" x="6229350" y="133350"/>
          <p14:tracePt t="58330" x="6229350" y="125413"/>
          <p14:tracePt t="58332" x="6237288" y="125413"/>
          <p14:tracePt t="58333" x="6237288" y="117475"/>
          <p14:tracePt t="58334" x="6237288" y="109538"/>
          <p14:tracePt t="58337" x="6237288" y="101600"/>
          <p14:tracePt t="58340" x="6237288" y="93663"/>
          <p14:tracePt t="58342" x="6237288" y="85725"/>
          <p14:tracePt t="58343" x="6245225" y="85725"/>
          <p14:tracePt t="58346" x="6245225" y="77788"/>
          <p14:tracePt t="58350" x="6245225" y="69850"/>
          <p14:tracePt t="58355" x="6253163" y="61913"/>
          <p14:tracePt t="58358" x="6253163" y="55563"/>
          <p14:tracePt t="58364" x="6253163" y="47625"/>
          <p14:tracePt t="58372" x="6253163" y="39688"/>
          <p14:tracePt t="58380" x="6253163" y="31750"/>
          <p14:tracePt t="58381" x="6261100" y="31750"/>
          <p14:tracePt t="58387" x="6261100" y="23813"/>
          <p14:tracePt t="58392" x="6261100" y="15875"/>
          <p14:tracePt t="58396" x="6261100" y="7938"/>
          <p14:tracePt t="58399" x="626110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5">
            <a:extLst>
              <a:ext uri="{FF2B5EF4-FFF2-40B4-BE49-F238E27FC236}">
                <a16:creationId xmlns:a16="http://schemas.microsoft.com/office/drawing/2014/main" id="{77A5C54F-D69C-411D-BBDB-3F544E4A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FDE71F1B-004A-43E0-9048-4612922C2AB0}" type="slidenum">
              <a:rPr kumimoji="0" lang="zh-TW" altLang="en-US" sz="1400">
                <a:solidFill>
                  <a:schemeClr val="accent1"/>
                </a:solidFill>
              </a:rPr>
              <a:pPr eaLnBrk="1" hangingPunct="1"/>
              <a:t>3</a:t>
            </a:fld>
            <a:endParaRPr kumimoji="0" lang="en-US" altLang="zh-TW" sz="1400">
              <a:solidFill>
                <a:schemeClr val="accent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6B62727-E809-4814-B806-EADB711CA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077200" cy="562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解法：</a:t>
            </a:r>
            <a:r>
              <a:rPr lang="zh-TW" alt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將土地價格進行排序，並從貴的土地開始先買，直接計算出結果。</a:t>
            </a:r>
            <a:endParaRPr lang="zh-TW" altLang="en-US" sz="2400" b="1" dirty="0">
              <a:solidFill>
                <a:srgbClr val="3BA943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解法範例：</a:t>
            </a:r>
            <a:r>
              <a:rPr lang="zh-TW" alt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請參考題意範例。</a:t>
            </a:r>
            <a:endParaRPr lang="en-US" altLang="zh-TW" sz="24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 b="1" dirty="0">
                <a:solidFill>
                  <a:srgbClr val="3BA943"/>
                </a:solidFill>
                <a:latin typeface="Times New Roman" panose="02020603050405020304" pitchFamily="18" charset="0"/>
              </a:rPr>
              <a:t>討論：</a:t>
            </a:r>
            <a:r>
              <a:rPr lang="zh-TW" alt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記得使用 </a:t>
            </a:r>
            <a:r>
              <a:rPr lang="en-US" altLang="zh-TW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long </a:t>
            </a:r>
            <a:r>
              <a:rPr lang="en-US" altLang="zh-TW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long</a:t>
            </a:r>
            <a:r>
              <a:rPr lang="zh-TW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。</a:t>
            </a:r>
            <a:endParaRPr lang="zh-TW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7" name="音訊 4106">
            <a:hlinkClick r:id="" action="ppaction://media"/>
            <a:extLst>
              <a:ext uri="{FF2B5EF4-FFF2-40B4-BE49-F238E27FC236}">
                <a16:creationId xmlns:a16="http://schemas.microsoft.com/office/drawing/2014/main" id="{FA07C2BB-3E4C-AC75-3C12-24A81FFAB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56"/>
    </mc:Choice>
    <mc:Fallback xmlns="">
      <p:transition spd="slow" advTm="21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8" x="2609850" y="1512888"/>
          <p14:tracePt t="531" x="2617788" y="1512888"/>
          <p14:tracePt t="539" x="2617788" y="1504950"/>
          <p14:tracePt t="542" x="2624138" y="1504950"/>
          <p14:tracePt t="545" x="2632075" y="1504950"/>
          <p14:tracePt t="548" x="2640013" y="1497013"/>
          <p14:tracePt t="549" x="2647950" y="1497013"/>
          <p14:tracePt t="552" x="2655888" y="1497013"/>
          <p14:tracePt t="556" x="2663825" y="1497013"/>
          <p14:tracePt t="4240" x="2655888" y="1497013"/>
          <p14:tracePt t="4241" x="2655888" y="1504950"/>
          <p14:tracePt t="4244" x="2647950" y="1504950"/>
          <p14:tracePt t="4246" x="2640013" y="1504950"/>
          <p14:tracePt t="4248" x="2632075" y="1504950"/>
          <p14:tracePt t="4249" x="2624138" y="1504950"/>
          <p14:tracePt t="4253" x="2617788" y="1504950"/>
          <p14:tracePt t="4255" x="2609850" y="1512888"/>
          <p14:tracePt t="4259" x="2601913" y="1520825"/>
          <p14:tracePt t="4264" x="2593975" y="1520825"/>
          <p14:tracePt t="4265" x="2593975" y="1528763"/>
          <p14:tracePt t="4270" x="2586038" y="1528763"/>
          <p14:tracePt t="4376" x="2593975" y="1520825"/>
          <p14:tracePt t="4378" x="2593975" y="1512888"/>
          <p14:tracePt t="4380" x="2593975" y="1504950"/>
          <p14:tracePt t="4381" x="2601913" y="1497013"/>
          <p14:tracePt t="4383" x="2601913" y="1489075"/>
          <p14:tracePt t="4384" x="2609850" y="1481138"/>
          <p14:tracePt t="4385" x="2609850" y="1473200"/>
          <p14:tracePt t="4387" x="2617788" y="1465263"/>
          <p14:tracePt t="4387" x="2617788" y="1457325"/>
          <p14:tracePt t="4388" x="2617788" y="1449388"/>
          <p14:tracePt t="4389" x="2624138" y="1441450"/>
          <p14:tracePt t="4392" x="2632075" y="1433513"/>
          <p14:tracePt t="4393" x="2632075" y="1427163"/>
          <p14:tracePt t="4394" x="2640013" y="1427163"/>
          <p14:tracePt t="4394" x="2640013" y="1419225"/>
          <p14:tracePt t="4395" x="2647950" y="1411288"/>
          <p14:tracePt t="4398" x="2655888" y="1403350"/>
          <p14:tracePt t="4400" x="2663825" y="1395413"/>
          <p14:tracePt t="4402" x="2663825" y="1387475"/>
          <p14:tracePt t="4403" x="2671763" y="1387475"/>
          <p14:tracePt t="4403" x="2671763" y="1379538"/>
          <p14:tracePt t="4404" x="2679700" y="1371600"/>
          <p14:tracePt t="4407" x="2687638" y="1363663"/>
          <p14:tracePt t="4409" x="2695575" y="1355725"/>
          <p14:tracePt t="4411" x="2703513" y="1347788"/>
          <p14:tracePt t="4413" x="2711450" y="1347788"/>
          <p14:tracePt t="4413" x="2719388" y="1339850"/>
          <p14:tracePt t="4416" x="2727325" y="1331913"/>
          <p14:tracePt t="4418" x="2735263" y="1331913"/>
          <p14:tracePt t="4418" x="2735263" y="1323975"/>
          <p14:tracePt t="4419" x="2743200" y="1323975"/>
          <p14:tracePt t="4420" x="2743200" y="1316038"/>
          <p14:tracePt t="4421" x="2749550" y="1316038"/>
          <p14:tracePt t="4422" x="2757488" y="1316038"/>
          <p14:tracePt t="4425" x="2765425" y="1309688"/>
          <p14:tracePt t="4427" x="2773363" y="1309688"/>
          <p14:tracePt t="4428" x="2781300" y="1309688"/>
          <p14:tracePt t="4429" x="2789238" y="1301750"/>
          <p14:tracePt t="4431" x="2797175" y="1301750"/>
          <p14:tracePt t="4434" x="2805113" y="1301750"/>
          <p14:tracePt t="4434" x="2813050" y="1301750"/>
          <p14:tracePt t="4437" x="2820988" y="1301750"/>
          <p14:tracePt t="4438" x="2828925" y="1301750"/>
          <p14:tracePt t="4438" x="2828925" y="1293813"/>
          <p14:tracePt t="4439" x="2836863" y="1293813"/>
          <p14:tracePt t="4442" x="2844800" y="1293813"/>
          <p14:tracePt t="4444" x="2852738" y="1285875"/>
          <p14:tracePt t="4444" x="2860675" y="1285875"/>
          <p14:tracePt t="4447" x="2867025" y="1285875"/>
          <p14:tracePt t="4450" x="2874963" y="1285875"/>
          <p14:tracePt t="4452" x="2882900" y="1285875"/>
          <p14:tracePt t="4453" x="2882900" y="1277938"/>
          <p14:tracePt t="4454" x="2890838" y="1277938"/>
          <p14:tracePt t="4458" x="2898775" y="1277938"/>
          <p14:tracePt t="4464" x="2906713" y="1277938"/>
          <p14:tracePt t="4471" x="2914650" y="1277938"/>
          <p14:tracePt t="4484" x="2922588" y="1277938"/>
          <p14:tracePt t="4510" x="2930525" y="1277938"/>
          <p14:tracePt t="4514" x="2938463" y="1277938"/>
          <p14:tracePt t="4521" x="2946400" y="1277938"/>
          <p14:tracePt t="4529" x="2954338" y="1277938"/>
          <p14:tracePt t="4544" x="2962275" y="1277938"/>
          <p14:tracePt t="5029" x="2970213" y="1277938"/>
          <p14:tracePt t="5032" x="2978150" y="1277938"/>
          <p14:tracePt t="5033" x="2986088" y="1277938"/>
          <p14:tracePt t="5034" x="2992438" y="1277938"/>
          <p14:tracePt t="5035" x="3000375" y="1277938"/>
          <p14:tracePt t="5036" x="3008313" y="1277938"/>
          <p14:tracePt t="5038" x="3024188" y="1277938"/>
          <p14:tracePt t="5038" x="3032125" y="1277938"/>
          <p14:tracePt t="5039" x="3040063" y="1277938"/>
          <p14:tracePt t="5040" x="3055938" y="1277938"/>
          <p14:tracePt t="5042" x="3063875" y="1270000"/>
          <p14:tracePt t="5043" x="3071813" y="1270000"/>
          <p14:tracePt t="5043" x="3087688" y="1270000"/>
          <p14:tracePt t="5044" x="3095625" y="1270000"/>
          <p14:tracePt t="5045" x="3109913" y="1270000"/>
          <p14:tracePt t="5048" x="3125788" y="1262063"/>
          <p14:tracePt t="5049" x="3133725" y="1262063"/>
          <p14:tracePt t="5049" x="3149600" y="1262063"/>
          <p14:tracePt t="5051" x="3157538" y="1262063"/>
          <p14:tracePt t="5051" x="3165475" y="1262063"/>
          <p14:tracePt t="5052" x="3173413" y="1262063"/>
          <p14:tracePt t="5053" x="3181350" y="1262063"/>
          <p14:tracePt t="5054" x="3189288" y="1262063"/>
          <p14:tracePt t="5055" x="3205163" y="1262063"/>
          <p14:tracePt t="5056" x="3213100" y="1254125"/>
          <p14:tracePt t="5058" x="3221038" y="1254125"/>
          <p14:tracePt t="5058" x="3235325" y="1254125"/>
          <p14:tracePt t="5059" x="3243263" y="1254125"/>
          <p14:tracePt t="5060" x="3251200" y="1254125"/>
          <p14:tracePt t="5061" x="3259138" y="1254125"/>
          <p14:tracePt t="5062" x="3275013" y="1254125"/>
          <p14:tracePt t="5063" x="3282950" y="1254125"/>
          <p14:tracePt t="5065" x="3290888" y="1246188"/>
          <p14:tracePt t="5066" x="3306763" y="1246188"/>
          <p14:tracePt t="5068" x="3322638" y="1246188"/>
          <p14:tracePt t="5068" x="3330575" y="1246188"/>
          <p14:tracePt t="5069" x="3338513" y="1246188"/>
          <p14:tracePt t="5070" x="3346450" y="1246188"/>
          <p14:tracePt t="5071" x="3360738" y="1246188"/>
          <p14:tracePt t="5072" x="3368675" y="1246188"/>
          <p14:tracePt t="5073" x="3376613" y="1246188"/>
          <p14:tracePt t="5074" x="3384550" y="1246188"/>
          <p14:tracePt t="5075" x="3392488" y="1246188"/>
          <p14:tracePt t="5076" x="3400425" y="1246188"/>
          <p14:tracePt t="5077" x="3416300" y="1246188"/>
          <p14:tracePt t="5078" x="3416300" y="1238250"/>
          <p14:tracePt t="5079" x="3432175" y="1238250"/>
          <p14:tracePt t="5081" x="3440113" y="1238250"/>
          <p14:tracePt t="5081" x="3448050" y="1238250"/>
          <p14:tracePt t="5083" x="3455988" y="1238250"/>
          <p14:tracePt t="5083" x="3463925" y="1238250"/>
          <p14:tracePt t="5084" x="3471863" y="1238250"/>
          <p14:tracePt t="5085" x="3478213" y="1238250"/>
          <p14:tracePt t="5086" x="3486150" y="1238250"/>
          <p14:tracePt t="5087" x="3502025" y="1238250"/>
          <p14:tracePt t="5089" x="3509963" y="1238250"/>
          <p14:tracePt t="5089" x="3517900" y="1230313"/>
          <p14:tracePt t="5090" x="3525838" y="1230313"/>
          <p14:tracePt t="5091" x="3533775" y="1230313"/>
          <p14:tracePt t="5092" x="3549650" y="1230313"/>
          <p14:tracePt t="5093" x="3557588" y="1230313"/>
          <p14:tracePt t="5094" x="3573463" y="1230313"/>
          <p14:tracePt t="5096" x="3589338" y="1230313"/>
          <p14:tracePt t="5098" x="3597275" y="1230313"/>
          <p14:tracePt t="5099" x="3611563" y="1230313"/>
          <p14:tracePt t="5099" x="3619500" y="1230313"/>
          <p14:tracePt t="5101" x="3627438" y="1230313"/>
          <p14:tracePt t="5102" x="3643313" y="1230313"/>
          <p14:tracePt t="5102" x="3651250" y="1230313"/>
          <p14:tracePt t="5103" x="3659188" y="1230313"/>
          <p14:tracePt t="5105" x="3675063" y="1230313"/>
          <p14:tracePt t="5105" x="3683000" y="1230313"/>
          <p14:tracePt t="5106" x="3698875" y="1230313"/>
          <p14:tracePt t="5107" x="3706813" y="1222375"/>
          <p14:tracePt t="5108" x="3714750" y="1222375"/>
          <p14:tracePt t="5109" x="3721100" y="1222375"/>
          <p14:tracePt t="5110" x="3736975" y="1222375"/>
          <p14:tracePt t="5111" x="3744913" y="1222375"/>
          <p14:tracePt t="5112" x="3752850" y="1222375"/>
          <p14:tracePt t="5113" x="3768725" y="1222375"/>
          <p14:tracePt t="5115" x="3776663" y="1222375"/>
          <p14:tracePt t="5115" x="3784600" y="1222375"/>
          <p14:tracePt t="5116" x="3792538" y="1214438"/>
          <p14:tracePt t="5117" x="3800475" y="1214438"/>
          <p14:tracePt t="5119" x="3808413" y="1214438"/>
          <p14:tracePt t="5119" x="3824288" y="1214438"/>
          <p14:tracePt t="5120" x="3832225" y="1214438"/>
          <p14:tracePt t="5121" x="3840163" y="1214438"/>
          <p14:tracePt t="5122" x="3846513" y="1214438"/>
          <p14:tracePt t="5124" x="3862388" y="1214438"/>
          <p14:tracePt t="5125" x="3870325" y="1214438"/>
          <p14:tracePt t="5126" x="3878263" y="1214438"/>
          <p14:tracePt t="5128" x="3894138" y="1206500"/>
          <p14:tracePt t="5131" x="3902075" y="1206500"/>
          <p14:tracePt t="5132" x="3910013" y="1206500"/>
          <p14:tracePt t="5133" x="3917950" y="1206500"/>
          <p14:tracePt t="5134" x="3925888" y="1206500"/>
          <p14:tracePt t="5135" x="3933825" y="1206500"/>
          <p14:tracePt t="5137" x="3941763" y="1206500"/>
          <p14:tracePt t="5138" x="3949700" y="1206500"/>
          <p14:tracePt t="5140" x="3957638" y="1206500"/>
          <p14:tracePt t="5142" x="3963988" y="1206500"/>
          <p14:tracePt t="5144" x="3971925" y="1206500"/>
          <p14:tracePt t="5148" x="3979863" y="1198563"/>
          <p14:tracePt t="5149" x="3987800" y="1198563"/>
          <p14:tracePt t="5154" x="3995738" y="1198563"/>
          <p14:tracePt t="5157" x="4003675" y="1198563"/>
          <p14:tracePt t="5162" x="4011613" y="1198563"/>
          <p14:tracePt t="5163" x="4011613" y="1190625"/>
          <p14:tracePt t="5168" x="4019550" y="1190625"/>
          <p14:tracePt t="5174" x="4027488" y="1190625"/>
          <p14:tracePt t="5179" x="4035425" y="1190625"/>
          <p14:tracePt t="5186" x="4043363" y="1190625"/>
          <p14:tracePt t="5193" x="4051300" y="1190625"/>
          <p14:tracePt t="5197" x="4059238" y="1184275"/>
          <p14:tracePt t="5201" x="4067175" y="1184275"/>
          <p14:tracePt t="5204" x="4075113" y="1184275"/>
          <p14:tracePt t="5208" x="4083050" y="1176338"/>
          <p14:tracePt t="5210" x="4089400" y="1176338"/>
          <p14:tracePt t="5213" x="4097338" y="1176338"/>
          <p14:tracePt t="5217" x="4105275" y="1176338"/>
          <p14:tracePt t="5219" x="4113213" y="1176338"/>
          <p14:tracePt t="5219" x="4113213" y="1168400"/>
          <p14:tracePt t="5222" x="4121150" y="1168400"/>
          <p14:tracePt t="5223" x="4129088" y="1168400"/>
          <p14:tracePt t="5226" x="4137025" y="1160463"/>
          <p14:tracePt t="5228" x="4144963" y="1160463"/>
          <p14:tracePt t="5230" x="4152900" y="1160463"/>
          <p14:tracePt t="5232" x="4160838" y="1160463"/>
          <p14:tracePt t="5234" x="4168775" y="1160463"/>
          <p14:tracePt t="5237" x="4176713" y="1152525"/>
          <p14:tracePt t="5238" x="4184650" y="1152525"/>
          <p14:tracePt t="5241" x="4192588" y="1152525"/>
          <p14:tracePt t="5241" x="4200525" y="1152525"/>
          <p14:tracePt t="5243" x="4200525" y="1144588"/>
          <p14:tracePt t="5243" x="4206875" y="1144588"/>
          <p14:tracePt t="5246" x="4214813" y="1144588"/>
          <p14:tracePt t="5248" x="4222750" y="1144588"/>
          <p14:tracePt t="5251" x="4230688" y="1144588"/>
          <p14:tracePt t="5254" x="4238625" y="1136650"/>
          <p14:tracePt t="5255" x="4246563" y="1136650"/>
          <p14:tracePt t="5259" x="4254500" y="1136650"/>
          <p14:tracePt t="5263" x="4262438" y="1136650"/>
          <p14:tracePt t="5265" x="4270375" y="1136650"/>
          <p14:tracePt t="5269" x="4270375" y="1128713"/>
          <p14:tracePt t="5269" x="4278313" y="1128713"/>
          <p14:tracePt t="5273" x="4286250" y="1128713"/>
          <p14:tracePt t="5278" x="4294188" y="1128713"/>
          <p14:tracePt t="5281" x="4294188" y="1120775"/>
          <p14:tracePt t="5314" x="4302125" y="1120775"/>
          <p14:tracePt t="5841" x="4310063" y="1120775"/>
          <p14:tracePt t="5859" x="4318000" y="1120775"/>
          <p14:tracePt t="5862" x="4325938" y="1120775"/>
          <p14:tracePt t="5865" x="4332288" y="1120775"/>
          <p14:tracePt t="5865" x="4332288" y="1112838"/>
          <p14:tracePt t="5866" x="4340225" y="1112838"/>
          <p14:tracePt t="5871" x="4348163" y="1112838"/>
          <p14:tracePt t="5875" x="4356100" y="1112838"/>
          <p14:tracePt t="5883" x="4364038" y="1112838"/>
          <p14:tracePt t="5888" x="4371975" y="1104900"/>
          <p14:tracePt t="5892" x="4379913" y="1104900"/>
          <p14:tracePt t="5897" x="4387850" y="1104900"/>
          <p14:tracePt t="5900" x="4395788" y="1104900"/>
          <p14:tracePt t="5904" x="4403725" y="1104900"/>
          <p14:tracePt t="5906" x="4403725" y="1096963"/>
          <p14:tracePt t="5906" x="4411663" y="1096963"/>
          <p14:tracePt t="5911" x="4419600" y="1096963"/>
          <p14:tracePt t="5913" x="4427538" y="1096963"/>
          <p14:tracePt t="5915" x="4435475" y="1089025"/>
          <p14:tracePt t="5919" x="4443413" y="1089025"/>
          <p14:tracePt t="5919" x="4449763" y="1089025"/>
          <p14:tracePt t="5924" x="4457700" y="1089025"/>
          <p14:tracePt t="5926" x="4457700" y="1081088"/>
          <p14:tracePt t="5926" x="4465638" y="1081088"/>
          <p14:tracePt t="5932" x="4473575" y="1081088"/>
          <p14:tracePt t="5934" x="4481513" y="1081088"/>
          <p14:tracePt t="5938" x="4489450" y="1081088"/>
          <p14:tracePt t="5942" x="4497388" y="1081088"/>
          <p14:tracePt t="5946" x="4505325" y="1073150"/>
          <p14:tracePt t="5954" x="4513263" y="1073150"/>
          <p14:tracePt t="5959" x="4521200" y="1073150"/>
          <p14:tracePt t="6041" x="4529138" y="1073150"/>
          <p14:tracePt t="6059" x="4537075" y="1073150"/>
          <p14:tracePt t="6085" x="4545013" y="1073150"/>
          <p14:tracePt t="6243" x="4545013" y="1065213"/>
          <p14:tracePt t="6244" x="4552950" y="1065213"/>
          <p14:tracePt t="6248" x="4560888" y="1065213"/>
          <p14:tracePt t="6250" x="4568825" y="1065213"/>
          <p14:tracePt t="6253" x="4575175" y="1065213"/>
          <p14:tracePt t="6256" x="4583113" y="1065213"/>
          <p14:tracePt t="6256" x="4591050" y="1065213"/>
          <p14:tracePt t="6260" x="4598988" y="1065213"/>
          <p14:tracePt t="6261" x="4606925" y="1065213"/>
          <p14:tracePt t="6263" x="4614863" y="1065213"/>
          <p14:tracePt t="6263" x="4622800" y="1065213"/>
          <p14:tracePt t="6265" x="4630738" y="1065213"/>
          <p14:tracePt t="6268" x="4638675" y="1065213"/>
          <p14:tracePt t="6268" x="4646613" y="1065213"/>
          <p14:tracePt t="6271" x="4654550" y="1065213"/>
          <p14:tracePt t="6271" x="4654550" y="1058863"/>
          <p14:tracePt t="6273" x="4662488" y="1058863"/>
          <p14:tracePt t="6273" x="4670425" y="1058863"/>
          <p14:tracePt t="6275" x="4678363" y="1058863"/>
          <p14:tracePt t="6278" x="4686300" y="1058863"/>
          <p14:tracePt t="6279" x="4694238" y="1058863"/>
          <p14:tracePt t="6281" x="4700588" y="1058863"/>
          <p14:tracePt t="6282" x="4708525" y="1058863"/>
          <p14:tracePt t="6284" x="4716463" y="1058863"/>
          <p14:tracePt t="6284" x="4724400" y="1058863"/>
          <p14:tracePt t="6285" x="4732338" y="1058863"/>
          <p14:tracePt t="6288" x="4740275" y="1058863"/>
          <p14:tracePt t="6289" x="4748213" y="1058863"/>
          <p14:tracePt t="6289" x="4756150" y="1058863"/>
          <p14:tracePt t="6292" x="4764088" y="1058863"/>
          <p14:tracePt t="6292" x="4772025" y="1058863"/>
          <p14:tracePt t="6293" x="4779963" y="1058863"/>
          <p14:tracePt t="6294" x="4787900" y="1058863"/>
          <p14:tracePt t="6296" x="4795838" y="1058863"/>
          <p14:tracePt t="6296" x="4803775" y="1058863"/>
          <p14:tracePt t="6298" x="4811713" y="1050925"/>
          <p14:tracePt t="6298" x="4818063" y="1050925"/>
          <p14:tracePt t="6300" x="4826000" y="1050925"/>
          <p14:tracePt t="6300" x="4833938" y="1050925"/>
          <p14:tracePt t="6301" x="4841875" y="1050925"/>
          <p14:tracePt t="6302" x="4849813" y="1050925"/>
          <p14:tracePt t="6303" x="4857750" y="1050925"/>
          <p14:tracePt t="6304" x="4865688" y="1050925"/>
          <p14:tracePt t="6305" x="4873625" y="1050925"/>
          <p14:tracePt t="6306" x="4881563" y="1050925"/>
          <p14:tracePt t="6307" x="4889500" y="1050925"/>
          <p14:tracePt t="6308" x="4897438" y="1050925"/>
          <p14:tracePt t="6309" x="4905375" y="1050925"/>
          <p14:tracePt t="6310" x="4913313" y="1050925"/>
          <p14:tracePt t="6311" x="4921250" y="1050925"/>
          <p14:tracePt t="6313" x="4929188" y="1050925"/>
          <p14:tracePt t="6313" x="4943475" y="1050925"/>
          <p14:tracePt t="6314" x="4951413" y="1050925"/>
          <p14:tracePt t="6315" x="4959350" y="1050925"/>
          <p14:tracePt t="6317" x="4967288" y="1042988"/>
          <p14:tracePt t="6318" x="4975225" y="1042988"/>
          <p14:tracePt t="6318" x="4983163" y="1042988"/>
          <p14:tracePt t="6320" x="4999038" y="1042988"/>
          <p14:tracePt t="6320" x="5006975" y="1042988"/>
          <p14:tracePt t="6322" x="5014913" y="1042988"/>
          <p14:tracePt t="6323" x="5022850" y="1042988"/>
          <p14:tracePt t="6323" x="5038725" y="1042988"/>
          <p14:tracePt t="6326" x="5054600" y="1042988"/>
          <p14:tracePt t="6326" x="5060950" y="1042988"/>
          <p14:tracePt t="6328" x="5068888" y="1042988"/>
          <p14:tracePt t="6328" x="5076825" y="1042988"/>
          <p14:tracePt t="6330" x="5092700" y="1042988"/>
          <p14:tracePt t="6332" x="5108575" y="1042988"/>
          <p14:tracePt t="6333" x="5116513" y="1042988"/>
          <p14:tracePt t="6333" x="5124450" y="1042988"/>
          <p14:tracePt t="6334" x="5140325" y="1042988"/>
          <p14:tracePt t="6336" x="5148263" y="1042988"/>
          <p14:tracePt t="6337" x="5156200" y="1042988"/>
          <p14:tracePt t="6338" x="5164138" y="1042988"/>
          <p14:tracePt t="6338" x="5172075" y="1042988"/>
          <p14:tracePt t="6339" x="5180013" y="1042988"/>
          <p14:tracePt t="6340" x="5186363" y="1042988"/>
          <p14:tracePt t="6341" x="5194300" y="1042988"/>
          <p14:tracePt t="6342" x="5210175" y="1042988"/>
          <p14:tracePt t="6345" x="5226050" y="1042988"/>
          <p14:tracePt t="6345" x="5233988" y="1042988"/>
          <p14:tracePt t="6347" x="5241925" y="1042988"/>
          <p14:tracePt t="6348" x="5249863" y="1042988"/>
          <p14:tracePt t="6348" x="5257800" y="1042988"/>
          <p14:tracePt t="6349" x="5265738" y="1042988"/>
          <p14:tracePt t="6350" x="5273675" y="1042988"/>
          <p14:tracePt t="6353" x="5289550" y="1042988"/>
          <p14:tracePt t="6355" x="5303838" y="1042988"/>
          <p14:tracePt t="6357" x="5319713" y="1042988"/>
          <p14:tracePt t="6357" x="5327650" y="1042988"/>
          <p14:tracePt t="6358" x="5335588" y="1042988"/>
          <p14:tracePt t="6361" x="5343525" y="1042988"/>
          <p14:tracePt t="6361" x="5351463" y="1042988"/>
          <p14:tracePt t="6362" x="5359400" y="1042988"/>
          <p14:tracePt t="6363" x="5367338" y="1042988"/>
          <p14:tracePt t="6365" x="5375275" y="1042988"/>
          <p14:tracePt t="6366" x="5383213" y="1042988"/>
          <p14:tracePt t="6367" x="5391150" y="1042988"/>
          <p14:tracePt t="6368" x="5399088" y="1042988"/>
          <p14:tracePt t="6368" x="5407025" y="1042988"/>
          <p14:tracePt t="6369" x="5414963" y="1042988"/>
          <p14:tracePt t="6372" x="5429250" y="1042988"/>
          <p14:tracePt t="6373" x="5445125" y="1042988"/>
          <p14:tracePt t="6376" x="5453063" y="1042988"/>
          <p14:tracePt t="6376" x="5461000" y="1042988"/>
          <p14:tracePt t="6378" x="5468938" y="1042988"/>
          <p14:tracePt t="6378" x="5484813" y="1042988"/>
          <p14:tracePt t="6381" x="5500688" y="1042988"/>
          <p14:tracePt t="6383" x="5508625" y="1042988"/>
          <p14:tracePt t="6384" x="5516563" y="1042988"/>
          <p14:tracePt t="6384" x="5524500" y="1042988"/>
          <p14:tracePt t="6385" x="5532438" y="1042988"/>
          <p14:tracePt t="6386" x="5540375" y="1042988"/>
          <p14:tracePt t="6389" x="5554663" y="1042988"/>
          <p14:tracePt t="6390" x="5570538" y="1042988"/>
          <p14:tracePt t="6393" x="5578475" y="1042988"/>
          <p14:tracePt t="6393" x="5586413" y="1042988"/>
          <p14:tracePt t="6394" x="5594350" y="1042988"/>
          <p14:tracePt t="6395" x="5602288" y="1042988"/>
          <p14:tracePt t="6396" x="5610225" y="1042988"/>
          <p14:tracePt t="6398" x="5618163" y="1042988"/>
          <p14:tracePt t="6398" x="5626100" y="1042988"/>
          <p14:tracePt t="6401" x="5641975" y="1042988"/>
          <p14:tracePt t="6403" x="5649913" y="1042988"/>
          <p14:tracePt t="6403" x="5657850" y="1042988"/>
          <p14:tracePt t="6404" x="5665788" y="1042988"/>
          <p14:tracePt t="6407" x="5672138" y="1042988"/>
          <p14:tracePt t="6407" x="5680075" y="1042988"/>
          <p14:tracePt t="6408" x="5688013" y="1042988"/>
          <p14:tracePt t="6409" x="5695950" y="1042988"/>
          <p14:tracePt t="6410" x="5703888" y="1042988"/>
          <p14:tracePt t="6413" x="5711825" y="1035050"/>
          <p14:tracePt t="6413" x="5719763" y="1035050"/>
          <p14:tracePt t="6414" x="5727700" y="1035050"/>
          <p14:tracePt t="6416" x="5735638" y="1035050"/>
          <p14:tracePt t="6418" x="5743575" y="1035050"/>
          <p14:tracePt t="6419" x="5751513" y="1035050"/>
          <p14:tracePt t="6421" x="5759450" y="1035050"/>
          <p14:tracePt t="6421" x="5767388" y="1035050"/>
          <p14:tracePt t="6422" x="5775325" y="1035050"/>
          <p14:tracePt t="6423" x="5783263" y="1035050"/>
          <p14:tracePt t="6426" x="5797550" y="1035050"/>
          <p14:tracePt t="6428" x="5805488" y="1027113"/>
          <p14:tracePt t="6428" x="5813425" y="1027113"/>
          <p14:tracePt t="6429" x="5821363" y="1027113"/>
          <p14:tracePt t="6432" x="5829300" y="1027113"/>
          <p14:tracePt t="6432" x="5837238" y="1027113"/>
          <p14:tracePt t="6434" x="5845175" y="1019175"/>
          <p14:tracePt t="6434" x="5853113" y="1019175"/>
          <p14:tracePt t="6436" x="5861050" y="1019175"/>
          <p14:tracePt t="6437" x="5868988" y="1019175"/>
          <p14:tracePt t="6438" x="5876925" y="1019175"/>
          <p14:tracePt t="6441" x="5892800" y="1019175"/>
          <p14:tracePt t="6443" x="5900738" y="1019175"/>
          <p14:tracePt t="6443" x="5908675" y="1019175"/>
          <p14:tracePt t="6444" x="5915025" y="1011238"/>
          <p14:tracePt t="6445" x="5922963" y="1011238"/>
          <p14:tracePt t="6448" x="5930900" y="1011238"/>
          <p14:tracePt t="6449" x="5938838" y="1011238"/>
          <p14:tracePt t="6449" x="5946775" y="1011238"/>
          <p14:tracePt t="6451" x="5954713" y="1011238"/>
          <p14:tracePt t="6451" x="5962650" y="1011238"/>
          <p14:tracePt t="6453" x="5970588" y="1003300"/>
          <p14:tracePt t="6454" x="5978525" y="1003300"/>
          <p14:tracePt t="6456" x="5994400" y="1003300"/>
          <p14:tracePt t="6458" x="6002338" y="1003300"/>
          <p14:tracePt t="6458" x="6010275" y="1003300"/>
          <p14:tracePt t="6459" x="6018213" y="995363"/>
          <p14:tracePt t="6460" x="6026150" y="995363"/>
          <p14:tracePt t="6461" x="6034088" y="995363"/>
          <p14:tracePt t="6462" x="6040438" y="995363"/>
          <p14:tracePt t="6464" x="6048375" y="995363"/>
          <p14:tracePt t="6465" x="6056313" y="995363"/>
          <p14:tracePt t="6465" x="6064250" y="995363"/>
          <p14:tracePt t="6466" x="6072188" y="995363"/>
          <p14:tracePt t="6467" x="6080125" y="987425"/>
          <p14:tracePt t="6468" x="6088063" y="987425"/>
          <p14:tracePt t="6469" x="6096000" y="987425"/>
          <p14:tracePt t="6471" x="6103938" y="979488"/>
          <p14:tracePt t="6471" x="6111875" y="979488"/>
          <p14:tracePt t="6472" x="6119813" y="979488"/>
          <p14:tracePt t="6473" x="6127750" y="979488"/>
          <p14:tracePt t="6476" x="6143625" y="979488"/>
          <p14:tracePt t="6476" x="6151563" y="979488"/>
          <p14:tracePt t="6478" x="6157913" y="971550"/>
          <p14:tracePt t="6478" x="6165850" y="971550"/>
          <p14:tracePt t="6481" x="6181725" y="971550"/>
          <p14:tracePt t="6483" x="6189663" y="963613"/>
          <p14:tracePt t="6484" x="6197600" y="963613"/>
          <p14:tracePt t="6486" x="6205538" y="963613"/>
          <p14:tracePt t="6486" x="6213475" y="963613"/>
          <p14:tracePt t="6488" x="6221413" y="963613"/>
          <p14:tracePt t="6488" x="6229350" y="963613"/>
          <p14:tracePt t="6490" x="6237288" y="963613"/>
          <p14:tracePt t="6491" x="6245225" y="963613"/>
          <p14:tracePt t="6494" x="6253163" y="955675"/>
          <p14:tracePt t="6496" x="6261100" y="955675"/>
          <p14:tracePt t="6496" x="6269038" y="955675"/>
          <p14:tracePt t="6498" x="6276975" y="947738"/>
          <p14:tracePt t="6499" x="6283325" y="947738"/>
          <p14:tracePt t="6502" x="6291263" y="947738"/>
          <p14:tracePt t="6503" x="6299200" y="947738"/>
          <p14:tracePt t="6505" x="6307138" y="939800"/>
          <p14:tracePt t="6506" x="6315075" y="939800"/>
          <p14:tracePt t="6509" x="6323013" y="939800"/>
          <p14:tracePt t="6512" x="6330950" y="939800"/>
          <p14:tracePt t="6514" x="6338888" y="933450"/>
          <p14:tracePt t="6518" x="6346825" y="933450"/>
          <p14:tracePt t="6521" x="6354763" y="933450"/>
          <p14:tracePt t="6527" x="6362700" y="933450"/>
          <p14:tracePt t="6533" x="6370638" y="933450"/>
          <p14:tracePt t="6545" x="6378575" y="925513"/>
          <p14:tracePt t="6555" x="6386513" y="925513"/>
          <p14:tracePt t="6567" x="6394450" y="925513"/>
          <p14:tracePt t="6594" x="6400800" y="925513"/>
          <p14:tracePt t="6707" x="6408738" y="925513"/>
          <p14:tracePt t="6715" x="6416675" y="925513"/>
          <p14:tracePt t="6718" x="6424613" y="925513"/>
          <p14:tracePt t="6721" x="6432550" y="925513"/>
          <p14:tracePt t="6723" x="6440488" y="925513"/>
          <p14:tracePt t="6727" x="6448425" y="925513"/>
          <p14:tracePt t="6731" x="6456363" y="925513"/>
          <p14:tracePt t="6733" x="6464300" y="925513"/>
          <p14:tracePt t="6734" x="6472238" y="925513"/>
          <p14:tracePt t="6736" x="6480175" y="925513"/>
          <p14:tracePt t="6738" x="6488113" y="925513"/>
          <p14:tracePt t="6740" x="6496050" y="925513"/>
          <p14:tracePt t="6744" x="6503988" y="925513"/>
          <p14:tracePt t="6745" x="6511925" y="925513"/>
          <p14:tracePt t="6748" x="6519863" y="925513"/>
          <p14:tracePt t="6749" x="6526213" y="925513"/>
          <p14:tracePt t="6750" x="6534150" y="925513"/>
          <p14:tracePt t="6754" x="6542088" y="925513"/>
          <p14:tracePt t="6754" x="6550025" y="925513"/>
          <p14:tracePt t="6756" x="6557963" y="925513"/>
          <p14:tracePt t="6758" x="6565900" y="925513"/>
          <p14:tracePt t="6761" x="6573838" y="925513"/>
          <p14:tracePt t="6762" x="6581775" y="925513"/>
          <p14:tracePt t="6763" x="6589713" y="925513"/>
          <p14:tracePt t="6765" x="6597650" y="925513"/>
          <p14:tracePt t="6768" x="6605588" y="925513"/>
          <p14:tracePt t="6768" x="6613525" y="925513"/>
          <p14:tracePt t="6771" x="6621463" y="925513"/>
          <p14:tracePt t="6771" x="6629400" y="925513"/>
          <p14:tracePt t="6773" x="6637338" y="925513"/>
          <p14:tracePt t="6776" x="6645275" y="925513"/>
          <p14:tracePt t="6777" x="6651625" y="925513"/>
          <p14:tracePt t="6782" x="6675438" y="925513"/>
          <p14:tracePt t="6783" x="6683375" y="925513"/>
          <p14:tracePt t="6784" x="6691313" y="925513"/>
          <p14:tracePt t="6786" x="6699250" y="925513"/>
          <p14:tracePt t="6788" x="6707188" y="925513"/>
          <p14:tracePt t="6788" x="6715125" y="925513"/>
          <p14:tracePt t="6790" x="6723063" y="925513"/>
          <p14:tracePt t="6791" x="6731000" y="925513"/>
          <p14:tracePt t="6793" x="6738938" y="925513"/>
          <p14:tracePt t="6793" x="6746875" y="925513"/>
          <p14:tracePt t="6796" x="6754813" y="925513"/>
          <p14:tracePt t="6796" x="6762750" y="925513"/>
          <p14:tracePt t="6798" x="6769100" y="925513"/>
          <p14:tracePt t="6798" x="6777038" y="925513"/>
          <p14:tracePt t="6800" x="6784975" y="925513"/>
          <p14:tracePt t="6802" x="6800850" y="925513"/>
          <p14:tracePt t="6803" x="6800850" y="917575"/>
          <p14:tracePt t="6803" x="6808788" y="917575"/>
          <p14:tracePt t="6804" x="6816725" y="917575"/>
          <p14:tracePt t="6805" x="6824663" y="917575"/>
          <p14:tracePt t="6806" x="6832600" y="917575"/>
          <p14:tracePt t="6808" x="6840538" y="909638"/>
          <p14:tracePt t="6808" x="6848475" y="909638"/>
          <p14:tracePt t="6809" x="6856413" y="909638"/>
          <p14:tracePt t="6810" x="6864350" y="909638"/>
          <p14:tracePt t="6811" x="6872288" y="909638"/>
          <p14:tracePt t="6814" x="6880225" y="909638"/>
          <p14:tracePt t="6815" x="6888163" y="901700"/>
          <p14:tracePt t="6815" x="6894513" y="901700"/>
          <p14:tracePt t="6817" x="6902450" y="901700"/>
          <p14:tracePt t="6818" x="6910388" y="901700"/>
          <p14:tracePt t="6818" x="6918325" y="901700"/>
          <p14:tracePt t="6819" x="6926263" y="901700"/>
          <p14:tracePt t="6822" x="6942138" y="901700"/>
          <p14:tracePt t="6822" x="6942138" y="893763"/>
          <p14:tracePt t="6823" x="6950075" y="893763"/>
          <p14:tracePt t="6824" x="6958013" y="893763"/>
          <p14:tracePt t="6825" x="6965950" y="893763"/>
          <p14:tracePt t="6826" x="6973888" y="893763"/>
          <p14:tracePt t="6828" x="6981825" y="893763"/>
          <p14:tracePt t="6829" x="6989763" y="893763"/>
          <p14:tracePt t="6831" x="6997700" y="893763"/>
          <p14:tracePt t="6832" x="7005638" y="893763"/>
          <p14:tracePt t="6833" x="7011988" y="893763"/>
          <p14:tracePt t="6834" x="7019925" y="893763"/>
          <p14:tracePt t="6835" x="7027863" y="885825"/>
          <p14:tracePt t="6837" x="7035800" y="885825"/>
          <p14:tracePt t="6839" x="7043738" y="885825"/>
          <p14:tracePt t="6840" x="7051675" y="885825"/>
          <p14:tracePt t="6840" x="7059613" y="885825"/>
          <p14:tracePt t="6843" x="7067550" y="885825"/>
          <p14:tracePt t="6843" x="7075488" y="885825"/>
          <p14:tracePt t="6844" x="7083425" y="885825"/>
          <p14:tracePt t="6847" x="7091363" y="885825"/>
          <p14:tracePt t="6848" x="7099300" y="885825"/>
          <p14:tracePt t="6850" x="7107238" y="885825"/>
          <p14:tracePt t="6852" x="7115175" y="885825"/>
          <p14:tracePt t="6853" x="7123113" y="885825"/>
          <p14:tracePt t="6857" x="7131050" y="885825"/>
          <p14:tracePt t="6857" x="7137400" y="885825"/>
          <p14:tracePt t="6861" x="7145338" y="885825"/>
          <p14:tracePt t="6863" x="7153275" y="885825"/>
          <p14:tracePt t="6865" x="7161213" y="885825"/>
          <p14:tracePt t="6867" x="7169150" y="885825"/>
          <p14:tracePt t="6871" x="7177088" y="885825"/>
          <p14:tracePt t="6876" x="7185025" y="885825"/>
          <p14:tracePt t="6878" x="7192963" y="885825"/>
          <p14:tracePt t="6881" x="7200900" y="885825"/>
          <p14:tracePt t="6882" x="7208838" y="885825"/>
          <p14:tracePt t="6886" x="7216775" y="885825"/>
          <p14:tracePt t="6888" x="7224713" y="885825"/>
          <p14:tracePt t="6894" x="7232650" y="885825"/>
          <p14:tracePt t="6897" x="7240588" y="885825"/>
          <p14:tracePt t="6898" x="7248525" y="885825"/>
          <p14:tracePt t="6900" x="7254875" y="885825"/>
          <p14:tracePt t="6900" x="7262813" y="885825"/>
          <p14:tracePt t="6903" x="7270750" y="885825"/>
          <p14:tracePt t="6905" x="7278688" y="885825"/>
          <p14:tracePt t="6907" x="7286625" y="885825"/>
          <p14:tracePt t="6908" x="7294563" y="885825"/>
          <p14:tracePt t="6910" x="7302500" y="885825"/>
          <p14:tracePt t="6912" x="7310438" y="885825"/>
          <p14:tracePt t="6913" x="7318375" y="885825"/>
          <p14:tracePt t="6913" x="7326313" y="885825"/>
          <p14:tracePt t="6915" x="7334250" y="885825"/>
          <p14:tracePt t="6917" x="7342188" y="885825"/>
          <p14:tracePt t="6918" x="7350125" y="885825"/>
          <p14:tracePt t="6918" x="7358063" y="885825"/>
          <p14:tracePt t="6920" x="7366000" y="885825"/>
          <p14:tracePt t="6922" x="7373938" y="885825"/>
          <p14:tracePt t="6923" x="7380288" y="885825"/>
          <p14:tracePt t="6924" x="7388225" y="885825"/>
          <p14:tracePt t="6925" x="7404100" y="885825"/>
          <p14:tracePt t="6928" x="7412038" y="885825"/>
          <p14:tracePt t="6928" x="7419975" y="885825"/>
          <p14:tracePt t="6929" x="7427913" y="885825"/>
          <p14:tracePt t="6931" x="7443788" y="885825"/>
          <p14:tracePt t="6934" x="7451725" y="885825"/>
          <p14:tracePt t="6934" x="7459663" y="885825"/>
          <p14:tracePt t="6936" x="7467600" y="885825"/>
          <p14:tracePt t="6936" x="7475538" y="885825"/>
          <p14:tracePt t="6937" x="7483475" y="885825"/>
          <p14:tracePt t="6938" x="7491413" y="885825"/>
          <p14:tracePt t="6941" x="7497763" y="885825"/>
          <p14:tracePt t="6942" x="7505700" y="885825"/>
          <p14:tracePt t="6942" x="7513638" y="885825"/>
          <p14:tracePt t="6945" x="7521575" y="885825"/>
          <p14:tracePt t="6945" x="7529513" y="885825"/>
          <p14:tracePt t="6946" x="7537450" y="885825"/>
          <p14:tracePt t="6948" x="7545388" y="885825"/>
          <p14:tracePt t="6949" x="7553325" y="885825"/>
          <p14:tracePt t="6950" x="7561263" y="885825"/>
          <p14:tracePt t="6952" x="7569200" y="885825"/>
          <p14:tracePt t="6953" x="7577138" y="885825"/>
          <p14:tracePt t="6956" x="7585075" y="885825"/>
          <p14:tracePt t="6958" x="7593013" y="885825"/>
          <p14:tracePt t="6959" x="7600950" y="885825"/>
          <p14:tracePt t="6959" x="7608888" y="885825"/>
          <p14:tracePt t="6960" x="7616825" y="885825"/>
          <p14:tracePt t="6963" x="7623175" y="885825"/>
          <p14:tracePt t="6965" x="7631113" y="885825"/>
          <p14:tracePt t="6965" x="7639050" y="885825"/>
          <p14:tracePt t="6968" x="7646988" y="885825"/>
          <p14:tracePt t="6968" x="7654925" y="885825"/>
          <p14:tracePt t="6971" x="7662863" y="885825"/>
          <p14:tracePt t="6971" x="7670800" y="885825"/>
          <p14:tracePt t="6974" x="7678738" y="885825"/>
          <p14:tracePt t="6974" x="7686675" y="885825"/>
          <p14:tracePt t="6975" x="7694613" y="885825"/>
          <p14:tracePt t="6977" x="7702550" y="885825"/>
          <p14:tracePt t="6978" x="7710488" y="885825"/>
          <p14:tracePt t="6981" x="7726363" y="885825"/>
          <p14:tracePt t="6982" x="7734300" y="885825"/>
          <p14:tracePt t="6983" x="7742238" y="885825"/>
          <p14:tracePt t="6984" x="7748588" y="885825"/>
          <p14:tracePt t="6985" x="7756525" y="885825"/>
          <p14:tracePt t="6986" x="7764463" y="885825"/>
          <p14:tracePt t="6989" x="7772400" y="885825"/>
          <p14:tracePt t="6989" x="7780338" y="885825"/>
          <p14:tracePt t="6990" x="7788275" y="885825"/>
          <p14:tracePt t="6991" x="7796213" y="885825"/>
          <p14:tracePt t="6992" x="7804150" y="885825"/>
          <p14:tracePt t="6993" x="7812088" y="885825"/>
          <p14:tracePt t="6995" x="7820025" y="885825"/>
          <p14:tracePt t="6996" x="7827963" y="885825"/>
          <p14:tracePt t="6998" x="7835900" y="893763"/>
          <p14:tracePt t="7000" x="7851775" y="893763"/>
          <p14:tracePt t="7002" x="7859713" y="901700"/>
          <p14:tracePt t="7002" x="7866063" y="901700"/>
          <p14:tracePt t="7003" x="7874000" y="901700"/>
          <p14:tracePt t="7006" x="7881938" y="901700"/>
          <p14:tracePt t="7006" x="7889875" y="909638"/>
          <p14:tracePt t="7007" x="7897813" y="909638"/>
          <p14:tracePt t="7008" x="7905750" y="909638"/>
          <p14:tracePt t="7011" x="7913688" y="909638"/>
          <p14:tracePt t="7011" x="7921625" y="909638"/>
          <p14:tracePt t="7013" x="7929563" y="909638"/>
          <p14:tracePt t="7014" x="7937500" y="909638"/>
          <p14:tracePt t="7015" x="7945438" y="917575"/>
          <p14:tracePt t="7017" x="7953375" y="917575"/>
          <p14:tracePt t="7019" x="7961313" y="917575"/>
          <p14:tracePt t="7019" x="7969250" y="917575"/>
          <p14:tracePt t="7020" x="7977188" y="917575"/>
          <p14:tracePt t="7023" x="7985125" y="917575"/>
          <p14:tracePt t="7023" x="7991475" y="917575"/>
          <p14:tracePt t="7026" x="7999413" y="917575"/>
          <p14:tracePt t="7026" x="8007350" y="917575"/>
          <p14:tracePt t="7028" x="8007350" y="925513"/>
          <p14:tracePt t="7028" x="8015288" y="925513"/>
          <p14:tracePt t="7029" x="8023225" y="925513"/>
          <p14:tracePt t="7032" x="8031163" y="925513"/>
          <p14:tracePt t="7034" x="8039100" y="925513"/>
          <p14:tracePt t="7034" x="8047038" y="925513"/>
          <p14:tracePt t="7037" x="8054975" y="925513"/>
          <p14:tracePt t="7037" x="8062913" y="925513"/>
          <p14:tracePt t="7038" x="8062913" y="933450"/>
          <p14:tracePt t="7039" x="8070850" y="933450"/>
          <p14:tracePt t="7040" x="8078788" y="933450"/>
          <p14:tracePt t="7043" x="8086725" y="933450"/>
          <p14:tracePt t="7046" x="8094663" y="933450"/>
          <p14:tracePt t="7046" x="8102600" y="933450"/>
          <p14:tracePt t="7049" x="8108950" y="933450"/>
          <p14:tracePt t="7050" x="8116888" y="933450"/>
          <p14:tracePt t="7054" x="8124825" y="933450"/>
          <p14:tracePt t="7057" x="8132763" y="933450"/>
          <p14:tracePt t="7061" x="8140700" y="933450"/>
          <p14:tracePt t="7063" x="8148638" y="933450"/>
          <p14:tracePt t="7067" x="8156575" y="933450"/>
          <p14:tracePt t="7073" x="8164513" y="933450"/>
          <p14:tracePt t="7124" x="8164513" y="939800"/>
          <p14:tracePt t="7168" x="8156575" y="947738"/>
          <p14:tracePt t="7169" x="8148638" y="947738"/>
          <p14:tracePt t="7171" x="8140700" y="947738"/>
          <p14:tracePt t="7173" x="8140700" y="955675"/>
          <p14:tracePt t="7174" x="8132763" y="955675"/>
          <p14:tracePt t="7176" x="8124825" y="963613"/>
          <p14:tracePt t="7178" x="8116888" y="971550"/>
          <p14:tracePt t="7180" x="8108950" y="971550"/>
          <p14:tracePt t="7181" x="8102600" y="971550"/>
          <p14:tracePt t="7183" x="8094663" y="979488"/>
          <p14:tracePt t="7185" x="8086725" y="987425"/>
          <p14:tracePt t="7188" x="8078788" y="995363"/>
          <p14:tracePt t="7189" x="8070850" y="995363"/>
          <p14:tracePt t="7189" x="8070850" y="1003300"/>
          <p14:tracePt t="7190" x="8062913" y="1003300"/>
          <p14:tracePt t="7191" x="8054975" y="1003300"/>
          <p14:tracePt t="7193" x="8047038" y="1011238"/>
          <p14:tracePt t="7195" x="8039100" y="1011238"/>
          <p14:tracePt t="7196" x="8031163" y="1011238"/>
          <p14:tracePt t="7198" x="8023225" y="1019175"/>
          <p14:tracePt t="7199" x="8015288" y="1019175"/>
          <p14:tracePt t="7201" x="8007350" y="1027113"/>
          <p14:tracePt t="7202" x="7999413" y="1027113"/>
          <p14:tracePt t="7203" x="7991475" y="1027113"/>
          <p14:tracePt t="7204" x="7985125" y="1035050"/>
          <p14:tracePt t="7205" x="7977188" y="1035050"/>
          <p14:tracePt t="7206" x="7969250" y="1042988"/>
          <p14:tracePt t="7208" x="7961313" y="1042988"/>
          <p14:tracePt t="7210" x="7953375" y="1042988"/>
          <p14:tracePt t="7210" x="7945438" y="1050925"/>
          <p14:tracePt t="7213" x="7937500" y="1050925"/>
          <p14:tracePt t="7214" x="7929563" y="1050925"/>
          <p14:tracePt t="7215" x="7921625" y="1058863"/>
          <p14:tracePt t="7216" x="7913688" y="1058863"/>
          <p14:tracePt t="7218" x="7897813" y="1058863"/>
          <p14:tracePt t="7219" x="7889875" y="1058863"/>
          <p14:tracePt t="7221" x="7881938" y="1065213"/>
          <p14:tracePt t="7222" x="7874000" y="1065213"/>
          <p14:tracePt t="7223" x="7866063" y="1065213"/>
          <p14:tracePt t="7224" x="7859713" y="1065213"/>
          <p14:tracePt t="7225" x="7851775" y="1073150"/>
          <p14:tracePt t="7226" x="7843838" y="1073150"/>
          <p14:tracePt t="7228" x="7827963" y="1073150"/>
          <p14:tracePt t="7232" x="7812088" y="1081088"/>
          <p14:tracePt t="7232" x="7804150" y="1081088"/>
          <p14:tracePt t="7235" x="7796213" y="1089025"/>
          <p14:tracePt t="7235" x="7788275" y="1089025"/>
          <p14:tracePt t="7238" x="7780338" y="1089025"/>
          <p14:tracePt t="7239" x="7772400" y="1096963"/>
          <p14:tracePt t="7239" x="7764463" y="1096963"/>
          <p14:tracePt t="7240" x="7756525" y="1096963"/>
          <p14:tracePt t="7243" x="7748588" y="1096963"/>
          <p14:tracePt t="7244" x="7742238" y="1096963"/>
          <p14:tracePt t="7245" x="7734300" y="1104900"/>
          <p14:tracePt t="7248" x="7726363" y="1104900"/>
          <p14:tracePt t="7249" x="7718425" y="1104900"/>
          <p14:tracePt t="7250" x="7710488" y="1104900"/>
          <p14:tracePt t="7252" x="7702550" y="1112838"/>
          <p14:tracePt t="7254" x="7694613" y="1112838"/>
          <p14:tracePt t="7256" x="7686675" y="1112838"/>
          <p14:tracePt t="7257" x="7678738" y="1112838"/>
          <p14:tracePt t="7259" x="7670800" y="1112838"/>
          <p14:tracePt t="7260" x="7662863" y="1112838"/>
          <p14:tracePt t="7263" x="7654925" y="1112838"/>
          <p14:tracePt t="7265" x="7646988" y="1120775"/>
          <p14:tracePt t="7266" x="7639050" y="1120775"/>
          <p14:tracePt t="7268" x="7631113" y="1120775"/>
          <p14:tracePt t="7271" x="7623175" y="1120775"/>
          <p14:tracePt t="7273" x="7616825" y="1120775"/>
          <p14:tracePt t="7274" x="7608888" y="1120775"/>
          <p14:tracePt t="7275" x="7600950" y="1120775"/>
          <p14:tracePt t="7277" x="7593013" y="1120775"/>
          <p14:tracePt t="7280" x="7585075" y="1120775"/>
          <p14:tracePt t="7282" x="7577138" y="1120775"/>
          <p14:tracePt t="7283" x="7577138" y="1128713"/>
          <p14:tracePt t="7284" x="7569200" y="1128713"/>
          <p14:tracePt t="7285" x="7561263" y="1128713"/>
          <p14:tracePt t="7288" x="7553325" y="1128713"/>
          <p14:tracePt t="7291" x="7545388" y="1128713"/>
          <p14:tracePt t="7292" x="7537450" y="1128713"/>
          <p14:tracePt t="7296" x="7529513" y="1128713"/>
          <p14:tracePt t="7296" x="7521575" y="1128713"/>
          <p14:tracePt t="7299" x="7513638" y="1128713"/>
          <p14:tracePt t="7300" x="7505700" y="1128713"/>
          <p14:tracePt t="7304" x="7497763" y="1128713"/>
          <p14:tracePt t="7308" x="7491413" y="1128713"/>
          <p14:tracePt t="7310" x="7483475" y="1128713"/>
          <p14:tracePt t="7311" x="7475538" y="1128713"/>
          <p14:tracePt t="7314" x="7467600" y="1128713"/>
          <p14:tracePt t="7315" x="7459663" y="1128713"/>
          <p14:tracePt t="7318" x="7451725" y="1128713"/>
          <p14:tracePt t="7318" x="7451725" y="1120775"/>
          <p14:tracePt t="7325" x="7443788" y="1120775"/>
          <p14:tracePt t="7327" x="7443788" y="1112838"/>
          <p14:tracePt t="7332" x="7435850" y="1104900"/>
          <p14:tracePt t="7337" x="7435850" y="1096963"/>
          <p14:tracePt t="7338" x="7435850" y="1089025"/>
          <p14:tracePt t="7342" x="7435850" y="1081088"/>
          <p14:tracePt t="7344" x="7427913" y="1081088"/>
          <p14:tracePt t="7344" x="7427913" y="1073150"/>
          <p14:tracePt t="7347" x="7427913" y="1065213"/>
          <p14:tracePt t="7348" x="7419975" y="1058863"/>
          <p14:tracePt t="7349" x="7419975" y="1050925"/>
          <p14:tracePt t="7352" x="7419975" y="1042988"/>
          <p14:tracePt t="7353" x="7419975" y="1035050"/>
          <p14:tracePt t="7353" x="7412038" y="1027113"/>
          <p14:tracePt t="7354" x="7412038" y="1019175"/>
          <p14:tracePt t="7355" x="7412038" y="1011238"/>
          <p14:tracePt t="7356" x="7412038" y="1003300"/>
          <p14:tracePt t="7358" x="7412038" y="995363"/>
          <p14:tracePt t="7358" x="7412038" y="987425"/>
          <p14:tracePt t="7359" x="7412038" y="979488"/>
          <p14:tracePt t="7361" x="7412038" y="963613"/>
          <p14:tracePt t="7361" x="7412038" y="955675"/>
          <p14:tracePt t="7362" x="7412038" y="947738"/>
          <p14:tracePt t="7363" x="7412038" y="939800"/>
          <p14:tracePt t="7365" x="7412038" y="933450"/>
          <p14:tracePt t="7365" x="7412038" y="925513"/>
          <p14:tracePt t="7367" x="7412038" y="917575"/>
          <p14:tracePt t="7367" x="7412038" y="909638"/>
          <p14:tracePt t="7368" x="7412038" y="893763"/>
          <p14:tracePt t="7369" x="7412038" y="885825"/>
          <p14:tracePt t="7370" x="7412038" y="877888"/>
          <p14:tracePt t="7371" x="7412038" y="869950"/>
          <p14:tracePt t="7372" x="7412038" y="854075"/>
          <p14:tracePt t="7374" x="7412038" y="846138"/>
          <p14:tracePt t="7374" x="7412038" y="838200"/>
          <p14:tracePt t="7375" x="7412038" y="822325"/>
          <p14:tracePt t="7376" x="7412038" y="814388"/>
          <p14:tracePt t="7377" x="7412038" y="800100"/>
          <p14:tracePt t="7379" x="7419975" y="784225"/>
          <p14:tracePt t="7381" x="7419975" y="760413"/>
          <p14:tracePt t="7382" x="7419975" y="752475"/>
          <p14:tracePt t="7384" x="7419975" y="744538"/>
          <p14:tracePt t="7384" x="7427913" y="728663"/>
          <p14:tracePt t="7385" x="7427913" y="720725"/>
          <p14:tracePt t="7386" x="7427913" y="712788"/>
          <p14:tracePt t="7387" x="7427913" y="696913"/>
          <p14:tracePt t="7388" x="7427913" y="688975"/>
          <p14:tracePt t="7389" x="7435850" y="682625"/>
          <p14:tracePt t="7390" x="7435850" y="674688"/>
          <p14:tracePt t="7391" x="7435850" y="658813"/>
          <p14:tracePt t="7392" x="7443788" y="650875"/>
          <p14:tracePt t="7393" x="7443788" y="642938"/>
          <p14:tracePt t="7394" x="7443788" y="635000"/>
          <p14:tracePt t="7395" x="7451725" y="619125"/>
          <p14:tracePt t="7397" x="7459663" y="611188"/>
          <p14:tracePt t="7398" x="7459663" y="603250"/>
          <p14:tracePt t="7399" x="7459663" y="587375"/>
          <p14:tracePt t="7400" x="7467600" y="579438"/>
          <p14:tracePt t="7400" x="7475538" y="571500"/>
          <p14:tracePt t="7401" x="7475538" y="557213"/>
          <p14:tracePt t="7402" x="7483475" y="549275"/>
          <p14:tracePt t="7403" x="7491413" y="541338"/>
          <p14:tracePt t="7404" x="7491413" y="533400"/>
          <p14:tracePt t="7406" x="7491413" y="517525"/>
          <p14:tracePt t="7406" x="7497763" y="517525"/>
          <p14:tracePt t="7407" x="7497763" y="509588"/>
          <p14:tracePt t="7408" x="7513638" y="501650"/>
          <p14:tracePt t="7409" x="7513638" y="493713"/>
          <p14:tracePt t="7410" x="7521575" y="477838"/>
          <p14:tracePt t="7411" x="7529513" y="469900"/>
          <p14:tracePt t="7412" x="7529513" y="461963"/>
          <p14:tracePt t="7414" x="7537450" y="454025"/>
          <p14:tracePt t="7415" x="7545388" y="446088"/>
          <p14:tracePt t="7416" x="7553325" y="438150"/>
          <p14:tracePt t="7416" x="7561263" y="431800"/>
          <p14:tracePt t="7418" x="7569200" y="423863"/>
          <p14:tracePt t="7420" x="7585075" y="415925"/>
          <p14:tracePt t="7420" x="7593013" y="407988"/>
          <p14:tracePt t="7421" x="7600950" y="400050"/>
          <p14:tracePt t="7422" x="7608888" y="392113"/>
          <p14:tracePt t="7423" x="7616825" y="392113"/>
          <p14:tracePt t="7424" x="7623175" y="384175"/>
          <p14:tracePt t="7425" x="7631113" y="376238"/>
          <p14:tracePt t="7426" x="7639050" y="376238"/>
          <p14:tracePt t="7427" x="7646988" y="368300"/>
          <p14:tracePt t="7428" x="7654925" y="360363"/>
          <p14:tracePt t="7429" x="7670800" y="352425"/>
          <p14:tracePt t="7431" x="7678738" y="352425"/>
          <p14:tracePt t="7432" x="7686675" y="344488"/>
          <p14:tracePt t="7433" x="7694613" y="336550"/>
          <p14:tracePt t="7434" x="7702550" y="336550"/>
          <p14:tracePt t="7434" x="7718425" y="336550"/>
          <p14:tracePt t="7435" x="7726363" y="328613"/>
          <p14:tracePt t="7436" x="7742238" y="328613"/>
          <p14:tracePt t="7438" x="7748588" y="320675"/>
          <p14:tracePt t="7438" x="7756525" y="320675"/>
          <p14:tracePt t="7439" x="7764463" y="320675"/>
          <p14:tracePt t="7440" x="7780338" y="320675"/>
          <p14:tracePt t="7441" x="7788275" y="312738"/>
          <p14:tracePt t="7442" x="7796213" y="306388"/>
          <p14:tracePt t="7443" x="7812088" y="306388"/>
          <p14:tracePt t="7444" x="7820025" y="306388"/>
          <p14:tracePt t="7445" x="7835900" y="298450"/>
          <p14:tracePt t="7446" x="7843838" y="298450"/>
          <p14:tracePt t="7448" x="7851775" y="298450"/>
          <p14:tracePt t="7448" x="7866063" y="290513"/>
          <p14:tracePt t="7450" x="7874000" y="290513"/>
          <p14:tracePt t="7451" x="7881938" y="290513"/>
          <p14:tracePt t="7451" x="7889875" y="282575"/>
          <p14:tracePt t="7452" x="7905750" y="282575"/>
          <p14:tracePt t="7453" x="7913688" y="282575"/>
          <p14:tracePt t="7454" x="7921625" y="282575"/>
          <p14:tracePt t="7455" x="7937500" y="282575"/>
          <p14:tracePt t="7456" x="7945438" y="274638"/>
          <p14:tracePt t="7457" x="7953375" y="274638"/>
          <p14:tracePt t="7458" x="7969250" y="274638"/>
          <p14:tracePt t="7459" x="7977188" y="274638"/>
          <p14:tracePt t="7460" x="7985125" y="266700"/>
          <p14:tracePt t="7461" x="7991475" y="266700"/>
          <p14:tracePt t="7462" x="8007350" y="266700"/>
          <p14:tracePt t="7463" x="8015288" y="266700"/>
          <p14:tracePt t="7465" x="8023225" y="266700"/>
          <p14:tracePt t="7465" x="8031163" y="266700"/>
          <p14:tracePt t="7467" x="8039100" y="258763"/>
          <p14:tracePt t="7467" x="8047038" y="258763"/>
          <p14:tracePt t="7469" x="8054975" y="258763"/>
          <p14:tracePt t="7470" x="8062913" y="258763"/>
          <p14:tracePt t="7470" x="8078788" y="258763"/>
          <p14:tracePt t="7473" x="8086725" y="258763"/>
          <p14:tracePt t="7473" x="8094663" y="258763"/>
          <p14:tracePt t="7474" x="8102600" y="258763"/>
          <p14:tracePt t="7475" x="8108950" y="258763"/>
          <p14:tracePt t="7476" x="8116888" y="258763"/>
          <p14:tracePt t="7479" x="8124825" y="258763"/>
          <p14:tracePt t="7479" x="8132763" y="258763"/>
          <p14:tracePt t="7482" x="8140700" y="258763"/>
          <p14:tracePt t="7483" x="8148638" y="258763"/>
          <p14:tracePt t="7485" x="8156575" y="258763"/>
          <p14:tracePt t="7487" x="8164513" y="258763"/>
          <p14:tracePt t="7489" x="8172450" y="258763"/>
          <p14:tracePt t="7491" x="8180388" y="258763"/>
          <p14:tracePt t="7493" x="8188325" y="258763"/>
          <p14:tracePt t="7496" x="8196263" y="258763"/>
          <p14:tracePt t="7500" x="8204200" y="258763"/>
          <p14:tracePt t="7509" x="8212138" y="258763"/>
          <p14:tracePt t="7511" x="8212138" y="266700"/>
          <p14:tracePt t="7514" x="8212138" y="274638"/>
          <p14:tracePt t="7515" x="8220075" y="274638"/>
          <p14:tracePt t="7517" x="8228013" y="282575"/>
          <p14:tracePt t="7518" x="8228013" y="290513"/>
          <p14:tracePt t="7521" x="8234363" y="298450"/>
          <p14:tracePt t="7521" x="8234363" y="306388"/>
          <p14:tracePt t="7522" x="8242300" y="312738"/>
          <p14:tracePt t="7525" x="8242300" y="320675"/>
          <p14:tracePt t="7526" x="8250238" y="328613"/>
          <p14:tracePt t="7526" x="8250238" y="336550"/>
          <p14:tracePt t="7527" x="8258175" y="344488"/>
          <p14:tracePt t="7528" x="8258175" y="352425"/>
          <p14:tracePt t="7529" x="8258175" y="360363"/>
          <p14:tracePt t="7531" x="8266113" y="368300"/>
          <p14:tracePt t="7532" x="8266113" y="376238"/>
          <p14:tracePt t="7533" x="8274050" y="384175"/>
          <p14:tracePt t="7533" x="8274050" y="392113"/>
          <p14:tracePt t="7534" x="8274050" y="400050"/>
          <p14:tracePt t="7535" x="8281988" y="415925"/>
          <p14:tracePt t="7538" x="8281988" y="423863"/>
          <p14:tracePt t="7538" x="8289925" y="438150"/>
          <p14:tracePt t="7539" x="8289925" y="446088"/>
          <p14:tracePt t="7541" x="8297863" y="454025"/>
          <p14:tracePt t="7541" x="8297863" y="469900"/>
          <p14:tracePt t="7544" x="8297863" y="485775"/>
          <p14:tracePt t="7544" x="8305800" y="493713"/>
          <p14:tracePt t="7545" x="8305800" y="501650"/>
          <p14:tracePt t="7546" x="8313738" y="509588"/>
          <p14:tracePt t="7548" x="8313738" y="525463"/>
          <p14:tracePt t="7549" x="8321675" y="533400"/>
          <p14:tracePt t="7549" x="8321675" y="541338"/>
          <p14:tracePt t="7550" x="8329613" y="549275"/>
          <p14:tracePt t="7551" x="8329613" y="557213"/>
          <p14:tracePt t="7552" x="8329613" y="563563"/>
          <p14:tracePt t="7553" x="8337550" y="571500"/>
          <p14:tracePt t="7554" x="8337550" y="579438"/>
          <p14:tracePt t="7555" x="8337550" y="595313"/>
          <p14:tracePt t="7556" x="8345488" y="603250"/>
          <p14:tracePt t="7557" x="8345488" y="611188"/>
          <p14:tracePt t="7558" x="8345488" y="619125"/>
          <p14:tracePt t="7559" x="8345488" y="635000"/>
          <p14:tracePt t="7560" x="8351838" y="642938"/>
          <p14:tracePt t="7562" x="8351838" y="650875"/>
          <p14:tracePt t="7562" x="8351838" y="658813"/>
          <p14:tracePt t="7563" x="8359775" y="666750"/>
          <p14:tracePt t="7565" x="8359775" y="682625"/>
          <p14:tracePt t="7566" x="8367713" y="688975"/>
          <p14:tracePt t="7567" x="8367713" y="696913"/>
          <p14:tracePt t="7567" x="8367713" y="704850"/>
          <p14:tracePt t="7568" x="8367713" y="712788"/>
          <p14:tracePt t="7569" x="8367713" y="720725"/>
          <p14:tracePt t="7570" x="8375650" y="728663"/>
          <p14:tracePt t="7571" x="8375650" y="736600"/>
          <p14:tracePt t="7572" x="8375650" y="744538"/>
          <p14:tracePt t="7574" x="8375650" y="752475"/>
          <p14:tracePt t="7574" x="8383588" y="760413"/>
          <p14:tracePt t="7575" x="8383588" y="768350"/>
          <p14:tracePt t="7576" x="8383588" y="784225"/>
          <p14:tracePt t="7577" x="8383588" y="792163"/>
          <p14:tracePt t="7579" x="8383588" y="800100"/>
          <p14:tracePt t="7579" x="8383588" y="808038"/>
          <p14:tracePt t="7581" x="8383588" y="814388"/>
          <p14:tracePt t="7582" x="8391525" y="822325"/>
          <p14:tracePt t="7583" x="8391525" y="830263"/>
          <p14:tracePt t="7583" x="8391525" y="838200"/>
          <p14:tracePt t="7584" x="8391525" y="846138"/>
          <p14:tracePt t="7585" x="8391525" y="862013"/>
          <p14:tracePt t="7586" x="8391525" y="869950"/>
          <p14:tracePt t="7588" x="8399463" y="877888"/>
          <p14:tracePt t="7588" x="8399463" y="885825"/>
          <p14:tracePt t="7591" x="8399463" y="901700"/>
          <p14:tracePt t="7593" x="8399463" y="917575"/>
          <p14:tracePt t="7593" x="8399463" y="925513"/>
          <p14:tracePt t="7596" x="8399463" y="933450"/>
          <p14:tracePt t="7597" x="8399463" y="939800"/>
          <p14:tracePt t="7598" x="8399463" y="947738"/>
          <p14:tracePt t="7598" x="8399463" y="955675"/>
          <p14:tracePt t="7599" x="8399463" y="963613"/>
          <p14:tracePt t="7600" x="8399463" y="971550"/>
          <p14:tracePt t="7602" x="8399463" y="987425"/>
          <p14:tracePt t="7603" x="8407400" y="987425"/>
          <p14:tracePt t="7604" x="8407400" y="995363"/>
          <p14:tracePt t="7605" x="8407400" y="1003300"/>
          <p14:tracePt t="7606" x="8407400" y="1011238"/>
          <p14:tracePt t="7607" x="8407400" y="1019175"/>
          <p14:tracePt t="7608" x="8407400" y="1027113"/>
          <p14:tracePt t="7611" x="8407400" y="1042988"/>
          <p14:tracePt t="7612" x="8407400" y="1050925"/>
          <p14:tracePt t="7614" x="8407400" y="1058863"/>
          <p14:tracePt t="7615" x="8407400" y="1065213"/>
          <p14:tracePt t="7617" x="8407400" y="1073150"/>
          <p14:tracePt t="7617" x="8407400" y="1081088"/>
          <p14:tracePt t="7620" x="8407400" y="1089025"/>
          <p14:tracePt t="7621" x="8407400" y="1096963"/>
          <p14:tracePt t="7623" x="8407400" y="1104900"/>
          <p14:tracePt t="7624" x="8407400" y="1112838"/>
          <p14:tracePt t="7626" x="8407400" y="1120775"/>
          <p14:tracePt t="7628" x="8407400" y="1128713"/>
          <p14:tracePt t="7630" x="8407400" y="1136650"/>
          <p14:tracePt t="7631" x="8407400" y="1144588"/>
          <p14:tracePt t="7634" x="8407400" y="1152525"/>
          <p14:tracePt t="7634" x="8399463" y="1152525"/>
          <p14:tracePt t="7635" x="8399463" y="1160463"/>
          <p14:tracePt t="7637" x="8399463" y="1168400"/>
          <p14:tracePt t="7639" x="8391525" y="1168400"/>
          <p14:tracePt t="7641" x="8391525" y="1176338"/>
          <p14:tracePt t="7641" x="8391525" y="1184275"/>
          <p14:tracePt t="7643" x="8391525" y="1190625"/>
          <p14:tracePt t="7646" x="8383588" y="1198563"/>
          <p14:tracePt t="7649" x="8383588" y="1206500"/>
          <p14:tracePt t="7650" x="8375650" y="1206500"/>
          <p14:tracePt t="7651" x="8375650" y="1214438"/>
          <p14:tracePt t="7654" x="8375650" y="1222375"/>
          <p14:tracePt t="7655" x="8367713" y="1222375"/>
          <p14:tracePt t="7657" x="8367713" y="1230313"/>
          <p14:tracePt t="7658" x="8367713" y="1238250"/>
          <p14:tracePt t="7659" x="8359775" y="1238250"/>
          <p14:tracePt t="7661" x="8359775" y="1246188"/>
          <p14:tracePt t="7664" x="8351838" y="1254125"/>
          <p14:tracePt t="7666" x="8345488" y="1254125"/>
          <p14:tracePt t="7667" x="8345488" y="1262063"/>
          <p14:tracePt t="7669" x="8337550" y="1270000"/>
          <p14:tracePt t="7672" x="8329613" y="1270000"/>
          <p14:tracePt t="7673" x="8329613" y="1277938"/>
          <p14:tracePt t="7675" x="8321675" y="1277938"/>
          <p14:tracePt t="7678" x="8313738" y="1285875"/>
          <p14:tracePt t="7679" x="8305800" y="1293813"/>
          <p14:tracePt t="7682" x="8297863" y="1293813"/>
          <p14:tracePt t="7684" x="8289925" y="1301750"/>
          <p14:tracePt t="7687" x="8281988" y="1301750"/>
          <p14:tracePt t="7687" x="8281988" y="1309688"/>
          <p14:tracePt t="7691" x="8274050" y="1309688"/>
          <p14:tracePt t="7694" x="8266113" y="1309688"/>
          <p14:tracePt t="7697" x="8258175" y="1309688"/>
          <p14:tracePt t="7699" x="8250238" y="1309688"/>
          <p14:tracePt t="7700" x="8250238" y="1316038"/>
          <p14:tracePt t="7703" x="8242300" y="1316038"/>
          <p14:tracePt t="7708" x="8234363" y="1316038"/>
          <p14:tracePt t="7714" x="8234363" y="1323975"/>
          <p14:tracePt t="7715" x="8228013" y="1323975"/>
          <p14:tracePt t="7721" x="8220075" y="1323975"/>
          <p14:tracePt t="7726" x="8212138" y="1323975"/>
          <p14:tracePt t="7729" x="8204200" y="1323975"/>
          <p14:tracePt t="7731" x="8196263" y="1323975"/>
          <p14:tracePt t="7737" x="8188325" y="1323975"/>
          <p14:tracePt t="7740" x="8180388" y="1323975"/>
          <p14:tracePt t="7744" x="8172450" y="1323975"/>
          <p14:tracePt t="7747" x="8164513" y="1323975"/>
          <p14:tracePt t="7749" x="8156575" y="1323975"/>
          <p14:tracePt t="7749" x="8148638" y="1323975"/>
          <p14:tracePt t="7753" x="8140700" y="1323975"/>
          <p14:tracePt t="7754" x="8132763" y="1323975"/>
          <p14:tracePt t="7756" x="8124825" y="1323975"/>
          <p14:tracePt t="7758" x="8116888" y="1323975"/>
          <p14:tracePt t="7760" x="8108950" y="1323975"/>
          <p14:tracePt t="7762" x="8102600" y="1323975"/>
          <p14:tracePt t="7763" x="8094663" y="1323975"/>
          <p14:tracePt t="7765" x="8086725" y="1316038"/>
          <p14:tracePt t="7767" x="8078788" y="1316038"/>
          <p14:tracePt t="7768" x="8070850" y="1316038"/>
          <p14:tracePt t="7769" x="8062913" y="1316038"/>
          <p14:tracePt t="7770" x="8054975" y="1316038"/>
          <p14:tracePt t="7773" x="8047038" y="1316038"/>
          <p14:tracePt t="7773" x="8039100" y="1309688"/>
          <p14:tracePt t="7775" x="8031163" y="1309688"/>
          <p14:tracePt t="7777" x="8023225" y="1309688"/>
          <p14:tracePt t="7778" x="8015288" y="1309688"/>
          <p14:tracePt t="7779" x="8007350" y="1301750"/>
          <p14:tracePt t="7781" x="7999413" y="1301750"/>
          <p14:tracePt t="7782" x="7991475" y="1301750"/>
          <p14:tracePt t="7783" x="7985125" y="1301750"/>
          <p14:tracePt t="7798" x="7897813" y="1277938"/>
          <p14:tracePt t="7799" x="7889875" y="1277938"/>
          <p14:tracePt t="7801" x="7881938" y="1277938"/>
          <p14:tracePt t="7803" x="7874000" y="1277938"/>
          <p14:tracePt t="7804" x="7866063" y="1270000"/>
          <p14:tracePt t="7806" x="7859713" y="1270000"/>
          <p14:tracePt t="7810" x="7851775" y="1270000"/>
          <p14:tracePt t="7811" x="7843838" y="1270000"/>
          <p14:tracePt t="7812" x="7843838" y="1262063"/>
          <p14:tracePt t="7816" x="7835900" y="1262063"/>
          <p14:tracePt t="7820" x="7827963" y="1262063"/>
          <p14:tracePt t="7823" x="7827963" y="1254125"/>
          <p14:tracePt t="7877" x="7827963" y="1246188"/>
          <p14:tracePt t="7882" x="7827963" y="1238250"/>
          <p14:tracePt t="7883" x="7827963" y="1230313"/>
          <p14:tracePt t="7885" x="7827963" y="1222375"/>
          <p14:tracePt t="7885" x="7827963" y="1214438"/>
          <p14:tracePt t="7886" x="7827963" y="1206500"/>
          <p14:tracePt t="7889" x="7827963" y="1198563"/>
          <p14:tracePt t="7889" x="7827963" y="1190625"/>
          <p14:tracePt t="7890" x="7827963" y="1184275"/>
          <p14:tracePt t="7891" x="7827963" y="1176338"/>
          <p14:tracePt t="7894" x="7827963" y="1160463"/>
          <p14:tracePt t="7896" x="7827963" y="1152525"/>
          <p14:tracePt t="7896" x="7827963" y="1144588"/>
          <p14:tracePt t="7898" x="7827963" y="1136650"/>
          <p14:tracePt t="7901" x="7827963" y="1128713"/>
          <p14:tracePt t="7902" x="7827963" y="1120775"/>
          <p14:tracePt t="7904" x="7827963" y="1112838"/>
          <p14:tracePt t="7904" x="7827963" y="1104900"/>
          <p14:tracePt t="7908" x="7827963" y="1096963"/>
          <p14:tracePt t="7909" x="7827963" y="1089025"/>
          <p14:tracePt t="7912" x="7827963" y="1081088"/>
          <p14:tracePt t="7913" x="7827963" y="1073150"/>
          <p14:tracePt t="7915" x="7827963" y="1065213"/>
          <p14:tracePt t="7918" x="7827963" y="1058863"/>
          <p14:tracePt t="7918" x="7835900" y="1058863"/>
          <p14:tracePt t="7919" x="7835900" y="1050925"/>
          <p14:tracePt t="7922" x="7835900" y="1042988"/>
          <p14:tracePt t="7923" x="7835900" y="1035050"/>
          <p14:tracePt t="7926" x="7835900" y="1027113"/>
          <p14:tracePt t="7928" x="7843838" y="1019175"/>
          <p14:tracePt t="7930" x="7843838" y="1011238"/>
          <p14:tracePt t="7931" x="7851775" y="1011238"/>
          <p14:tracePt t="7932" x="7851775" y="1003300"/>
          <p14:tracePt t="7933" x="7851775" y="995363"/>
          <p14:tracePt t="7934" x="7859713" y="995363"/>
          <p14:tracePt t="7935" x="7859713" y="987425"/>
          <p14:tracePt t="7936" x="7859713" y="979488"/>
          <p14:tracePt t="7937" x="7866063" y="979488"/>
          <p14:tracePt t="7938" x="7866063" y="971550"/>
          <p14:tracePt t="7939" x="7874000" y="971550"/>
          <p14:tracePt t="7940" x="7874000" y="963613"/>
          <p14:tracePt t="7941" x="7881938" y="963613"/>
          <p14:tracePt t="7942" x="7881938" y="955675"/>
          <p14:tracePt t="7945" x="7889875" y="947738"/>
          <p14:tracePt t="7947" x="7897813" y="939800"/>
          <p14:tracePt t="7949" x="7905750" y="933450"/>
          <p14:tracePt t="7951" x="7913688" y="925513"/>
          <p14:tracePt t="7951" x="7921625" y="925513"/>
          <p14:tracePt t="7952" x="7921625" y="917575"/>
          <p14:tracePt t="7953" x="7929563" y="917575"/>
          <p14:tracePt t="7954" x="7937500" y="909638"/>
          <p14:tracePt t="7955" x="7945438" y="909638"/>
          <p14:tracePt t="7956" x="7953375" y="909638"/>
          <p14:tracePt t="7957" x="7953375" y="901700"/>
          <p14:tracePt t="7958" x="7961313" y="901700"/>
          <p14:tracePt t="7959" x="7969250" y="893763"/>
          <p14:tracePt t="7960" x="7977188" y="893763"/>
          <p14:tracePt t="7963" x="7985125" y="885825"/>
          <p14:tracePt t="7963" x="7991475" y="885825"/>
          <p14:tracePt t="7965" x="7999413" y="885825"/>
          <p14:tracePt t="7966" x="8007350" y="877888"/>
          <p14:tracePt t="7967" x="8015288" y="877888"/>
          <p14:tracePt t="7968" x="8023225" y="869950"/>
          <p14:tracePt t="7968" x="8031163" y="869950"/>
          <p14:tracePt t="7970" x="8039100" y="869950"/>
          <p14:tracePt t="7970" x="8047038" y="869950"/>
          <p14:tracePt t="7971" x="8062913" y="862013"/>
          <p14:tracePt t="7972" x="8070850" y="862013"/>
          <p14:tracePt t="7973" x="8078788" y="854075"/>
          <p14:tracePt t="7974" x="8086725" y="854075"/>
          <p14:tracePt t="7975" x="8094663" y="854075"/>
          <p14:tracePt t="7976" x="8102600" y="854075"/>
          <p14:tracePt t="7977" x="8108950" y="846138"/>
          <p14:tracePt t="7978" x="8116888" y="846138"/>
          <p14:tracePt t="7979" x="8132763" y="846138"/>
          <p14:tracePt t="7981" x="8140700" y="838200"/>
          <p14:tracePt t="7982" x="8148638" y="838200"/>
          <p14:tracePt t="7983" x="8156575" y="838200"/>
          <p14:tracePt t="7984" x="8164513" y="838200"/>
          <p14:tracePt t="7984" x="8172450" y="838200"/>
          <p14:tracePt t="7985" x="8180388" y="838200"/>
          <p14:tracePt t="7986" x="8188325" y="830263"/>
          <p14:tracePt t="7987" x="8204200" y="830263"/>
          <p14:tracePt t="7988" x="8212138" y="830263"/>
          <p14:tracePt t="7991" x="8228013" y="822325"/>
          <p14:tracePt t="7993" x="8234363" y="822325"/>
          <p14:tracePt t="7993" x="8242300" y="822325"/>
          <p14:tracePt t="7994" x="8258175" y="814388"/>
          <p14:tracePt t="7995" x="8266113" y="814388"/>
          <p14:tracePt t="7998" x="8274050" y="814388"/>
          <p14:tracePt t="7999" x="8281988" y="814388"/>
          <p14:tracePt t="7999" x="8289925" y="814388"/>
          <p14:tracePt t="8000" x="8297863" y="814388"/>
          <p14:tracePt t="8002" x="8305800" y="808038"/>
          <p14:tracePt t="8003" x="8313738" y="808038"/>
          <p14:tracePt t="8003" x="8321675" y="808038"/>
          <p14:tracePt t="8004" x="8329613" y="808038"/>
          <p14:tracePt t="8005" x="8337550" y="808038"/>
          <p14:tracePt t="8006" x="8345488" y="800100"/>
          <p14:tracePt t="8009" x="8351838" y="800100"/>
          <p14:tracePt t="8011" x="8359775" y="800100"/>
          <p14:tracePt t="8011" x="8367713" y="800100"/>
          <p14:tracePt t="8012" x="8375650" y="800100"/>
          <p14:tracePt t="8013" x="8383588" y="792163"/>
          <p14:tracePt t="8015" x="8391525" y="792163"/>
          <p14:tracePt t="8017" x="8399463" y="792163"/>
          <p14:tracePt t="8021" x="8407400" y="792163"/>
          <p14:tracePt t="8025" x="8415338" y="792163"/>
          <p14:tracePt t="8027" x="8423275" y="792163"/>
          <p14:tracePt t="8033" x="8431213" y="784225"/>
          <p14:tracePt t="8058" x="8439150" y="784225"/>
          <p14:tracePt t="8075" x="8439150" y="792163"/>
          <p14:tracePt t="8079" x="8439150" y="800100"/>
          <p14:tracePt t="8079" x="8439150" y="808038"/>
          <p14:tracePt t="8081" x="8447088" y="808038"/>
          <p14:tracePt t="8082" x="8447088" y="814388"/>
          <p14:tracePt t="8082" x="8447088" y="822325"/>
          <p14:tracePt t="8083" x="8447088" y="830263"/>
          <p14:tracePt t="8084" x="8455025" y="838200"/>
          <p14:tracePt t="8085" x="8455025" y="846138"/>
          <p14:tracePt t="8087" x="8455025" y="854075"/>
          <p14:tracePt t="8088" x="8455025" y="862013"/>
          <p14:tracePt t="8088" x="8455025" y="869950"/>
          <p14:tracePt t="8089" x="8462963" y="877888"/>
          <p14:tracePt t="8090" x="8462963" y="885825"/>
          <p14:tracePt t="8093" x="8470900" y="893763"/>
          <p14:tracePt t="8093" x="8470900" y="901700"/>
          <p14:tracePt t="8094" x="8470900" y="909638"/>
          <p14:tracePt t="8096" x="8470900" y="917575"/>
          <p14:tracePt t="8097" x="8477250" y="925513"/>
          <p14:tracePt t="8098" x="8477250" y="933450"/>
          <p14:tracePt t="8100" x="8477250" y="939800"/>
          <p14:tracePt t="8100" x="8477250" y="947738"/>
          <p14:tracePt t="8103" x="8477250" y="955675"/>
          <p14:tracePt t="8104" x="8477250" y="963613"/>
          <p14:tracePt t="8106" x="8477250" y="971550"/>
          <p14:tracePt t="8106" x="8477250" y="979488"/>
          <p14:tracePt t="8108" x="8485188" y="987425"/>
          <p14:tracePt t="8110" x="8485188" y="995363"/>
          <p14:tracePt t="8112" x="8485188" y="1003300"/>
          <p14:tracePt t="8114" x="8485188" y="1011238"/>
          <p14:tracePt t="8115" x="8485188" y="1019175"/>
          <p14:tracePt t="8117" x="8485188" y="1027113"/>
          <p14:tracePt t="8120" x="8485188" y="1035050"/>
          <p14:tracePt t="8120" x="8485188" y="1042988"/>
          <p14:tracePt t="8124" x="8485188" y="1050925"/>
          <p14:tracePt t="8124" x="8485188" y="1058863"/>
          <p14:tracePt t="8128" x="8485188" y="1065213"/>
          <p14:tracePt t="8129" x="8485188" y="1073150"/>
          <p14:tracePt t="8131" x="8485188" y="1081088"/>
          <p14:tracePt t="8133" x="8485188" y="1089025"/>
          <p14:tracePt t="8135" x="8485188" y="1096963"/>
          <p14:tracePt t="8137" x="8485188" y="1104900"/>
          <p14:tracePt t="8139" x="8485188" y="1112838"/>
          <p14:tracePt t="8142" x="8485188" y="1120775"/>
          <p14:tracePt t="8143" x="8485188" y="1128713"/>
          <p14:tracePt t="8143" x="8477250" y="1128713"/>
          <p14:tracePt t="8144" x="8477250" y="1136650"/>
          <p14:tracePt t="8145" x="8477250" y="1144588"/>
          <p14:tracePt t="8148" x="8477250" y="1152525"/>
          <p14:tracePt t="8151" x="8470900" y="1152525"/>
          <p14:tracePt t="8152" x="8470900" y="1160463"/>
          <p14:tracePt t="8154" x="8462963" y="1168400"/>
          <p14:tracePt t="8158" x="8462963" y="1176338"/>
          <p14:tracePt t="8160" x="8462963" y="1184275"/>
          <p14:tracePt t="8160" x="8455025" y="1184275"/>
          <p14:tracePt t="8163" x="8455025" y="1190625"/>
          <p14:tracePt t="8165" x="8447088" y="1198563"/>
          <p14:tracePt t="8169" x="8447088" y="1206500"/>
          <p14:tracePt t="8169" x="8439150" y="1206500"/>
          <p14:tracePt t="8172" x="8431213" y="1214438"/>
          <p14:tracePt t="8174" x="8431213" y="1222375"/>
          <p14:tracePt t="8176" x="8423275" y="1222375"/>
          <p14:tracePt t="8178" x="8415338" y="1230313"/>
          <p14:tracePt t="8181" x="8407400" y="1238250"/>
          <p14:tracePt t="8184" x="8399463" y="1238250"/>
          <p14:tracePt t="8184" x="8399463" y="1246188"/>
          <p14:tracePt t="8185" x="8391525" y="1246188"/>
          <p14:tracePt t="8187" x="8391525" y="1254125"/>
          <p14:tracePt t="8188" x="8383588" y="1254125"/>
          <p14:tracePt t="8190" x="8375650" y="1254125"/>
          <p14:tracePt t="8192" x="8367713" y="1254125"/>
          <p14:tracePt t="8194" x="8359775" y="1262063"/>
          <p14:tracePt t="8198" x="8351838" y="1262063"/>
          <p14:tracePt t="8199" x="8345488" y="1270000"/>
          <p14:tracePt t="8202" x="8337550" y="1270000"/>
          <p14:tracePt t="8205" x="8329613" y="1270000"/>
          <p14:tracePt t="8206" x="8321675" y="1270000"/>
          <p14:tracePt t="8206" x="8321675" y="1277938"/>
          <p14:tracePt t="8207" x="8313738" y="1277938"/>
          <p14:tracePt t="8209" x="8305800" y="1277938"/>
          <p14:tracePt t="8212" x="8297863" y="1277938"/>
          <p14:tracePt t="8213" x="8289925" y="1277938"/>
          <p14:tracePt t="8214" x="8281988" y="1277938"/>
          <p14:tracePt t="8217" x="8274050" y="1285875"/>
          <p14:tracePt t="8217" x="8266113" y="1285875"/>
          <p14:tracePt t="8219" x="8258175" y="1285875"/>
          <p14:tracePt t="8222" x="8250238" y="1285875"/>
          <p14:tracePt t="8223" x="8250238" y="1293813"/>
          <p14:tracePt t="8224" x="8242300" y="1293813"/>
          <p14:tracePt t="8225" x="8234363" y="1293813"/>
          <p14:tracePt t="8229" x="8228013" y="1293813"/>
          <p14:tracePt t="8230" x="8220075" y="1293813"/>
          <p14:tracePt t="8232" x="8212138" y="1293813"/>
          <p14:tracePt t="8234" x="8204200" y="1293813"/>
          <p14:tracePt t="8235" x="8196263" y="1301750"/>
          <p14:tracePt t="8238" x="8188325" y="1301750"/>
          <p14:tracePt t="8239" x="8180388" y="1301750"/>
          <p14:tracePt t="8241" x="8172450" y="1301750"/>
          <p14:tracePt t="8243" x="8164513" y="1301750"/>
          <p14:tracePt t="8244" x="8156575" y="1301750"/>
          <p14:tracePt t="8246" x="8148638" y="1301750"/>
          <p14:tracePt t="8248" x="8140700" y="1309688"/>
          <p14:tracePt t="8250" x="8132763" y="1309688"/>
          <p14:tracePt t="8251" x="8124825" y="1309688"/>
          <p14:tracePt t="8253" x="8116888" y="1309688"/>
          <p14:tracePt t="8254" x="8108950" y="1309688"/>
          <p14:tracePt t="8255" x="8102600" y="1309688"/>
          <p14:tracePt t="8257" x="8094663" y="1309688"/>
          <p14:tracePt t="8259" x="8086725" y="1309688"/>
          <p14:tracePt t="8259" x="8078788" y="1309688"/>
          <p14:tracePt t="8260" x="8070850" y="1309688"/>
          <p14:tracePt t="8261" x="8070850" y="1316038"/>
          <p14:tracePt t="8263" x="8062913" y="1316038"/>
          <p14:tracePt t="8263" x="8054975" y="1316038"/>
          <p14:tracePt t="8265" x="8047038" y="1316038"/>
          <p14:tracePt t="8266" x="8039100" y="1316038"/>
          <p14:tracePt t="8268" x="8031163" y="1323975"/>
          <p14:tracePt t="8269" x="8023225" y="1323975"/>
          <p14:tracePt t="8270" x="8015288" y="1323975"/>
          <p14:tracePt t="8272" x="8007350" y="1323975"/>
          <p14:tracePt t="8273" x="7999413" y="1331913"/>
          <p14:tracePt t="8273" x="7985125" y="1331913"/>
          <p14:tracePt t="8275" x="7969250" y="1339850"/>
          <p14:tracePt t="8277" x="7953375" y="1339850"/>
          <p14:tracePt t="8278" x="7945438" y="1339850"/>
          <p14:tracePt t="8279" x="7937500" y="1339850"/>
          <p14:tracePt t="8281" x="7929563" y="1347788"/>
          <p14:tracePt t="8282" x="7921625" y="1347788"/>
          <p14:tracePt t="8282" x="7913688" y="1347788"/>
          <p14:tracePt t="8283" x="7897813" y="1347788"/>
          <p14:tracePt t="8285" x="7889875" y="1347788"/>
          <p14:tracePt t="8285" x="7881938" y="1355725"/>
          <p14:tracePt t="8286" x="7874000" y="1355725"/>
          <p14:tracePt t="8288" x="7866063" y="1355725"/>
          <p14:tracePt t="8288" x="7851775" y="1355725"/>
          <p14:tracePt t="8289" x="7843838" y="1363663"/>
          <p14:tracePt t="8290" x="7835900" y="1363663"/>
          <p14:tracePt t="8291" x="7827963" y="1363663"/>
          <p14:tracePt t="8292" x="7820025" y="1363663"/>
          <p14:tracePt t="8293" x="7804150" y="1371600"/>
          <p14:tracePt t="8295" x="7796213" y="1371600"/>
          <p14:tracePt t="8295" x="7788275" y="1371600"/>
          <p14:tracePt t="8296" x="7772400" y="1379538"/>
          <p14:tracePt t="8298" x="7764463" y="1379538"/>
          <p14:tracePt t="8298" x="7756525" y="1379538"/>
          <p14:tracePt t="8300" x="7742238" y="1379538"/>
          <p14:tracePt t="8301" x="7734300" y="1387475"/>
          <p14:tracePt t="8301" x="7718425" y="1387475"/>
          <p14:tracePt t="8302" x="7702550" y="1395413"/>
          <p14:tracePt t="8303" x="7694613" y="1395413"/>
          <p14:tracePt t="8304" x="7686675" y="1395413"/>
          <p14:tracePt t="8305" x="7670800" y="1403350"/>
          <p14:tracePt t="8306" x="7662863" y="1403350"/>
          <p14:tracePt t="8308" x="7646988" y="1403350"/>
          <p14:tracePt t="8308" x="7631113" y="1411288"/>
          <p14:tracePt t="8309" x="7623175" y="1411288"/>
          <p14:tracePt t="8310" x="7616825" y="1419225"/>
          <p14:tracePt t="8312" x="7600950" y="1419225"/>
          <p14:tracePt t="8312" x="7585075" y="1419225"/>
          <p14:tracePt t="8313" x="7569200" y="1427163"/>
          <p14:tracePt t="8315" x="7561263" y="1433513"/>
          <p14:tracePt t="8316" x="7545388" y="1433513"/>
          <p14:tracePt t="8316" x="7529513" y="1441450"/>
          <p14:tracePt t="8318" x="7521575" y="1441450"/>
          <p14:tracePt t="8318" x="7505700" y="1449388"/>
          <p14:tracePt t="8319" x="7491413" y="1449388"/>
          <p14:tracePt t="8320" x="7475538" y="1449388"/>
          <p14:tracePt t="8321" x="7459663" y="1457325"/>
          <p14:tracePt t="8322" x="7443788" y="1465263"/>
          <p14:tracePt t="8323" x="7427913" y="1465263"/>
          <p14:tracePt t="8324" x="7412038" y="1465263"/>
          <p14:tracePt t="8325" x="7396163" y="1473200"/>
          <p14:tracePt t="8326" x="7380288" y="1473200"/>
          <p14:tracePt t="8327" x="7366000" y="1481138"/>
          <p14:tracePt t="8328" x="7342188" y="1489075"/>
          <p14:tracePt t="8330" x="7326313" y="1489075"/>
          <p14:tracePt t="8331" x="7310438" y="1497013"/>
          <p14:tracePt t="8332" x="7294563" y="1504950"/>
          <p14:tracePt t="8333" x="7278688" y="1504950"/>
          <p14:tracePt t="8334" x="7254875" y="1512888"/>
          <p14:tracePt t="8334" x="7240588" y="1512888"/>
          <p14:tracePt t="8335" x="7224713" y="1520825"/>
          <p14:tracePt t="8336" x="7200900" y="1528763"/>
          <p14:tracePt t="8337" x="7185025" y="1528763"/>
          <p14:tracePt t="8338" x="7169150" y="1536700"/>
          <p14:tracePt t="8339" x="7153275" y="1544638"/>
          <p14:tracePt t="8340" x="7131050" y="1544638"/>
          <p14:tracePt t="8341" x="7115175" y="1552575"/>
          <p14:tracePt t="8342" x="7091363" y="1558925"/>
          <p14:tracePt t="8343" x="7075488" y="1558925"/>
          <p14:tracePt t="8344" x="7059613" y="1558925"/>
          <p14:tracePt t="8345" x="7035800" y="1566863"/>
          <p14:tracePt t="8347" x="7019925" y="1574800"/>
          <p14:tracePt t="8348" x="6997700" y="1582738"/>
          <p14:tracePt t="8348" x="6973888" y="1590675"/>
          <p14:tracePt t="8349" x="6950075" y="1590675"/>
          <p14:tracePt t="8350" x="6926263" y="1598613"/>
          <p14:tracePt t="8351" x="6910388" y="1598613"/>
          <p14:tracePt t="8353" x="6888163" y="1606550"/>
          <p14:tracePt t="8353" x="6864350" y="1614488"/>
          <p14:tracePt t="8354" x="6840538" y="1614488"/>
          <p14:tracePt t="8355" x="6816725" y="1622425"/>
          <p14:tracePt t="8356" x="6792913" y="1630363"/>
          <p14:tracePt t="8358" x="6769100" y="1630363"/>
          <p14:tracePt t="8358" x="6754813" y="1638300"/>
          <p14:tracePt t="8359" x="6731000" y="1646238"/>
          <p14:tracePt t="8360" x="6707188" y="1654175"/>
          <p14:tracePt t="8361" x="6683375" y="1662113"/>
          <p14:tracePt t="8363" x="6651625" y="1662113"/>
          <p14:tracePt t="8364" x="6637338" y="1670050"/>
          <p14:tracePt t="8365" x="6613525" y="1677988"/>
          <p14:tracePt t="8365" x="6589713" y="1684338"/>
          <p14:tracePt t="8367" x="6565900" y="1684338"/>
          <p14:tracePt t="8368" x="6542088" y="1692275"/>
          <p14:tracePt t="8368" x="6519863" y="1700213"/>
          <p14:tracePt t="8369" x="6488113" y="1708150"/>
          <p14:tracePt t="8370" x="6472238" y="1708150"/>
          <p14:tracePt t="8371" x="6448425" y="1716088"/>
          <p14:tracePt t="8372" x="6424613" y="1724025"/>
          <p14:tracePt t="8373" x="6394450" y="1731963"/>
          <p14:tracePt t="8374" x="6370638" y="1739900"/>
          <p14:tracePt t="8375" x="6346825" y="1747838"/>
          <p14:tracePt t="8376" x="6323013" y="1755775"/>
          <p14:tracePt t="8377" x="6291263" y="1755775"/>
          <p14:tracePt t="8378" x="6269038" y="1763713"/>
          <p14:tracePt t="8379" x="6245225" y="1771650"/>
          <p14:tracePt t="8381" x="6221413" y="1779588"/>
          <p14:tracePt t="8382" x="6189663" y="1787525"/>
          <p14:tracePt t="8383" x="6165850" y="1795463"/>
          <p14:tracePt t="8384" x="6135688" y="1803400"/>
          <p14:tracePt t="8384" x="6111875" y="1809750"/>
          <p14:tracePt t="8385" x="6088063" y="1809750"/>
          <p14:tracePt t="8386" x="6064250" y="1825625"/>
          <p14:tracePt t="8387" x="6040438" y="1825625"/>
          <p14:tracePt t="8388" x="6010275" y="1841500"/>
          <p14:tracePt t="8389" x="5986463" y="1841500"/>
          <p14:tracePt t="8390" x="5954713" y="1849438"/>
          <p14:tracePt t="8391" x="5930900" y="1857375"/>
          <p14:tracePt t="8393" x="5908675" y="1865313"/>
          <p14:tracePt t="8393" x="5876925" y="1873250"/>
          <p14:tracePt t="8394" x="5853113" y="1881188"/>
          <p14:tracePt t="8396" x="5829300" y="1881188"/>
          <p14:tracePt t="8396" x="5797550" y="1889125"/>
          <p14:tracePt t="8398" x="5775325" y="1897063"/>
          <p14:tracePt t="8398" x="5743575" y="1905000"/>
          <p14:tracePt t="8400" x="5719763" y="1912938"/>
          <p14:tracePt t="8401" x="5695950" y="1912938"/>
          <p14:tracePt t="8401" x="5665788" y="1920875"/>
          <p14:tracePt t="8402" x="5641975" y="1928813"/>
          <p14:tracePt t="8403" x="5618163" y="1935163"/>
          <p14:tracePt t="8404" x="5586413" y="1935163"/>
          <p14:tracePt t="8405" x="5570538" y="1943100"/>
          <p14:tracePt t="8406" x="5546725" y="1951038"/>
          <p14:tracePt t="8407" x="5516563" y="1951038"/>
          <p14:tracePt t="8408" x="5492750" y="1958975"/>
          <p14:tracePt t="8409" x="5468938" y="1966913"/>
          <p14:tracePt t="8410" x="5445125" y="1974850"/>
          <p14:tracePt t="8411" x="5422900" y="1982788"/>
          <p14:tracePt t="8412" x="5399088" y="1982788"/>
          <p14:tracePt t="8413" x="5375275" y="1990725"/>
          <p14:tracePt t="8415" x="5351463" y="1990725"/>
          <p14:tracePt t="8415" x="5327650" y="1998663"/>
          <p14:tracePt t="8417" x="5303838" y="2006600"/>
          <p14:tracePt t="8418" x="5281613" y="2006600"/>
          <p14:tracePt t="8419" x="5265738" y="2014538"/>
          <p14:tracePt t="8419" x="5241925" y="2022475"/>
          <p14:tracePt t="8420" x="5226050" y="2022475"/>
          <p14:tracePt t="8421" x="5202238" y="2030413"/>
          <p14:tracePt t="8423" x="5186363" y="2038350"/>
          <p14:tracePt t="8423" x="5164138" y="2038350"/>
          <p14:tracePt t="8424" x="5148263" y="2046288"/>
          <p14:tracePt t="8425" x="5124450" y="2054225"/>
          <p14:tracePt t="8426" x="5108575" y="2054225"/>
          <p14:tracePt t="8428" x="5092700" y="2060575"/>
          <p14:tracePt t="8428" x="5076825" y="2060575"/>
          <p14:tracePt t="8429" x="5060950" y="2068513"/>
          <p14:tracePt t="8431" x="5038725" y="2076450"/>
          <p14:tracePt t="8432" x="5022850" y="2076450"/>
          <p14:tracePt t="8433" x="5006975" y="2084388"/>
          <p14:tracePt t="8434" x="4999038" y="2092325"/>
          <p14:tracePt t="8434" x="4983163" y="2092325"/>
          <p14:tracePt t="8436" x="4967288" y="2100263"/>
          <p14:tracePt t="8436" x="4959350" y="2108200"/>
          <p14:tracePt t="8437" x="4943475" y="2108200"/>
          <p14:tracePt t="8438" x="4929188" y="2116138"/>
          <p14:tracePt t="8439" x="4921250" y="2116138"/>
          <p14:tracePt t="8440" x="4905375" y="2124075"/>
          <p14:tracePt t="8441" x="4897438" y="2124075"/>
          <p14:tracePt t="8442" x="4889500" y="2132013"/>
          <p14:tracePt t="8444" x="4873625" y="2132013"/>
          <p14:tracePt t="8444" x="4865688" y="2139950"/>
          <p14:tracePt t="8445" x="4849813" y="2147888"/>
          <p14:tracePt t="8448" x="4833938" y="2147888"/>
          <p14:tracePt t="8448" x="4826000" y="2155825"/>
          <p14:tracePt t="8449" x="4818063" y="2163763"/>
          <p14:tracePt t="8450" x="4811713" y="2163763"/>
          <p14:tracePt t="8451" x="4795838" y="2171700"/>
          <p14:tracePt t="8454" x="4779963" y="2179638"/>
          <p14:tracePt t="8455" x="4772025" y="2179638"/>
          <p14:tracePt t="8455" x="4764088" y="2185988"/>
          <p14:tracePt t="8456" x="4756150" y="2185988"/>
          <p14:tracePt t="8458" x="4748213" y="2185988"/>
          <p14:tracePt t="8459" x="4740275" y="2193925"/>
          <p14:tracePt t="8461" x="4732338" y="2201863"/>
          <p14:tracePt t="8462" x="4724400" y="2201863"/>
          <p14:tracePt t="8463" x="4716463" y="2201863"/>
          <p14:tracePt t="8463" x="4708525" y="2209800"/>
          <p14:tracePt t="8465" x="4700588" y="2209800"/>
          <p14:tracePt t="8465" x="4694238" y="2217738"/>
          <p14:tracePt t="8467" x="4686300" y="2217738"/>
          <p14:tracePt t="8467" x="4678363" y="2225675"/>
          <p14:tracePt t="8468" x="4670425" y="2225675"/>
          <p14:tracePt t="8469" x="4662488" y="2225675"/>
          <p14:tracePt t="8470" x="4654550" y="2233613"/>
          <p14:tracePt t="8472" x="4646613" y="2233613"/>
          <p14:tracePt t="8473" x="4638675" y="2233613"/>
          <p14:tracePt t="8473" x="4630738" y="2241550"/>
          <p14:tracePt t="8475" x="4622800" y="2241550"/>
          <p14:tracePt t="8475" x="4622800" y="2249488"/>
          <p14:tracePt t="8476" x="4614863" y="2249488"/>
          <p14:tracePt t="8478" x="4606925" y="2249488"/>
          <p14:tracePt t="8478" x="4598988" y="2257425"/>
          <p14:tracePt t="8479" x="4591050" y="2257425"/>
          <p14:tracePt t="8481" x="4583113" y="2257425"/>
          <p14:tracePt t="8482" x="4575175" y="2257425"/>
          <p14:tracePt t="8483" x="4568825" y="2265363"/>
          <p14:tracePt t="8483" x="4560888" y="2265363"/>
          <p14:tracePt t="8484" x="4552950" y="2273300"/>
          <p14:tracePt t="8485" x="4545013" y="2273300"/>
          <p14:tracePt t="8486" x="4537075" y="2273300"/>
          <p14:tracePt t="8488" x="4529138" y="2273300"/>
          <p14:tracePt t="8489" x="4521200" y="2273300"/>
          <p14:tracePt t="8489" x="4513263" y="2281238"/>
          <p14:tracePt t="8491" x="4497388" y="2281238"/>
          <p14:tracePt t="8494" x="4489450" y="2289175"/>
          <p14:tracePt t="8494" x="4481513" y="2289175"/>
          <p14:tracePt t="8495" x="4473575" y="2289175"/>
          <p14:tracePt t="8496" x="4465638" y="2289175"/>
          <p14:tracePt t="8498" x="4457700" y="2289175"/>
          <p14:tracePt t="8499" x="4449763" y="2289175"/>
          <p14:tracePt t="8500" x="4443413" y="2297113"/>
          <p14:tracePt t="8500" x="4435475" y="2297113"/>
          <p14:tracePt t="8501" x="4427538" y="2297113"/>
          <p14:tracePt t="8504" x="4419600" y="2305050"/>
          <p14:tracePt t="8504" x="4411663" y="2305050"/>
          <p14:tracePt t="8506" x="4403725" y="2305050"/>
          <p14:tracePt t="8506" x="4395788" y="2305050"/>
          <p14:tracePt t="8508" x="4387850" y="2305050"/>
          <p14:tracePt t="8508" x="4379913" y="2305050"/>
          <p14:tracePt t="8509" x="4371975" y="2311400"/>
          <p14:tracePt t="8512" x="4364038" y="2311400"/>
          <p14:tracePt t="8513" x="4356100" y="2311400"/>
          <p14:tracePt t="8513" x="4348163" y="2311400"/>
          <p14:tracePt t="8515" x="4340225" y="2319338"/>
          <p14:tracePt t="8517" x="4332288" y="2319338"/>
          <p14:tracePt t="8518" x="4325938" y="2319338"/>
          <p14:tracePt t="8518" x="4318000" y="2319338"/>
          <p14:tracePt t="8521" x="4310063" y="2319338"/>
          <p14:tracePt t="8521" x="4302125" y="2319338"/>
          <p14:tracePt t="8523" x="4294188" y="2327275"/>
          <p14:tracePt t="8524" x="4286250" y="2327275"/>
          <p14:tracePt t="8527" x="4278313" y="2327275"/>
          <p14:tracePt t="8529" x="4270375" y="2327275"/>
          <p14:tracePt t="8529" x="4262438" y="2327275"/>
          <p14:tracePt t="8532" x="4254500" y="2327275"/>
          <p14:tracePt t="8532" x="4246563" y="2335213"/>
          <p14:tracePt t="8535" x="4238625" y="2335213"/>
          <p14:tracePt t="8535" x="4230688" y="2335213"/>
          <p14:tracePt t="8538" x="4222750" y="2335213"/>
          <p14:tracePt t="8539" x="4214813" y="2335213"/>
          <p14:tracePt t="8541" x="4206875" y="2335213"/>
          <p14:tracePt t="8543" x="4200525" y="2335213"/>
          <p14:tracePt t="8543" x="4192588" y="2335213"/>
          <p14:tracePt t="8546" x="4184650" y="2335213"/>
          <p14:tracePt t="8546" x="4176713" y="2335213"/>
          <p14:tracePt t="8548" x="4168775" y="2335213"/>
          <p14:tracePt t="8551" x="4160838" y="2335213"/>
          <p14:tracePt t="8551" x="4152900" y="2335213"/>
          <p14:tracePt t="8552" x="4144963" y="2343150"/>
          <p14:tracePt t="8553" x="4137025" y="2343150"/>
          <p14:tracePt t="8555" x="4129088" y="2343150"/>
          <p14:tracePt t="8556" x="4121150" y="2343150"/>
          <p14:tracePt t="8558" x="4113213" y="2343150"/>
          <p14:tracePt t="8558" x="4105275" y="2343150"/>
          <p14:tracePt t="8559" x="4097338" y="2343150"/>
          <p14:tracePt t="8562" x="4089400" y="2343150"/>
          <p14:tracePt t="8562" x="4083050" y="2343150"/>
          <p14:tracePt t="8563" x="4075113" y="2343150"/>
          <p14:tracePt t="8565" x="4067175" y="2343150"/>
          <p14:tracePt t="8565" x="4059238" y="2343150"/>
          <p14:tracePt t="8566" x="4051300" y="2343150"/>
          <p14:tracePt t="8567" x="4035425" y="2343150"/>
          <p14:tracePt t="8570" x="4027488" y="2343150"/>
          <p14:tracePt t="8570" x="4011613" y="2343150"/>
          <p14:tracePt t="8571" x="4003675" y="2343150"/>
          <p14:tracePt t="8572" x="3995738" y="2343150"/>
          <p14:tracePt t="8574" x="3979863" y="2343150"/>
          <p14:tracePt t="8575" x="3971925" y="2343150"/>
          <p14:tracePt t="8575" x="3963988" y="2343150"/>
          <p14:tracePt t="8576" x="3957638" y="2343150"/>
          <p14:tracePt t="8578" x="3941763" y="2343150"/>
          <p14:tracePt t="8578" x="3933825" y="2335213"/>
          <p14:tracePt t="8579" x="3917950" y="2335213"/>
          <p14:tracePt t="8581" x="3910013" y="2335213"/>
          <p14:tracePt t="8582" x="3894138" y="2335213"/>
          <p14:tracePt t="8582" x="3886200" y="2327275"/>
          <p14:tracePt t="8583" x="3870325" y="2327275"/>
          <p14:tracePt t="8585" x="3854450" y="2327275"/>
          <p14:tracePt t="8585" x="3832225" y="2319338"/>
          <p14:tracePt t="8586" x="3816350" y="2319338"/>
          <p14:tracePt t="8587" x="3800475" y="2311400"/>
          <p14:tracePt t="8588" x="3784600" y="2311400"/>
          <p14:tracePt t="8589" x="3776663" y="2311400"/>
          <p14:tracePt t="8590" x="3752850" y="2305050"/>
          <p14:tracePt t="8592" x="3736975" y="2305050"/>
          <p14:tracePt t="8592" x="3714750" y="2297113"/>
          <p14:tracePt t="8593" x="3698875" y="2297113"/>
          <p14:tracePt t="8594" x="3683000" y="2289175"/>
          <p14:tracePt t="8595" x="3667125" y="2289175"/>
          <p14:tracePt t="8596" x="3643313" y="2281238"/>
          <p14:tracePt t="8598" x="3627438" y="2281238"/>
          <p14:tracePt t="8599" x="3603625" y="2273300"/>
          <p14:tracePt t="8600" x="3581400" y="2265363"/>
          <p14:tracePt t="8601" x="3565525" y="2265363"/>
          <p14:tracePt t="8601" x="3541713" y="2257425"/>
          <p14:tracePt t="8602" x="3517900" y="2257425"/>
          <p14:tracePt t="8603" x="3502025" y="2249488"/>
          <p14:tracePt t="8604" x="3478213" y="2241550"/>
          <p14:tracePt t="8605" x="3455988" y="2241550"/>
          <p14:tracePt t="8606" x="3432175" y="2233613"/>
          <p14:tracePt t="8607" x="3408363" y="2225675"/>
          <p14:tracePt t="8608" x="3384550" y="2225675"/>
          <p14:tracePt t="8610" x="3360738" y="2217738"/>
          <p14:tracePt t="8610" x="3346450" y="2209800"/>
          <p14:tracePt t="8611" x="3322638" y="2209800"/>
          <p14:tracePt t="8612" x="3290888" y="2201863"/>
          <p14:tracePt t="8613" x="3267075" y="2193925"/>
          <p14:tracePt t="8615" x="3243263" y="2185988"/>
          <p14:tracePt t="8616" x="3213100" y="2185988"/>
          <p14:tracePt t="8616" x="3189288" y="2179638"/>
          <p14:tracePt t="8618" x="3173413" y="2171700"/>
          <p14:tracePt t="8618" x="3141663" y="2163763"/>
          <p14:tracePt t="8619" x="3117850" y="2155825"/>
          <p14:tracePt t="8620" x="3095625" y="2155825"/>
          <p14:tracePt t="8621" x="3063875" y="2147888"/>
          <p14:tracePt t="8623" x="3040063" y="2139950"/>
          <p14:tracePt t="8623" x="3016250" y="2132013"/>
          <p14:tracePt t="8624" x="2992438" y="2124075"/>
          <p14:tracePt t="8625" x="2962275" y="2124075"/>
          <p14:tracePt t="8627" x="2938463" y="2116138"/>
          <p14:tracePt t="8627" x="2906713" y="2108200"/>
          <p14:tracePt t="8628" x="2882900" y="2100263"/>
          <p14:tracePt t="8629" x="2860675" y="2092325"/>
          <p14:tracePt t="8631" x="2836863" y="2084388"/>
          <p14:tracePt t="8632" x="2805113" y="2084388"/>
          <p14:tracePt t="8633" x="2781300" y="2068513"/>
          <p14:tracePt t="8634" x="2749550" y="2068513"/>
          <p14:tracePt t="8635" x="2727325" y="2060575"/>
          <p14:tracePt t="8635" x="2695575" y="2054225"/>
          <p14:tracePt t="8636" x="2679700" y="2046288"/>
          <p14:tracePt t="8638" x="2647950" y="2038350"/>
          <p14:tracePt t="8638" x="2624138" y="2030413"/>
          <p14:tracePt t="8639" x="2593975" y="2022475"/>
          <p14:tracePt t="8640" x="2570163" y="2014538"/>
          <p14:tracePt t="8641" x="2538413" y="2006600"/>
          <p14:tracePt t="8643" x="2514600" y="1998663"/>
          <p14:tracePt t="8644" x="2492375" y="1990725"/>
          <p14:tracePt t="8644" x="2468563" y="1990725"/>
          <p14:tracePt t="8645" x="2436813" y="1974850"/>
          <p14:tracePt t="8646" x="2413000" y="1974850"/>
          <p14:tracePt t="8648" x="2389188" y="1958975"/>
          <p14:tracePt t="8648" x="2359025" y="1958975"/>
          <p14:tracePt t="8650" x="2335213" y="1943100"/>
          <p14:tracePt t="8651" x="2303463" y="1935163"/>
          <p14:tracePt t="8651" x="2287588" y="1935163"/>
          <p14:tracePt t="8652" x="2263775" y="1928813"/>
          <p14:tracePt t="8653" x="2241550" y="1920875"/>
          <p14:tracePt t="8654" x="2217738" y="1905000"/>
          <p14:tracePt t="8655" x="2193925" y="1897063"/>
          <p14:tracePt t="8656" x="2170113" y="1889125"/>
          <p14:tracePt t="8657" x="2146300" y="1889125"/>
          <p14:tracePt t="8658" x="2124075" y="1873250"/>
          <p14:tracePt t="8659" x="2108200" y="1873250"/>
          <p14:tracePt t="8661" x="2076450" y="1865313"/>
          <p14:tracePt t="8661" x="2060575" y="1857375"/>
          <p14:tracePt t="8662" x="2036763" y="1849438"/>
          <p14:tracePt t="8664" x="2012950" y="1841500"/>
          <p14:tracePt t="8665" x="1998663" y="1833563"/>
          <p14:tracePt t="8665" x="1982788" y="1825625"/>
          <p14:tracePt t="8667" x="1958975" y="1817688"/>
          <p14:tracePt t="8668" x="1943100" y="1809750"/>
          <p14:tracePt t="8668" x="1927225" y="1803400"/>
          <p14:tracePt t="8669" x="1903413" y="1795463"/>
          <p14:tracePt t="8670" x="1889125" y="1787525"/>
          <p14:tracePt t="8671" x="1873250" y="1787525"/>
          <p14:tracePt t="8672" x="1857375" y="1779588"/>
          <p14:tracePt t="8673" x="1833563" y="1771650"/>
          <p14:tracePt t="8674" x="1817688" y="1763713"/>
          <p14:tracePt t="8675" x="1801813" y="1755775"/>
          <p14:tracePt t="8676" x="1778000" y="1747838"/>
          <p14:tracePt t="8677" x="1763713" y="1739900"/>
          <p14:tracePt t="8679" x="1747838" y="1731963"/>
          <p14:tracePt t="8679" x="1731963" y="1724025"/>
          <p14:tracePt t="8681" x="1716088" y="1724025"/>
          <p14:tracePt t="8682" x="1692275" y="1716088"/>
          <p14:tracePt t="8682" x="1676400" y="1708150"/>
          <p14:tracePt t="8684" x="1660525" y="1700213"/>
          <p14:tracePt t="8684" x="1646238" y="1692275"/>
          <p14:tracePt t="8685" x="1630363" y="1684338"/>
          <p14:tracePt t="8686" x="1622425" y="1677988"/>
          <p14:tracePt t="8687" x="1598613" y="1677988"/>
          <p14:tracePt t="8688" x="1582738" y="1670050"/>
          <p14:tracePt t="8689" x="1566863" y="1662113"/>
          <p14:tracePt t="8690" x="1550988" y="1654175"/>
          <p14:tracePt t="8691" x="1543050" y="1654175"/>
          <p14:tracePt t="8693" x="1527175" y="1654175"/>
          <p14:tracePt t="8694" x="1512888" y="1646238"/>
          <p14:tracePt t="8694" x="1497013" y="1638300"/>
          <p14:tracePt t="8696" x="1481138" y="1638300"/>
          <p14:tracePt t="8696" x="1473200" y="1630363"/>
          <p14:tracePt t="8698" x="1457325" y="1622425"/>
          <p14:tracePt t="8698" x="1449388" y="1622425"/>
          <p14:tracePt t="8700" x="1433513" y="1614488"/>
          <p14:tracePt t="8700" x="1425575" y="1606550"/>
          <p14:tracePt t="8701" x="1409700" y="1606550"/>
          <p14:tracePt t="8703" x="1401763" y="1598613"/>
          <p14:tracePt t="8703" x="1395413" y="1598613"/>
          <p14:tracePt t="8704" x="1387475" y="1598613"/>
          <p14:tracePt t="8705" x="1379538" y="1590675"/>
          <p14:tracePt t="8706" x="1363663" y="1590675"/>
          <p14:tracePt t="8708" x="1355725" y="1582738"/>
          <p14:tracePt t="8710" x="1339850" y="1574800"/>
          <p14:tracePt t="8711" x="1339850" y="1566863"/>
          <p14:tracePt t="8712" x="1331913" y="1566863"/>
          <p14:tracePt t="8713" x="1323975" y="1566863"/>
          <p14:tracePt t="8714" x="1316038" y="1558925"/>
          <p14:tracePt t="8715" x="1308100" y="1558925"/>
          <p14:tracePt t="8716" x="1300163" y="1552575"/>
          <p14:tracePt t="8717" x="1292225" y="1552575"/>
          <p14:tracePt t="8719" x="1284288" y="1552575"/>
          <p14:tracePt t="8720" x="1277938" y="1544638"/>
          <p14:tracePt t="8720" x="1270000" y="1544638"/>
          <p14:tracePt t="8723" x="1262063" y="1536700"/>
          <p14:tracePt t="8724" x="1254125" y="1536700"/>
          <p14:tracePt t="8726" x="1246188" y="1528763"/>
          <p14:tracePt t="8728" x="1238250" y="1528763"/>
          <p14:tracePt t="8729" x="1238250" y="1520825"/>
          <p14:tracePt t="8731" x="1230313" y="1512888"/>
          <p14:tracePt t="8733" x="1222375" y="1512888"/>
          <p14:tracePt t="8734" x="1214438" y="1512888"/>
          <p14:tracePt t="8735" x="1214438" y="1504950"/>
          <p14:tracePt t="8736" x="1206500" y="1504950"/>
          <p14:tracePt t="8738" x="1198563" y="1504950"/>
          <p14:tracePt t="8740" x="1198563" y="1497013"/>
          <p14:tracePt t="8743" x="1190625" y="1497013"/>
          <p14:tracePt t="8744" x="1190625" y="1489075"/>
          <p14:tracePt t="8745" x="1182688" y="1489075"/>
          <p14:tracePt t="8745" x="1182688" y="1481138"/>
          <p14:tracePt t="8748" x="1174750" y="1481138"/>
          <p14:tracePt t="8749" x="1174750" y="1473200"/>
          <p14:tracePt t="8749" x="1166813" y="1473200"/>
          <p14:tracePt t="8753" x="1158875" y="1465263"/>
          <p14:tracePt t="8755" x="1158875" y="1457325"/>
          <p14:tracePt t="8756" x="1152525" y="1457325"/>
          <p14:tracePt t="8759" x="1144588" y="1449388"/>
          <p14:tracePt t="8760" x="1144588" y="1441450"/>
          <p14:tracePt t="8764" x="1144588" y="1433513"/>
          <p14:tracePt t="8765" x="1136650" y="1433513"/>
          <p14:tracePt t="8766" x="1136650" y="1427163"/>
          <p14:tracePt t="8766" x="1128713" y="1427163"/>
          <p14:tracePt t="8768" x="1128713" y="1419225"/>
          <p14:tracePt t="8768" x="1120775" y="1419225"/>
          <p14:tracePt t="8769" x="1120775" y="1411288"/>
          <p14:tracePt t="8770" x="1112838" y="1411288"/>
          <p14:tracePt t="8773" x="1112838" y="1403350"/>
          <p14:tracePt t="8774" x="1104900" y="1403350"/>
          <p14:tracePt t="8782" x="1089025" y="1363663"/>
          <p14:tracePt t="8783" x="1089025" y="1355725"/>
          <p14:tracePt t="8783" x="1081088" y="1355725"/>
          <p14:tracePt t="8784" x="1081088" y="1347788"/>
          <p14:tracePt t="8785" x="1073150" y="1347788"/>
          <p14:tracePt t="8786" x="1073150" y="1339850"/>
          <p14:tracePt t="8788" x="1073150" y="1331913"/>
          <p14:tracePt t="8789" x="1065213" y="1331913"/>
          <p14:tracePt t="8789" x="1065213" y="1323975"/>
          <p14:tracePt t="8790" x="1057275" y="1316038"/>
          <p14:tracePt t="8793" x="1057275" y="1309688"/>
          <p14:tracePt t="8794" x="1057275" y="1301750"/>
          <p14:tracePt t="8794" x="1049338" y="1301750"/>
          <p14:tracePt t="8795" x="1049338" y="1293813"/>
          <p14:tracePt t="8796" x="1049338" y="1285875"/>
          <p14:tracePt t="8798" x="1041400" y="1285875"/>
          <p14:tracePt t="8799" x="1041400" y="1277938"/>
          <p14:tracePt t="8801" x="1041400" y="1270000"/>
          <p14:tracePt t="8802" x="1035050" y="1262063"/>
          <p14:tracePt t="8803" x="1035050" y="1254125"/>
          <p14:tracePt t="8804" x="1027113" y="1246188"/>
          <p14:tracePt t="8807" x="1027113" y="1238250"/>
          <p14:tracePt t="8808" x="1019175" y="1230313"/>
          <p14:tracePt t="8809" x="1019175" y="1222375"/>
          <p14:tracePt t="8811" x="1019175" y="1214438"/>
          <p14:tracePt t="8811" x="1011238" y="1214438"/>
          <p14:tracePt t="8812" x="1011238" y="1206500"/>
          <p14:tracePt t="8815" x="1003300" y="1198563"/>
          <p14:tracePt t="8816" x="1003300" y="1190625"/>
          <p14:tracePt t="8817" x="1003300" y="1184275"/>
          <p14:tracePt t="8819" x="995363" y="1176338"/>
          <p14:tracePt t="8820" x="995363" y="1168400"/>
          <p14:tracePt t="8822" x="987425" y="1168400"/>
          <p14:tracePt t="8823" x="987425" y="1160463"/>
          <p14:tracePt t="8823" x="987425" y="1152525"/>
          <p14:tracePt t="8824" x="979488" y="1144588"/>
          <p14:tracePt t="8826" x="979488" y="1136650"/>
          <p14:tracePt t="8827" x="971550" y="1136650"/>
          <p14:tracePt t="8828" x="971550" y="1128713"/>
          <p14:tracePt t="8829" x="971550" y="1120775"/>
          <p14:tracePt t="8831" x="971550" y="1112838"/>
          <p14:tracePt t="8832" x="963613" y="1112838"/>
          <p14:tracePt t="8832" x="963613" y="1104900"/>
          <p14:tracePt t="8834" x="963613" y="1096963"/>
          <p14:tracePt t="8835" x="963613" y="1089025"/>
          <p14:tracePt t="8836" x="955675" y="1089025"/>
          <p14:tracePt t="8836" x="955675" y="1081088"/>
          <p14:tracePt t="8838" x="947738" y="1073150"/>
          <p14:tracePt t="8840" x="947738" y="1065213"/>
          <p14:tracePt t="8841" x="947738" y="1058863"/>
          <p14:tracePt t="8843" x="939800" y="1050925"/>
          <p14:tracePt t="8843" x="939800" y="1042988"/>
          <p14:tracePt t="8844" x="939800" y="1035050"/>
          <p14:tracePt t="8845" x="931863" y="1035050"/>
          <p14:tracePt t="8846" x="931863" y="1027113"/>
          <p14:tracePt t="8848" x="931863" y="1019175"/>
          <p14:tracePt t="8848" x="931863" y="1011238"/>
          <p14:tracePt t="8850" x="923925" y="1003300"/>
          <p14:tracePt t="8851" x="923925" y="995363"/>
          <p14:tracePt t="8853" x="915988" y="987425"/>
          <p14:tracePt t="8854" x="915988" y="979488"/>
          <p14:tracePt t="8854" x="915988" y="971550"/>
          <p14:tracePt t="8855" x="915988" y="963613"/>
          <p14:tracePt t="8856" x="915988" y="955675"/>
          <p14:tracePt t="8858" x="915988" y="947738"/>
          <p14:tracePt t="8858" x="915988" y="939800"/>
          <p14:tracePt t="8859" x="909638" y="939800"/>
          <p14:tracePt t="8860" x="909638" y="933450"/>
          <p14:tracePt t="8861" x="909638" y="925513"/>
          <p14:tracePt t="8863" x="909638" y="917575"/>
          <p14:tracePt t="8863" x="909638" y="909638"/>
          <p14:tracePt t="8865" x="901700" y="901700"/>
          <p14:tracePt t="8866" x="901700" y="893763"/>
          <p14:tracePt t="8867" x="901700" y="885825"/>
          <p14:tracePt t="8868" x="901700" y="877888"/>
          <p14:tracePt t="8870" x="901700" y="869950"/>
          <p14:tracePt t="8871" x="901700" y="862013"/>
          <p14:tracePt t="8871" x="901700" y="854075"/>
          <p14:tracePt t="8873" x="901700" y="838200"/>
          <p14:tracePt t="8875" x="901700" y="830263"/>
          <p14:tracePt t="8876" x="901700" y="822325"/>
          <p14:tracePt t="8878" x="901700" y="814388"/>
          <p14:tracePt t="8879" x="901700" y="808038"/>
          <p14:tracePt t="8881" x="901700" y="800100"/>
          <p14:tracePt t="8883" x="901700" y="792163"/>
          <p14:tracePt t="8884" x="901700" y="784225"/>
          <p14:tracePt t="8885" x="901700" y="776288"/>
          <p14:tracePt t="8886" x="901700" y="768350"/>
          <p14:tracePt t="8888" x="901700" y="760413"/>
          <p14:tracePt t="8891" x="901700" y="752475"/>
          <p14:tracePt t="8893" x="901700" y="744538"/>
          <p14:tracePt t="8894" x="901700" y="736600"/>
          <p14:tracePt t="8897" x="901700" y="728663"/>
          <p14:tracePt t="8899" x="909638" y="720725"/>
          <p14:tracePt t="8900" x="909638" y="712788"/>
          <p14:tracePt t="8900" x="915988" y="712788"/>
          <p14:tracePt t="8903" x="923925" y="704850"/>
          <p14:tracePt t="8903" x="923925" y="696913"/>
          <p14:tracePt t="8904" x="931863" y="696913"/>
          <p14:tracePt t="8906" x="939800" y="688975"/>
          <p14:tracePt t="8908" x="947738" y="688975"/>
          <p14:tracePt t="8908" x="955675" y="682625"/>
          <p14:tracePt t="8909" x="963613" y="682625"/>
          <p14:tracePt t="8910" x="971550" y="674688"/>
          <p14:tracePt t="8911" x="979488" y="674688"/>
          <p14:tracePt t="8913" x="995363" y="666750"/>
          <p14:tracePt t="8914" x="1011238" y="658813"/>
          <p14:tracePt t="8916" x="1027113" y="658813"/>
          <p14:tracePt t="8917" x="1035050" y="650875"/>
          <p14:tracePt t="8918" x="1049338" y="650875"/>
          <p14:tracePt t="8918" x="1065213" y="642938"/>
          <p14:tracePt t="8919" x="1081088" y="642938"/>
          <p14:tracePt t="8920" x="1096963" y="642938"/>
          <p14:tracePt t="8921" x="1104900" y="635000"/>
          <p14:tracePt t="8923" x="1120775" y="635000"/>
          <p14:tracePt t="8923" x="1136650" y="627063"/>
          <p14:tracePt t="8924" x="1152525" y="627063"/>
          <p14:tracePt t="8925" x="1174750" y="627063"/>
          <p14:tracePt t="8926" x="1190625" y="619125"/>
          <p14:tracePt t="8928" x="1206500" y="619125"/>
          <p14:tracePt t="8928" x="1230313" y="619125"/>
          <p14:tracePt t="8929" x="1246188" y="619125"/>
          <p14:tracePt t="8931" x="1262063" y="611188"/>
          <p14:tracePt t="8932" x="1284288" y="611188"/>
          <p14:tracePt t="8933" x="1300163" y="611188"/>
          <p14:tracePt t="8933" x="1323975" y="603250"/>
          <p14:tracePt t="8934" x="1347788" y="603250"/>
          <p14:tracePt t="8935" x="1363663" y="603250"/>
          <p14:tracePt t="8936" x="1379538" y="603250"/>
          <p14:tracePt t="8937" x="1401763" y="603250"/>
          <p14:tracePt t="8938" x="1417638" y="603250"/>
          <p14:tracePt t="8940" x="1441450" y="603250"/>
          <p14:tracePt t="8940" x="1457325" y="603250"/>
          <p14:tracePt t="8941" x="1481138" y="603250"/>
          <p14:tracePt t="8942" x="1497013" y="603250"/>
          <p14:tracePt t="8943" x="1520825" y="603250"/>
          <p14:tracePt t="8944" x="1543050" y="603250"/>
          <p14:tracePt t="8945" x="1558925" y="603250"/>
          <p14:tracePt t="8947" x="1582738" y="603250"/>
          <p14:tracePt t="8948" x="1598613" y="603250"/>
          <p14:tracePt t="8948" x="1622425" y="603250"/>
          <p14:tracePt t="8950" x="1638300" y="603250"/>
          <p14:tracePt t="8950" x="1652588" y="603250"/>
          <p14:tracePt t="8951" x="1676400" y="603250"/>
          <p14:tracePt t="8952" x="1692275" y="603250"/>
          <p14:tracePt t="8953" x="1716088" y="603250"/>
          <p14:tracePt t="8954" x="1731963" y="603250"/>
          <p14:tracePt t="8955" x="1747838" y="603250"/>
          <p14:tracePt t="8957" x="1763713" y="603250"/>
          <p14:tracePt t="8958" x="1778000" y="603250"/>
          <p14:tracePt t="8958" x="1801813" y="603250"/>
          <p14:tracePt t="8959" x="1817688" y="603250"/>
          <p14:tracePt t="8960" x="1833563" y="611188"/>
          <p14:tracePt t="8961" x="1849438" y="611188"/>
          <p14:tracePt t="8963" x="1873250" y="611188"/>
          <p14:tracePt t="8963" x="1881188" y="619125"/>
          <p14:tracePt t="8964" x="1895475" y="619125"/>
          <p14:tracePt t="8965" x="1911350" y="619125"/>
          <p14:tracePt t="8966" x="1927225" y="627063"/>
          <p14:tracePt t="8968" x="1943100" y="627063"/>
          <p14:tracePt t="8968" x="1958975" y="635000"/>
          <p14:tracePt t="8969" x="1974850" y="635000"/>
          <p14:tracePt t="8970" x="1982788" y="635000"/>
          <p14:tracePt t="8971" x="1998663" y="642938"/>
          <p14:tracePt t="8973" x="2012950" y="650875"/>
          <p14:tracePt t="8974" x="2020888" y="650875"/>
          <p14:tracePt t="8974" x="2036763" y="650875"/>
          <p14:tracePt t="8975" x="2044700" y="650875"/>
          <p14:tracePt t="8976" x="2060575" y="658813"/>
          <p14:tracePt t="8978" x="2068513" y="658813"/>
          <p14:tracePt t="8978" x="2076450" y="666750"/>
          <p14:tracePt t="8979" x="2092325" y="666750"/>
          <p14:tracePt t="8981" x="2100263" y="666750"/>
          <p14:tracePt t="8982" x="2108200" y="666750"/>
          <p14:tracePt t="8982" x="2116138" y="674688"/>
          <p14:tracePt t="8983" x="2124075" y="674688"/>
          <p14:tracePt t="8984" x="2132013" y="682625"/>
          <p14:tracePt t="8985" x="2138363" y="682625"/>
          <p14:tracePt t="8986" x="2154238" y="682625"/>
          <p14:tracePt t="8987" x="2154238" y="688975"/>
          <p14:tracePt t="8988" x="2162175" y="688975"/>
          <p14:tracePt t="8989" x="2170113" y="688975"/>
          <p14:tracePt t="8991" x="2178050" y="696913"/>
          <p14:tracePt t="8991" x="2185988" y="696913"/>
          <p14:tracePt t="8994" x="2193925" y="704850"/>
          <p14:tracePt t="8995" x="2201863" y="704850"/>
          <p14:tracePt t="8998" x="2209800" y="712788"/>
          <p14:tracePt t="9001" x="2217738" y="712788"/>
          <p14:tracePt t="9012" x="2217738" y="720725"/>
          <p14:tracePt t="9017" x="2225675" y="720725"/>
          <p14:tracePt t="9019" x="2225675" y="728663"/>
          <p14:tracePt t="9019" x="2225675" y="736600"/>
          <p14:tracePt t="9023" x="2225675" y="744538"/>
          <p14:tracePt t="9023" x="2225675" y="752475"/>
          <p14:tracePt t="9024" x="2225675" y="760413"/>
          <p14:tracePt t="9027" x="2225675" y="776288"/>
          <p14:tracePt t="9027" x="2233613" y="776288"/>
          <p14:tracePt t="9028" x="2233613" y="792163"/>
          <p14:tracePt t="9031" x="2233613" y="808038"/>
          <p14:tracePt t="9032" x="2241550" y="814388"/>
          <p14:tracePt t="9032" x="2241550" y="822325"/>
          <p14:tracePt t="9033" x="2241550" y="838200"/>
          <p14:tracePt t="9034" x="2241550" y="846138"/>
          <p14:tracePt t="9035" x="2241550" y="862013"/>
          <p14:tracePt t="9036" x="2249488" y="869950"/>
          <p14:tracePt t="9037" x="2249488" y="885825"/>
          <p14:tracePt t="9038" x="2249488" y="893763"/>
          <p14:tracePt t="9039" x="2249488" y="901700"/>
          <p14:tracePt t="9040" x="2249488" y="917575"/>
          <p14:tracePt t="9041" x="2255838" y="933450"/>
          <p14:tracePt t="9042" x="2255838" y="939800"/>
          <p14:tracePt t="9043" x="2255838" y="955675"/>
          <p14:tracePt t="9044" x="2255838" y="963613"/>
          <p14:tracePt t="9045" x="2255838" y="979488"/>
          <p14:tracePt t="9046" x="2255838" y="987425"/>
          <p14:tracePt t="9048" x="2255838" y="1003300"/>
          <p14:tracePt t="9049" x="2255838" y="1011238"/>
          <p14:tracePt t="9050" x="2255838" y="1027113"/>
          <p14:tracePt t="9050" x="2255838" y="1042988"/>
          <p14:tracePt t="9051" x="2255838" y="1050925"/>
          <p14:tracePt t="9053" x="2255838" y="1065213"/>
          <p14:tracePt t="9053" x="2255838" y="1073150"/>
          <p14:tracePt t="9054" x="2255838" y="1081088"/>
          <p14:tracePt t="9055" x="2255838" y="1096963"/>
          <p14:tracePt t="9056" x="2255838" y="1112838"/>
          <p14:tracePt t="9058" x="2255838" y="1120775"/>
          <p14:tracePt t="9058" x="2255838" y="1128713"/>
          <p14:tracePt t="9059" x="2255838" y="1144588"/>
          <p14:tracePt t="9060" x="2255838" y="1152525"/>
          <p14:tracePt t="9061" x="2255838" y="1168400"/>
          <p14:tracePt t="9063" x="2255838" y="1176338"/>
          <p14:tracePt t="9063" x="2255838" y="1184275"/>
          <p14:tracePt t="9064" x="2255838" y="1198563"/>
          <p14:tracePt t="9066" x="2255838" y="1206500"/>
          <p14:tracePt t="9066" x="2249488" y="1214438"/>
          <p14:tracePt t="9068" x="2249488" y="1222375"/>
          <p14:tracePt t="9068" x="2249488" y="1238250"/>
          <p14:tracePt t="9069" x="2241550" y="1246188"/>
          <p14:tracePt t="9070" x="2241550" y="1254125"/>
          <p14:tracePt t="9071" x="2233613" y="1270000"/>
          <p14:tracePt t="9074" x="2233613" y="1277938"/>
          <p14:tracePt t="9074" x="2233613" y="1293813"/>
          <p14:tracePt t="9075" x="2225675" y="1301750"/>
          <p14:tracePt t="9076" x="2225675" y="1309688"/>
          <p14:tracePt t="9079" x="2217738" y="1323975"/>
          <p14:tracePt t="9081" x="2217738" y="1331913"/>
          <p14:tracePt t="9082" x="2217738" y="1339850"/>
          <p14:tracePt t="9083" x="2209800" y="1347788"/>
          <p14:tracePt t="9085" x="2209800" y="1355725"/>
          <p14:tracePt t="9085" x="2201863" y="1363663"/>
          <p14:tracePt t="9086" x="2193925" y="1371600"/>
          <p14:tracePt t="9087" x="2193925" y="1379538"/>
          <p14:tracePt t="9088" x="2185988" y="1379538"/>
          <p14:tracePt t="9090" x="2185988" y="1387475"/>
          <p14:tracePt t="9090" x="2178050" y="1395413"/>
          <p14:tracePt t="9093" x="2178050" y="1403350"/>
          <p14:tracePt t="9093" x="2170113" y="1403350"/>
          <p14:tracePt t="9094" x="2170113" y="1411288"/>
          <p14:tracePt t="9097" x="2162175" y="1419225"/>
          <p14:tracePt t="9099" x="2154238" y="1427163"/>
          <p14:tracePt t="9100" x="2146300" y="1433513"/>
          <p14:tracePt t="9101" x="2138363" y="1441450"/>
          <p14:tracePt t="9104" x="2132013" y="1449388"/>
          <p14:tracePt t="9104" x="2124075" y="1449388"/>
          <p14:tracePt t="9107" x="2124075" y="1457325"/>
          <p14:tracePt t="9107" x="2116138" y="1457325"/>
          <p14:tracePt t="9110" x="2108200" y="1465263"/>
          <p14:tracePt t="9112" x="2100263" y="1465263"/>
          <p14:tracePt t="9113" x="2092325" y="1465263"/>
          <p14:tracePt t="9113" x="2092325" y="1473200"/>
          <p14:tracePt t="9115" x="2084388" y="1473200"/>
          <p14:tracePt t="9117" x="2076450" y="1473200"/>
          <p14:tracePt t="9117" x="2076450" y="1481138"/>
          <p14:tracePt t="9119" x="2068513" y="1481138"/>
          <p14:tracePt t="9121" x="2060575" y="1489075"/>
          <p14:tracePt t="9121" x="2052638" y="1489075"/>
          <p14:tracePt t="9122" x="2044700" y="1489075"/>
          <p14:tracePt t="9123" x="2036763" y="1489075"/>
          <p14:tracePt t="9126" x="2028825" y="1497013"/>
          <p14:tracePt t="9126" x="2020888" y="1497013"/>
          <p14:tracePt t="9129" x="2012950" y="1497013"/>
          <p14:tracePt t="9129" x="2012950" y="1504950"/>
          <p14:tracePt t="9131" x="2006600" y="1504950"/>
          <p14:tracePt t="9132" x="1998663" y="1504950"/>
          <p14:tracePt t="9134" x="1990725" y="1504950"/>
          <p14:tracePt t="9134" x="1982788" y="1504950"/>
          <p14:tracePt t="9137" x="1974850" y="1504950"/>
          <p14:tracePt t="9137" x="1966913" y="1512888"/>
          <p14:tracePt t="9140" x="1951038" y="1512888"/>
          <p14:tracePt t="9142" x="1943100" y="1512888"/>
          <p14:tracePt t="9142" x="1935163" y="1520825"/>
          <p14:tracePt t="9143" x="1927225" y="1520825"/>
          <p14:tracePt t="9144" x="1919288" y="1520825"/>
          <p14:tracePt t="9147" x="1911350" y="1520825"/>
          <p14:tracePt t="9148" x="1903413" y="1520825"/>
          <p14:tracePt t="9149" x="1895475" y="1520825"/>
          <p14:tracePt t="9150" x="1889125" y="1520825"/>
          <p14:tracePt t="9150" x="1881188" y="1520825"/>
          <p14:tracePt t="9152" x="1873250" y="1520825"/>
          <p14:tracePt t="9152" x="1865313" y="1520825"/>
          <p14:tracePt t="9154" x="1857375" y="1520825"/>
          <p14:tracePt t="9156" x="1849438" y="1520825"/>
          <p14:tracePt t="9156" x="1841500" y="1520825"/>
          <p14:tracePt t="9157" x="1825625" y="1520825"/>
          <p14:tracePt t="9160" x="1817688" y="1520825"/>
          <p14:tracePt t="9160" x="1809750" y="1520825"/>
          <p14:tracePt t="9161" x="1801813" y="1520825"/>
          <p14:tracePt t="9162" x="1793875" y="1520825"/>
          <p14:tracePt t="9163" x="1785938" y="1520825"/>
          <p14:tracePt t="9165" x="1778000" y="1520825"/>
          <p14:tracePt t="9165" x="1770063" y="1520825"/>
          <p14:tracePt t="9168" x="1763713" y="1520825"/>
          <p14:tracePt t="9168" x="1755775" y="1520825"/>
          <p14:tracePt t="9169" x="1747838" y="1520825"/>
          <p14:tracePt t="9170" x="1739900" y="1520825"/>
          <p14:tracePt t="9172" x="1731963" y="1520825"/>
          <p14:tracePt t="9174" x="1716088" y="1520825"/>
          <p14:tracePt t="9176" x="1700213" y="1520825"/>
          <p14:tracePt t="9178" x="1692275" y="1512888"/>
          <p14:tracePt t="9178" x="1684338" y="1512888"/>
          <p14:tracePt t="9179" x="1676400" y="1512888"/>
          <p14:tracePt t="9181" x="1668463" y="1512888"/>
          <p14:tracePt t="9183" x="1660525" y="1504950"/>
          <p14:tracePt t="9184" x="1652588" y="1504950"/>
          <p14:tracePt t="9186" x="1646238" y="1497013"/>
          <p14:tracePt t="9188" x="1638300" y="1497013"/>
          <p14:tracePt t="9189" x="1630363" y="1497013"/>
          <p14:tracePt t="9189" x="1630363" y="1489075"/>
          <p14:tracePt t="9190" x="1622425" y="1489075"/>
          <p14:tracePt t="9193" x="1614488" y="1481138"/>
          <p14:tracePt t="9195" x="1606550" y="1481138"/>
          <p14:tracePt t="9198" x="1598613" y="1473200"/>
          <p14:tracePt t="9201" x="1590675" y="1473200"/>
          <p14:tracePt t="9206" x="1590675" y="1465263"/>
          <p14:tracePt t="9207" x="1582738" y="1465263"/>
          <p14:tracePt t="9217" x="1582738" y="1457325"/>
          <p14:tracePt t="9264" x="1582738" y="1449388"/>
          <p14:tracePt t="9265" x="1590675" y="1441450"/>
          <p14:tracePt t="9268" x="1598613" y="1433513"/>
          <p14:tracePt t="9270" x="1606550" y="1427163"/>
          <p14:tracePt t="9271" x="1614488" y="1419225"/>
          <p14:tracePt t="9271" x="1614488" y="1411288"/>
          <p14:tracePt t="9272" x="1622425" y="1411288"/>
          <p14:tracePt t="9273" x="1630363" y="1403350"/>
          <p14:tracePt t="9276" x="1638300" y="1395413"/>
          <p14:tracePt t="9277" x="1646238" y="1387475"/>
          <p14:tracePt t="9277" x="1652588" y="1379538"/>
          <p14:tracePt t="9278" x="1668463" y="1371600"/>
          <p14:tracePt t="9279" x="1676400" y="1371600"/>
          <p14:tracePt t="9281" x="1692275" y="1355725"/>
          <p14:tracePt t="9283" x="1700213" y="1355725"/>
          <p14:tracePt t="9283" x="1708150" y="1355725"/>
          <p14:tracePt t="9284" x="1716088" y="1347788"/>
          <p14:tracePt t="9285" x="1724025" y="1339850"/>
          <p14:tracePt t="9286" x="1731963" y="1339850"/>
          <p14:tracePt t="9288" x="1739900" y="1331913"/>
          <p14:tracePt t="9288" x="1755775" y="1331913"/>
          <p14:tracePt t="9289" x="1763713" y="1331913"/>
          <p14:tracePt t="9290" x="1770063" y="1323975"/>
          <p14:tracePt t="9291" x="1778000" y="1316038"/>
          <p14:tracePt t="9293" x="1793875" y="1316038"/>
          <p14:tracePt t="9293" x="1801813" y="1309688"/>
          <p14:tracePt t="9294" x="1817688" y="1309688"/>
          <p14:tracePt t="9295" x="1825625" y="1301750"/>
          <p14:tracePt t="9296" x="1833563" y="1301750"/>
          <p14:tracePt t="9298" x="1849438" y="1301750"/>
          <p14:tracePt t="9299" x="1865313" y="1293813"/>
          <p14:tracePt t="9300" x="1881188" y="1285875"/>
          <p14:tracePt t="9300" x="1889125" y="1285875"/>
          <p14:tracePt t="9301" x="1903413" y="1277938"/>
          <p14:tracePt t="9303" x="1919288" y="1277938"/>
          <p14:tracePt t="9303" x="1935163" y="1277938"/>
          <p14:tracePt t="9304" x="1951038" y="1270000"/>
          <p14:tracePt t="9305" x="1966913" y="1262063"/>
          <p14:tracePt t="9306" x="1982788" y="1262063"/>
          <p14:tracePt t="9308" x="1998663" y="1254125"/>
          <p14:tracePt t="9308" x="2012950" y="1246188"/>
          <p14:tracePt t="9309" x="2028825" y="1246188"/>
          <p14:tracePt t="9310" x="2044700" y="1246188"/>
          <p14:tracePt t="9311" x="2060575" y="1238250"/>
          <p14:tracePt t="9313" x="2076450" y="1230313"/>
          <p14:tracePt t="9313" x="2100263" y="1230313"/>
          <p14:tracePt t="9315" x="2116138" y="1222375"/>
          <p14:tracePt t="9316" x="2132013" y="1222375"/>
          <p14:tracePt t="9317" x="2138363" y="1214438"/>
          <p14:tracePt t="9318" x="2162175" y="1214438"/>
          <p14:tracePt t="9318" x="2178050" y="1214438"/>
          <p14:tracePt t="9319" x="2193925" y="1206500"/>
          <p14:tracePt t="9320" x="2209800" y="1206500"/>
          <p14:tracePt t="9322" x="2225675" y="1206500"/>
          <p14:tracePt t="9323" x="2241550" y="1198563"/>
          <p14:tracePt t="9323" x="2255838" y="1198563"/>
          <p14:tracePt t="9325" x="2271713" y="1190625"/>
          <p14:tracePt t="9325" x="2287588" y="1190625"/>
          <p14:tracePt t="9326" x="2303463" y="1190625"/>
          <p14:tracePt t="9328" x="2319338" y="1184275"/>
          <p14:tracePt t="9328" x="2335213" y="1176338"/>
          <p14:tracePt t="9329" x="2351088" y="1176338"/>
          <p14:tracePt t="9331" x="2359025" y="1176338"/>
          <p14:tracePt t="9332" x="2374900" y="1176338"/>
          <p14:tracePt t="9333" x="2389188" y="1168400"/>
          <p14:tracePt t="9334" x="2405063" y="1168400"/>
          <p14:tracePt t="9334" x="2413000" y="1160463"/>
          <p14:tracePt t="9335" x="2428875" y="1160463"/>
          <p14:tracePt t="9337" x="2444750" y="1160463"/>
          <p14:tracePt t="9337" x="2452688" y="1160463"/>
          <p14:tracePt t="9338" x="2468563" y="1160463"/>
          <p14:tracePt t="9339" x="2476500" y="1152525"/>
          <p14:tracePt t="9340" x="2492375" y="1152525"/>
          <p14:tracePt t="9341" x="2506663" y="1152525"/>
          <p14:tracePt t="9342" x="2514600" y="1144588"/>
          <p14:tracePt t="9343" x="2522538" y="1144588"/>
          <p14:tracePt t="9344" x="2538413" y="1144588"/>
          <p14:tracePt t="9345" x="2546350" y="1144588"/>
          <p14:tracePt t="9346" x="2562225" y="1144588"/>
          <p14:tracePt t="9348" x="2578100" y="1144588"/>
          <p14:tracePt t="9349" x="2586038" y="1136650"/>
          <p14:tracePt t="9350" x="2601913" y="1136650"/>
          <p14:tracePt t="9350" x="2609850" y="1136650"/>
          <p14:tracePt t="9352" x="2617788" y="1136650"/>
          <p14:tracePt t="9352" x="2632075" y="1128713"/>
          <p14:tracePt t="9353" x="2647950" y="1128713"/>
          <p14:tracePt t="9354" x="2655888" y="1120775"/>
          <p14:tracePt t="9355" x="2663825" y="1120775"/>
          <p14:tracePt t="9356" x="2679700" y="1120775"/>
          <p14:tracePt t="9357" x="2687638" y="1120775"/>
          <p14:tracePt t="9358" x="2695575" y="1120775"/>
          <p14:tracePt t="9359" x="2703513" y="1120775"/>
          <p14:tracePt t="9360" x="2719388" y="1120775"/>
          <p14:tracePt t="9361" x="2727325" y="1120775"/>
          <p14:tracePt t="9363" x="2743200" y="1120775"/>
          <p14:tracePt t="9365" x="2749550" y="1120775"/>
          <p14:tracePt t="9365" x="2757488" y="1120775"/>
          <p14:tracePt t="9366" x="2765425" y="1120775"/>
          <p14:tracePt t="9367" x="2773363" y="1112838"/>
          <p14:tracePt t="9369" x="2781300" y="1112838"/>
          <p14:tracePt t="9369" x="2789238" y="1112838"/>
          <p14:tracePt t="9370" x="2797175" y="1112838"/>
          <p14:tracePt t="9371" x="2805113" y="1112838"/>
          <p14:tracePt t="9372" x="2813050" y="1112838"/>
          <p14:tracePt t="9373" x="2828925" y="1112838"/>
          <p14:tracePt t="9375" x="2844800" y="1112838"/>
          <p14:tracePt t="9377" x="2860675" y="1112838"/>
          <p14:tracePt t="9379" x="2867025" y="1112838"/>
          <p14:tracePt t="9381" x="2874963" y="1112838"/>
          <p14:tracePt t="9382" x="2882900" y="1112838"/>
          <p14:tracePt t="9384" x="2890838" y="1112838"/>
          <p14:tracePt t="9384" x="2898775" y="1112838"/>
          <p14:tracePt t="9385" x="2906713" y="1112838"/>
          <p14:tracePt t="9387" x="2914650" y="1112838"/>
          <p14:tracePt t="9388" x="2922588" y="1112838"/>
          <p14:tracePt t="9390" x="2930525" y="1112838"/>
          <p14:tracePt t="9392" x="2938463" y="1112838"/>
          <p14:tracePt t="9394" x="2946400" y="1120775"/>
          <p14:tracePt t="9396" x="2954338" y="1120775"/>
          <p14:tracePt t="9398" x="2954338" y="1128713"/>
          <p14:tracePt t="9400" x="2962275" y="1128713"/>
          <p14:tracePt t="9400" x="2970213" y="1128713"/>
          <p14:tracePt t="9402" x="2970213" y="1136650"/>
          <p14:tracePt t="9404" x="2978150" y="1144588"/>
          <p14:tracePt t="9407" x="2986088" y="1144588"/>
          <p14:tracePt t="9408" x="2986088" y="1152525"/>
          <p14:tracePt t="9410" x="2992438" y="1152525"/>
          <p14:tracePt t="9413" x="2992438" y="1160463"/>
          <p14:tracePt t="9413" x="3000375" y="1168400"/>
          <p14:tracePt t="9415" x="3008313" y="1176338"/>
          <p14:tracePt t="9416" x="3008313" y="1184275"/>
          <p14:tracePt t="9417" x="3016250" y="1190625"/>
          <p14:tracePt t="9419" x="3024188" y="1198563"/>
          <p14:tracePt t="9420" x="3024188" y="1206500"/>
          <p14:tracePt t="9422" x="3024188" y="1214438"/>
          <p14:tracePt t="9422" x="3024188" y="1222375"/>
          <p14:tracePt t="9424" x="3032125" y="1230313"/>
          <p14:tracePt t="9425" x="3032125" y="1238250"/>
          <p14:tracePt t="9426" x="3040063" y="1246188"/>
          <p14:tracePt t="9427" x="3040063" y="1254125"/>
          <p14:tracePt t="9428" x="3048000" y="1254125"/>
          <p14:tracePt t="9429" x="3055938" y="1262063"/>
          <p14:tracePt t="9431" x="3063875" y="1277938"/>
          <p14:tracePt t="9434" x="3063875" y="1293813"/>
          <p14:tracePt t="9435" x="3071813" y="1301750"/>
          <p14:tracePt t="9435" x="3071813" y="1309688"/>
          <p14:tracePt t="9436" x="3079750" y="1309688"/>
          <p14:tracePt t="9437" x="3079750" y="1323975"/>
          <p14:tracePt t="9440" x="3079750" y="1331913"/>
          <p14:tracePt t="9440" x="3079750" y="1339850"/>
          <p14:tracePt t="9441" x="3087688" y="1347788"/>
          <p14:tracePt t="9444" x="3095625" y="1355725"/>
          <p14:tracePt t="9444" x="3095625" y="1363663"/>
          <p14:tracePt t="9445" x="3103563" y="1371600"/>
          <p14:tracePt t="9447" x="3103563" y="1379538"/>
          <p14:tracePt t="9448" x="3109913" y="1387475"/>
          <p14:tracePt t="9449" x="3109913" y="1395413"/>
          <p14:tracePt t="9450" x="3109913" y="1403350"/>
          <p14:tracePt t="9451" x="3117850" y="1411288"/>
          <p14:tracePt t="9452" x="3117850" y="1419225"/>
          <p14:tracePt t="9453" x="3117850" y="1427163"/>
          <p14:tracePt t="9454" x="3117850" y="1433513"/>
          <p14:tracePt t="9457" x="3117850" y="1441450"/>
          <p14:tracePt t="9458" x="3117850" y="1449388"/>
          <p14:tracePt t="9459" x="3125788" y="1457325"/>
          <p14:tracePt t="9460" x="3125788" y="1465263"/>
          <p14:tracePt t="9463" x="3125788" y="1473200"/>
          <p14:tracePt t="9465" x="3133725" y="1481138"/>
          <p14:tracePt t="9465" x="3133725" y="1489075"/>
          <p14:tracePt t="9468" x="3133725" y="1497013"/>
          <p14:tracePt t="9468" x="3141663" y="1504950"/>
          <p14:tracePt t="9472" x="3149600" y="1512888"/>
          <p14:tracePt t="9472" x="3149600" y="1520825"/>
          <p14:tracePt t="9476" x="3149600" y="1528763"/>
          <p14:tracePt t="9478" x="3149600" y="1536700"/>
          <p14:tracePt t="9480" x="3149600" y="1544638"/>
          <p14:tracePt t="9482" x="3149600" y="1552575"/>
          <p14:tracePt t="9483" x="3149600" y="1558925"/>
          <p14:tracePt t="9487" x="3149600" y="1566863"/>
          <p14:tracePt t="9488" x="3149600" y="1574800"/>
          <p14:tracePt t="9494" x="3149600" y="1582738"/>
          <p14:tracePt t="9496" x="3149600" y="1590675"/>
          <p14:tracePt t="9501" x="3149600" y="1598613"/>
          <p14:tracePt t="9503" x="3141663" y="1598613"/>
          <p14:tracePt t="9506" x="3141663" y="1606550"/>
          <p14:tracePt t="9508" x="3133725" y="1606550"/>
          <p14:tracePt t="9508" x="3133725" y="1614488"/>
          <p14:tracePt t="9511" x="3125788" y="1614488"/>
          <p14:tracePt t="9515" x="3125788" y="1622425"/>
          <p14:tracePt t="9515" x="3117850" y="1622425"/>
          <p14:tracePt t="9518" x="3117850" y="1630363"/>
          <p14:tracePt t="9518" x="3109913" y="1630363"/>
          <p14:tracePt t="9519" x="3103563" y="1630363"/>
          <p14:tracePt t="9522" x="3095625" y="1630363"/>
          <p14:tracePt t="9523" x="3087688" y="1638300"/>
          <p14:tracePt t="9525" x="3079750" y="1638300"/>
          <p14:tracePt t="9525" x="3071813" y="1646238"/>
          <p14:tracePt t="9526" x="3063875" y="1646238"/>
          <p14:tracePt t="9528" x="3055938" y="1646238"/>
          <p14:tracePt t="9529" x="3048000" y="1646238"/>
          <p14:tracePt t="9531" x="3040063" y="1646238"/>
          <p14:tracePt t="9532" x="3032125" y="1654175"/>
          <p14:tracePt t="9534" x="3016250" y="1654175"/>
          <p14:tracePt t="9536" x="3008313" y="1654175"/>
          <p14:tracePt t="9536" x="3000375" y="1662113"/>
          <p14:tracePt t="9537" x="2992438" y="1662113"/>
          <p14:tracePt t="9538" x="2986088" y="1662113"/>
          <p14:tracePt t="9539" x="2978150" y="1662113"/>
          <p14:tracePt t="9541" x="2970213" y="1662113"/>
          <p14:tracePt t="9541" x="2962275" y="1662113"/>
          <p14:tracePt t="9543" x="2954338" y="1662113"/>
          <p14:tracePt t="9543" x="2946400" y="1662113"/>
          <p14:tracePt t="9545" x="2938463" y="1662113"/>
          <p14:tracePt t="9545" x="2930525" y="1662113"/>
          <p14:tracePt t="9547" x="2922588" y="1662113"/>
          <p14:tracePt t="9548" x="2914650" y="1662113"/>
          <p14:tracePt t="9549" x="2906713" y="1670050"/>
          <p14:tracePt t="9550" x="2898775" y="1670050"/>
          <p14:tracePt t="9551" x="2890838" y="1670050"/>
          <p14:tracePt t="9551" x="2882900" y="1670050"/>
          <p14:tracePt t="9553" x="2874963" y="1670050"/>
          <p14:tracePt t="9553" x="2867025" y="1670050"/>
          <p14:tracePt t="9554" x="2860675" y="1670050"/>
          <p14:tracePt t="9555" x="2852738" y="1670050"/>
          <p14:tracePt t="9558" x="2836863" y="1670050"/>
          <p14:tracePt t="9560" x="2820988" y="1670050"/>
          <p14:tracePt t="9562" x="2813050" y="1670050"/>
          <p14:tracePt t="9563" x="2805113" y="1670050"/>
          <p14:tracePt t="9563" x="2797175" y="1670050"/>
          <p14:tracePt t="9565" x="2789238" y="1670050"/>
          <p14:tracePt t="9566" x="2781300" y="1670050"/>
          <p14:tracePt t="9566" x="2773363" y="1670050"/>
          <p14:tracePt t="9568" x="2765425" y="1670050"/>
          <p14:tracePt t="9570" x="2757488" y="1670050"/>
          <p14:tracePt t="9570" x="2749550" y="1670050"/>
          <p14:tracePt t="9572" x="2743200" y="1670050"/>
          <p14:tracePt t="9573" x="2735263" y="1662113"/>
          <p14:tracePt t="9575" x="2727325" y="1662113"/>
          <p14:tracePt t="9575" x="2727325" y="1654175"/>
          <p14:tracePt t="9576" x="2719388" y="1654175"/>
          <p14:tracePt t="9577" x="2711450" y="1654175"/>
          <p14:tracePt t="9578" x="2703513" y="1654175"/>
          <p14:tracePt t="9581" x="2687638" y="1646238"/>
          <p14:tracePt t="9583" x="2679700" y="1638300"/>
          <p14:tracePt t="9584" x="2671763" y="1638300"/>
          <p14:tracePt t="9585" x="2663825" y="1630363"/>
          <p14:tracePt t="9587" x="2663825" y="1622425"/>
          <p14:tracePt t="9588" x="2655888" y="1622425"/>
          <p14:tracePt t="9588" x="2655888" y="1614488"/>
          <p14:tracePt t="9589" x="2647950" y="1614488"/>
          <p14:tracePt t="9591" x="2640013" y="1606550"/>
          <p14:tracePt t="9593" x="2632075" y="1598613"/>
          <p14:tracePt t="9593" x="2624138" y="1598613"/>
          <p14:tracePt t="9594" x="2624138" y="1590675"/>
          <p14:tracePt t="9597" x="2617788" y="1582738"/>
          <p14:tracePt t="9598" x="2609850" y="1582738"/>
          <p14:tracePt t="9599" x="2601913" y="1574800"/>
          <p14:tracePt t="9599" x="2601913" y="1566863"/>
          <p14:tracePt t="9601" x="2593975" y="1558925"/>
          <p14:tracePt t="9603" x="2586038" y="1552575"/>
          <p14:tracePt t="9603" x="2578100" y="1544638"/>
          <p14:tracePt t="9604" x="2570163" y="1536700"/>
          <p14:tracePt t="9605" x="2570163" y="1528763"/>
          <p14:tracePt t="9606" x="2562225" y="1520825"/>
          <p14:tracePt t="9608" x="2554288" y="1512888"/>
          <p14:tracePt t="9610" x="2546350" y="1504950"/>
          <p14:tracePt t="9610" x="2546350" y="1497013"/>
          <p14:tracePt t="9611" x="2538413" y="1481138"/>
          <p14:tracePt t="9614" x="2530475" y="1473200"/>
          <p14:tracePt t="9615" x="2530475" y="1465263"/>
          <p14:tracePt t="9616" x="2522538" y="1457325"/>
          <p14:tracePt t="9616" x="2514600" y="1441450"/>
          <p14:tracePt t="9618" x="2514600" y="1433513"/>
          <p14:tracePt t="9618" x="2514600" y="1427163"/>
          <p14:tracePt t="9619" x="2506663" y="1419225"/>
          <p14:tracePt t="9620" x="2506663" y="1411288"/>
          <p14:tracePt t="9621" x="2498725" y="1403350"/>
          <p14:tracePt t="9623" x="2498725" y="1395413"/>
          <p14:tracePt t="9623" x="2498725" y="1387475"/>
          <p14:tracePt t="9624" x="2498725" y="1379538"/>
          <p14:tracePt t="9625" x="2492375" y="1371600"/>
          <p14:tracePt t="9626" x="2492375" y="1363663"/>
          <p14:tracePt t="9628" x="2484438" y="1355725"/>
          <p14:tracePt t="9628" x="2484438" y="1347788"/>
          <p14:tracePt t="9629" x="2484438" y="1339850"/>
          <p14:tracePt t="9631" x="2484438" y="1331913"/>
          <p14:tracePt t="9632" x="2484438" y="1323975"/>
          <p14:tracePt t="9633" x="2484438" y="1316038"/>
          <p14:tracePt t="9633" x="2476500" y="1301750"/>
          <p14:tracePt t="9635" x="2476500" y="1285875"/>
          <p14:tracePt t="9636" x="2476500" y="1277938"/>
          <p14:tracePt t="9637" x="2476500" y="1270000"/>
          <p14:tracePt t="9638" x="2476500" y="1262063"/>
          <p14:tracePt t="9639" x="2476500" y="1254125"/>
          <p14:tracePt t="9640" x="2476500" y="1246188"/>
          <p14:tracePt t="9641" x="2476500" y="1238250"/>
          <p14:tracePt t="9642" x="2476500" y="1230313"/>
          <p14:tracePt t="9643" x="2476500" y="1222375"/>
          <p14:tracePt t="9644" x="2476500" y="1214438"/>
          <p14:tracePt t="9645" x="2476500" y="1206500"/>
          <p14:tracePt t="9646" x="2476500" y="1190625"/>
          <p14:tracePt t="9648" x="2476500" y="1184275"/>
          <p14:tracePt t="9648" x="2476500" y="1176338"/>
          <p14:tracePt t="9649" x="2476500" y="1168400"/>
          <p14:tracePt t="9650" x="2484438" y="1160463"/>
          <p14:tracePt t="9651" x="2484438" y="1152525"/>
          <p14:tracePt t="9653" x="2492375" y="1144588"/>
          <p14:tracePt t="9654" x="2492375" y="1136650"/>
          <p14:tracePt t="9654" x="2492375" y="1120775"/>
          <p14:tracePt t="9655" x="2498725" y="1112838"/>
          <p14:tracePt t="9656" x="2498725" y="1104900"/>
          <p14:tracePt t="9657" x="2506663" y="1089025"/>
          <p14:tracePt t="9658" x="2506663" y="1081088"/>
          <p14:tracePt t="9659" x="2514600" y="1073150"/>
          <p14:tracePt t="9660" x="2522538" y="1058863"/>
          <p14:tracePt t="9661" x="2530475" y="1050925"/>
          <p14:tracePt t="9662" x="2530475" y="1035050"/>
          <p14:tracePt t="9663" x="2538413" y="1027113"/>
          <p14:tracePt t="9665" x="2546350" y="1019175"/>
          <p14:tracePt t="9665" x="2554288" y="1011238"/>
          <p14:tracePt t="9667" x="2562225" y="995363"/>
          <p14:tracePt t="9667" x="2570163" y="987425"/>
          <p14:tracePt t="9668" x="2578100" y="979488"/>
          <p14:tracePt t="9669" x="2586038" y="963613"/>
          <p14:tracePt t="9671" x="2593975" y="955675"/>
          <p14:tracePt t="9671" x="2601913" y="947738"/>
          <p14:tracePt t="9672" x="2617788" y="939800"/>
          <p14:tracePt t="9673" x="2624138" y="933450"/>
          <p14:tracePt t="9674" x="2632075" y="917575"/>
          <p14:tracePt t="9675" x="2647950" y="909638"/>
          <p14:tracePt t="9676" x="2655888" y="901700"/>
          <p14:tracePt t="9677" x="2671763" y="893763"/>
          <p14:tracePt t="9678" x="2679700" y="885825"/>
          <p14:tracePt t="9679" x="2695575" y="877888"/>
          <p14:tracePt t="9681" x="2711450" y="869950"/>
          <p14:tracePt t="9682" x="2719388" y="862013"/>
          <p14:tracePt t="9683" x="2727325" y="854075"/>
          <p14:tracePt t="9684" x="2743200" y="846138"/>
          <p14:tracePt t="9685" x="2757488" y="838200"/>
          <p14:tracePt t="9685" x="2773363" y="830263"/>
          <p14:tracePt t="9686" x="2797175" y="822325"/>
          <p14:tracePt t="9688" x="2813050" y="814388"/>
          <p14:tracePt t="9688" x="2828925" y="808038"/>
          <p14:tracePt t="9689" x="2844800" y="800100"/>
          <p14:tracePt t="9690" x="2860675" y="792163"/>
          <p14:tracePt t="9691" x="2874963" y="784225"/>
          <p14:tracePt t="9693" x="2890838" y="784225"/>
          <p14:tracePt t="9693" x="2914650" y="776288"/>
          <p14:tracePt t="9694" x="2922588" y="768350"/>
          <p14:tracePt t="9695" x="2946400" y="760413"/>
          <p14:tracePt t="9696" x="2962275" y="760413"/>
          <p14:tracePt t="9698" x="2978150" y="752475"/>
          <p14:tracePt t="9698" x="2992438" y="744538"/>
          <p14:tracePt t="9700" x="3016250" y="744538"/>
          <p14:tracePt t="9701" x="3040063" y="736600"/>
          <p14:tracePt t="9701" x="3055938" y="736600"/>
          <p14:tracePt t="9703" x="3079750" y="728663"/>
          <p14:tracePt t="9703" x="3095625" y="728663"/>
          <p14:tracePt t="9705" x="3109913" y="720725"/>
          <p14:tracePt t="9705" x="3133725" y="712788"/>
          <p14:tracePt t="9706" x="3157538" y="712788"/>
          <p14:tracePt t="9708" x="3181350" y="704850"/>
          <p14:tracePt t="9708" x="3197225" y="696913"/>
          <p14:tracePt t="9709" x="3221038" y="696913"/>
          <p14:tracePt t="9710" x="3235325" y="688975"/>
          <p14:tracePt t="9711" x="3259138" y="688975"/>
          <p14:tracePt t="9712" x="3282950" y="682625"/>
          <p14:tracePt t="9713" x="3306763" y="682625"/>
          <p14:tracePt t="9715" x="3330575" y="674688"/>
          <p14:tracePt t="9716" x="3352800" y="674688"/>
          <p14:tracePt t="9717" x="3376613" y="666750"/>
          <p14:tracePt t="9718" x="3392488" y="658813"/>
          <p14:tracePt t="9718" x="3416300" y="658813"/>
          <p14:tracePt t="9719" x="3440113" y="658813"/>
          <p14:tracePt t="9720" x="3463925" y="650875"/>
          <p14:tracePt t="9721" x="3486150" y="642938"/>
          <p14:tracePt t="9723" x="3509963" y="642938"/>
          <p14:tracePt t="9723" x="3525838" y="642938"/>
          <p14:tracePt t="9724" x="3549650" y="635000"/>
          <p14:tracePt t="9725" x="3573463" y="635000"/>
          <p14:tracePt t="9726" x="3597275" y="635000"/>
          <p14:tracePt t="9728" x="3619500" y="627063"/>
          <p14:tracePt t="9728" x="3643313" y="627063"/>
          <p14:tracePt t="9729" x="3667125" y="627063"/>
          <p14:tracePt t="9731" x="3683000" y="619125"/>
          <p14:tracePt t="9732" x="3706813" y="619125"/>
          <p14:tracePt t="9733" x="3736975" y="619125"/>
          <p14:tracePt t="9733" x="3760788" y="619125"/>
          <p14:tracePt t="9734" x="3784600" y="619125"/>
          <p14:tracePt t="9735" x="3808413" y="619125"/>
          <p14:tracePt t="9736" x="3832225" y="619125"/>
          <p14:tracePt t="9738" x="3846513" y="619125"/>
          <p14:tracePt t="9738" x="3870325" y="619125"/>
          <p14:tracePt t="9740" x="3894138" y="619125"/>
          <p14:tracePt t="9740" x="3917950" y="619125"/>
          <p14:tracePt t="9741" x="3941763" y="619125"/>
          <p14:tracePt t="9742" x="3963988" y="619125"/>
          <p14:tracePt t="9743" x="3979863" y="619125"/>
          <p14:tracePt t="9745" x="4003675" y="619125"/>
          <p14:tracePt t="9745" x="4019550" y="619125"/>
          <p14:tracePt t="9746" x="4043363" y="619125"/>
          <p14:tracePt t="9748" x="4067175" y="619125"/>
          <p14:tracePt t="9749" x="4089400" y="619125"/>
          <p14:tracePt t="9749" x="4113213" y="619125"/>
          <p14:tracePt t="9750" x="4129088" y="619125"/>
          <p14:tracePt t="9751" x="4144963" y="619125"/>
          <p14:tracePt t="9752" x="4168775" y="619125"/>
          <p14:tracePt t="9753" x="4184650" y="619125"/>
          <p14:tracePt t="9754" x="4206875" y="627063"/>
          <p14:tracePt t="9755" x="4222750" y="627063"/>
          <p14:tracePt t="9757" x="4238625" y="635000"/>
          <p14:tracePt t="9758" x="4254500" y="635000"/>
          <p14:tracePt t="9758" x="4278313" y="635000"/>
          <p14:tracePt t="9759" x="4294188" y="642938"/>
          <p14:tracePt t="9760" x="4310063" y="650875"/>
          <p14:tracePt t="9761" x="4325938" y="650875"/>
          <p14:tracePt t="9762" x="4340225" y="650875"/>
          <p14:tracePt t="9764" x="4356100" y="658813"/>
          <p14:tracePt t="9765" x="4371975" y="666750"/>
          <p14:tracePt t="9766" x="4387850" y="666750"/>
          <p14:tracePt t="9767" x="4403725" y="674688"/>
          <p14:tracePt t="9767" x="4419600" y="674688"/>
          <p14:tracePt t="9768" x="4427538" y="682625"/>
          <p14:tracePt t="9769" x="4443413" y="682625"/>
          <p14:tracePt t="9770" x="4449763" y="688975"/>
          <p14:tracePt t="9771" x="4473575" y="688975"/>
          <p14:tracePt t="9772" x="4481513" y="696913"/>
          <p14:tracePt t="9774" x="4489450" y="704850"/>
          <p14:tracePt t="9774" x="4505325" y="704850"/>
          <p14:tracePt t="9775" x="4521200" y="712788"/>
          <p14:tracePt t="9776" x="4537075" y="720725"/>
          <p14:tracePt t="9778" x="4552950" y="720725"/>
          <p14:tracePt t="9778" x="4560888" y="728663"/>
          <p14:tracePt t="9780" x="4568825" y="736600"/>
          <p14:tracePt t="9781" x="4591050" y="744538"/>
          <p14:tracePt t="9783" x="4606925" y="752475"/>
          <p14:tracePt t="9783" x="4622800" y="760413"/>
          <p14:tracePt t="9784" x="4630738" y="760413"/>
          <p14:tracePt t="9785" x="4638675" y="768350"/>
          <p14:tracePt t="9786" x="4646613" y="776288"/>
          <p14:tracePt t="9788" x="4662488" y="784225"/>
          <p14:tracePt t="9788" x="4678363" y="792163"/>
          <p14:tracePt t="9790" x="4686300" y="792163"/>
          <p14:tracePt t="9791" x="4700588" y="808038"/>
          <p14:tracePt t="9791" x="4708525" y="808038"/>
          <p14:tracePt t="9792" x="4716463" y="814388"/>
          <p14:tracePt t="9793" x="4732338" y="822325"/>
          <p14:tracePt t="9794" x="4748213" y="830263"/>
          <p14:tracePt t="9796" x="4756150" y="838200"/>
          <p14:tracePt t="9796" x="4764088" y="846138"/>
          <p14:tracePt t="9798" x="4779963" y="854075"/>
          <p14:tracePt t="9799" x="4787900" y="862013"/>
          <p14:tracePt t="9800" x="4803775" y="862013"/>
          <p14:tracePt t="9800" x="4811713" y="877888"/>
          <p14:tracePt t="9801" x="4826000" y="885825"/>
          <p14:tracePt t="9802" x="4833938" y="893763"/>
          <p14:tracePt t="9803" x="4841875" y="901700"/>
          <p14:tracePt t="9804" x="4857750" y="901700"/>
          <p14:tracePt t="9805" x="4865688" y="917575"/>
          <p14:tracePt t="9806" x="4881563" y="925513"/>
          <p14:tracePt t="9808" x="4889500" y="933450"/>
          <p14:tracePt t="9808" x="4905375" y="939800"/>
          <p14:tracePt t="9809" x="4913313" y="947738"/>
          <p14:tracePt t="9810" x="4929188" y="955675"/>
          <p14:tracePt t="9812" x="4937125" y="963613"/>
          <p14:tracePt t="9813" x="4943475" y="971550"/>
          <p14:tracePt t="9813" x="4959350" y="987425"/>
          <p14:tracePt t="9815" x="4967288" y="987425"/>
          <p14:tracePt t="9815" x="4975225" y="1003300"/>
          <p14:tracePt t="9817" x="4991100" y="1011238"/>
          <p14:tracePt t="9818" x="4999038" y="1019175"/>
          <p14:tracePt t="9818" x="5006975" y="1027113"/>
          <p14:tracePt t="9820" x="5014913" y="1035050"/>
          <p14:tracePt t="9820" x="5022850" y="1042988"/>
          <p14:tracePt t="9821" x="5038725" y="1050925"/>
          <p14:tracePt t="9822" x="5046663" y="1058863"/>
          <p14:tracePt t="9823" x="5054600" y="1065213"/>
          <p14:tracePt t="9824" x="5060950" y="1073150"/>
          <p14:tracePt t="9826" x="5068888" y="1081088"/>
          <p14:tracePt t="9826" x="5076825" y="1089025"/>
          <p14:tracePt t="9828" x="5084763" y="1096963"/>
          <p14:tracePt t="9828" x="5092700" y="1104900"/>
          <p14:tracePt t="9829" x="5100638" y="1112838"/>
          <p14:tracePt t="9831" x="5108575" y="1120775"/>
          <p14:tracePt t="9832" x="5116513" y="1128713"/>
          <p14:tracePt t="9832" x="5116513" y="1136650"/>
          <p14:tracePt t="9834" x="5124450" y="1144588"/>
          <p14:tracePt t="9834" x="5132388" y="1152525"/>
          <p14:tracePt t="9835" x="5140325" y="1160463"/>
          <p14:tracePt t="9837" x="5140325" y="1168400"/>
          <p14:tracePt t="9838" x="5148263" y="1176338"/>
          <p14:tracePt t="9839" x="5156200" y="1184275"/>
          <p14:tracePt t="9841" x="5164138" y="1190625"/>
          <p14:tracePt t="9841" x="5172075" y="1198563"/>
          <p14:tracePt t="9843" x="5180013" y="1206500"/>
          <p14:tracePt t="9844" x="5180013" y="1214438"/>
          <p14:tracePt t="9845" x="5180013" y="1222375"/>
          <p14:tracePt t="9846" x="5186363" y="1230313"/>
          <p14:tracePt t="9848" x="5186363" y="1238250"/>
          <p14:tracePt t="9848" x="5194300" y="1246188"/>
          <p14:tracePt t="9850" x="5194300" y="1254125"/>
          <p14:tracePt t="9850" x="5194300" y="1262063"/>
          <p14:tracePt t="9851" x="5202238" y="1270000"/>
          <p14:tracePt t="9853" x="5210175" y="1277938"/>
          <p14:tracePt t="9855" x="5210175" y="1285875"/>
          <p14:tracePt t="9855" x="5218113" y="1293813"/>
          <p14:tracePt t="9858" x="5218113" y="1301750"/>
          <p14:tracePt t="9859" x="5218113" y="1309688"/>
          <p14:tracePt t="9859" x="5226050" y="1316038"/>
          <p14:tracePt t="9861" x="5226050" y="1323975"/>
          <p14:tracePt t="9863" x="5226050" y="1339850"/>
          <p14:tracePt t="9864" x="5233988" y="1339850"/>
          <p14:tracePt t="9865" x="5233988" y="1347788"/>
          <p14:tracePt t="9866" x="5233988" y="1355725"/>
          <p14:tracePt t="9866" x="5233988" y="1363663"/>
          <p14:tracePt t="9868" x="5233988" y="1371600"/>
          <p14:tracePt t="9868" x="5233988" y="1379538"/>
          <p14:tracePt t="9869" x="5241925" y="1387475"/>
          <p14:tracePt t="9870" x="5241925" y="1395413"/>
          <p14:tracePt t="9871" x="5241925" y="1403350"/>
          <p14:tracePt t="9873" x="5241925" y="1419225"/>
          <p14:tracePt t="9875" x="5249863" y="1433513"/>
          <p14:tracePt t="9876" x="5249863" y="1449388"/>
          <p14:tracePt t="9877" x="5249863" y="1457325"/>
          <p14:tracePt t="9879" x="5249863" y="1465263"/>
          <p14:tracePt t="9881" x="5249863" y="1489075"/>
          <p14:tracePt t="9884" x="5249863" y="1504950"/>
          <p14:tracePt t="9885" x="5249863" y="1512888"/>
          <p14:tracePt t="9885" x="5249863" y="1520825"/>
          <p14:tracePt t="9886" x="5249863" y="1528763"/>
          <p14:tracePt t="9887" x="5249863" y="1536700"/>
          <p14:tracePt t="9888" x="5249863" y="1544638"/>
          <p14:tracePt t="9890" x="5249863" y="1552575"/>
          <p14:tracePt t="9890" x="5249863" y="1558925"/>
          <p14:tracePt t="9892" x="5249863" y="1574800"/>
          <p14:tracePt t="9894" x="5249863" y="1582738"/>
          <p14:tracePt t="9896" x="5249863" y="1590675"/>
          <p14:tracePt t="9896" x="5249863" y="1598613"/>
          <p14:tracePt t="9898" x="5249863" y="1606550"/>
          <p14:tracePt t="9900" x="5249863" y="1614488"/>
          <p14:tracePt t="9900" x="5241925" y="1614488"/>
          <p14:tracePt t="9901" x="5241925" y="1622425"/>
          <p14:tracePt t="9902" x="5241925" y="1630363"/>
          <p14:tracePt t="9903" x="5241925" y="1638300"/>
          <p14:tracePt t="9905" x="5233988" y="1646238"/>
          <p14:tracePt t="9906" x="5226050" y="1654175"/>
          <p14:tracePt t="9908" x="5226050" y="1662113"/>
          <p14:tracePt t="9909" x="5226050" y="1670050"/>
          <p14:tracePt t="9910" x="5218113" y="1670050"/>
          <p14:tracePt t="9911" x="5218113" y="1677988"/>
          <p14:tracePt t="9913" x="5210175" y="1684338"/>
          <p14:tracePt t="9915" x="5202238" y="1692275"/>
          <p14:tracePt t="9917" x="5202238" y="1700213"/>
          <p14:tracePt t="9918" x="5194300" y="1700213"/>
          <p14:tracePt t="9919" x="5194300" y="1708150"/>
          <p14:tracePt t="9920" x="5186363" y="1708150"/>
          <p14:tracePt t="9921" x="5186363" y="1716088"/>
          <p14:tracePt t="9922" x="5180013" y="1716088"/>
          <p14:tracePt t="9923" x="5172075" y="1724025"/>
          <p14:tracePt t="9924" x="5172075" y="1731963"/>
          <p14:tracePt t="9925" x="5164138" y="1731963"/>
          <p14:tracePt t="9926" x="5156200" y="1731963"/>
          <p14:tracePt t="9928" x="5148263" y="1739900"/>
          <p14:tracePt t="9931" x="5140325" y="1739900"/>
          <p14:tracePt t="9932" x="5132388" y="1739900"/>
          <p14:tracePt t="9933" x="5116513" y="1747838"/>
          <p14:tracePt t="9936" x="5100638" y="1755775"/>
          <p14:tracePt t="9937" x="5084763" y="1755775"/>
          <p14:tracePt t="9938" x="5076825" y="1755775"/>
          <p14:tracePt t="9939" x="5068888" y="1763713"/>
          <p14:tracePt t="9940" x="5060950" y="1763713"/>
          <p14:tracePt t="9941" x="5054600" y="1771650"/>
          <p14:tracePt t="9943" x="5046663" y="1771650"/>
          <p14:tracePt t="9943" x="5030788" y="1771650"/>
          <p14:tracePt t="9944" x="5022850" y="1771650"/>
          <p14:tracePt t="9945" x="5006975" y="1779588"/>
          <p14:tracePt t="9946" x="4999038" y="1779588"/>
          <p14:tracePt t="9948" x="4991100" y="1779588"/>
          <p14:tracePt t="9949" x="4975225" y="1787525"/>
          <p14:tracePt t="9950" x="4959350" y="1787525"/>
          <p14:tracePt t="9950" x="4951413" y="1787525"/>
          <p14:tracePt t="9952" x="4937125" y="1787525"/>
          <p14:tracePt t="9953" x="4921250" y="1795463"/>
          <p14:tracePt t="9953" x="4913313" y="1795463"/>
          <p14:tracePt t="9954" x="4897438" y="1795463"/>
          <p14:tracePt t="9955" x="4881563" y="1795463"/>
          <p14:tracePt t="9956" x="4865688" y="1795463"/>
          <p14:tracePt t="9957" x="4849813" y="1803400"/>
          <p14:tracePt t="9958" x="4833938" y="1803400"/>
          <p14:tracePt t="9959" x="4818063" y="1803400"/>
          <p14:tracePt t="9960" x="4803775" y="1809750"/>
          <p14:tracePt t="9962" x="4779963" y="1809750"/>
          <p14:tracePt t="9962" x="4772025" y="1809750"/>
          <p14:tracePt t="9963" x="4756150" y="1809750"/>
          <p14:tracePt t="9965" x="4740275" y="1809750"/>
          <p14:tracePt t="9965" x="4716463" y="1809750"/>
          <p14:tracePt t="9966" x="4700588" y="1817688"/>
          <p14:tracePt t="9968" x="4686300" y="1817688"/>
          <p14:tracePt t="9969" x="4670425" y="1817688"/>
          <p14:tracePt t="9969" x="4646613" y="1817688"/>
          <p14:tracePt t="9970" x="4630738" y="1817688"/>
          <p14:tracePt t="9971" x="4606925" y="1817688"/>
          <p14:tracePt t="9973" x="4591050" y="1817688"/>
          <p14:tracePt t="9973" x="4575175" y="1817688"/>
          <p14:tracePt t="9974" x="4552950" y="1817688"/>
          <p14:tracePt t="9975" x="4537075" y="1817688"/>
          <p14:tracePt t="9976" x="4513263" y="1817688"/>
          <p14:tracePt t="9977" x="4497388" y="1817688"/>
          <p14:tracePt t="9978" x="4473575" y="1817688"/>
          <p14:tracePt t="9979" x="4449763" y="1817688"/>
          <p14:tracePt t="9981" x="4427538" y="1817688"/>
          <p14:tracePt t="9982" x="4419600" y="1817688"/>
          <p14:tracePt t="9982" x="4395788" y="1817688"/>
          <p14:tracePt t="9984" x="4371975" y="1817688"/>
          <p14:tracePt t="9984" x="4356100" y="1817688"/>
          <p14:tracePt t="9986" x="4332288" y="1817688"/>
          <p14:tracePt t="9986" x="4318000" y="1817688"/>
          <p14:tracePt t="9987" x="4294188" y="1809750"/>
          <p14:tracePt t="9988" x="4278313" y="1809750"/>
          <p14:tracePt t="9989" x="4262438" y="1803400"/>
          <p14:tracePt t="9990" x="4238625" y="1803400"/>
          <p14:tracePt t="9991" x="4222750" y="1803400"/>
          <p14:tracePt t="9992" x="4200525" y="1795463"/>
          <p14:tracePt t="9993" x="4176713" y="1795463"/>
          <p14:tracePt t="9994" x="4160838" y="1795463"/>
          <p14:tracePt t="9995" x="4144963" y="1787525"/>
          <p14:tracePt t="9996" x="4129088" y="1787525"/>
          <p14:tracePt t="9998" x="4105275" y="1779588"/>
          <p14:tracePt t="9998" x="4089400" y="1779588"/>
          <p14:tracePt t="9999" x="4067175" y="1771650"/>
          <p14:tracePt t="10000" x="4059238" y="1771650"/>
          <p14:tracePt t="10001" x="4035425" y="1763713"/>
          <p14:tracePt t="10003" x="4019550" y="1763713"/>
          <p14:tracePt t="10003" x="4003675" y="1755775"/>
          <p14:tracePt t="10004" x="3987800" y="1747838"/>
          <p14:tracePt t="10005" x="3971925" y="1747838"/>
          <p14:tracePt t="10006" x="3957638" y="1739900"/>
          <p14:tracePt t="10007" x="3941763" y="1731963"/>
          <p14:tracePt t="10008" x="3925888" y="1731963"/>
          <p14:tracePt t="10009" x="3910013" y="1724025"/>
          <p14:tracePt t="10010" x="3902075" y="1724025"/>
          <p14:tracePt t="10011" x="3886200" y="1716088"/>
          <p14:tracePt t="10012" x="3870325" y="1708150"/>
          <p14:tracePt t="10013" x="3854450" y="1708150"/>
          <p14:tracePt t="10015" x="3840163" y="1700213"/>
          <p14:tracePt t="10016" x="3832225" y="1700213"/>
          <p14:tracePt t="10017" x="3824288" y="1692275"/>
          <p14:tracePt t="10017" x="3816350" y="1692275"/>
          <p14:tracePt t="10018" x="3800475" y="1684338"/>
          <p14:tracePt t="10020" x="3792538" y="1677988"/>
          <p14:tracePt t="10020" x="3784600" y="1677988"/>
          <p14:tracePt t="10021" x="3776663" y="1677988"/>
          <p14:tracePt t="10022" x="3776663" y="1670050"/>
          <p14:tracePt t="10023" x="3768725" y="1670050"/>
          <p14:tracePt t="10024" x="3760788" y="1662113"/>
          <p14:tracePt t="10025" x="3752850" y="1662113"/>
          <p14:tracePt t="10026" x="3744913" y="1654175"/>
          <p14:tracePt t="10029" x="3736975" y="1654175"/>
          <p14:tracePt t="10029" x="3729038" y="1646238"/>
          <p14:tracePt t="10031" x="3721100" y="1646238"/>
          <p14:tracePt t="10032" x="3721100" y="1638300"/>
          <p14:tracePt t="10033" x="3714750" y="1638300"/>
          <p14:tracePt t="10035" x="3714750" y="1630363"/>
          <p14:tracePt t="10035" x="3706813" y="1630363"/>
          <p14:tracePt t="10037" x="3706813" y="1622425"/>
          <p14:tracePt t="10040" x="3706813" y="1614488"/>
          <p14:tracePt t="10042" x="3706813" y="1606550"/>
          <p14:tracePt t="10043" x="3698875" y="1606550"/>
          <p14:tracePt t="10045" x="3698875" y="1598613"/>
          <p14:tracePt t="10047" x="3690938" y="1590675"/>
          <p14:tracePt t="10049" x="3690938" y="1582738"/>
          <p14:tracePt t="10050" x="3683000" y="1574800"/>
          <p14:tracePt t="10052" x="3683000" y="1566863"/>
          <p14:tracePt t="10054" x="3675063" y="1558925"/>
          <p14:tracePt t="10055" x="3675063" y="1552575"/>
          <p14:tracePt t="10055" x="3675063" y="1544638"/>
          <p14:tracePt t="10056" x="3675063" y="1536700"/>
          <p14:tracePt t="10059" x="3667125" y="1528763"/>
          <p14:tracePt t="10059" x="3667125" y="1520825"/>
          <p14:tracePt t="10060" x="3667125" y="1512888"/>
          <p14:tracePt t="10061" x="3667125" y="1504950"/>
          <p14:tracePt t="10063" x="3667125" y="1497013"/>
          <p14:tracePt t="10063" x="3659188" y="1489075"/>
          <p14:tracePt t="10065" x="3659188" y="1481138"/>
          <p14:tracePt t="10066" x="3659188" y="1473200"/>
          <p14:tracePt t="10066" x="3659188" y="1457325"/>
          <p14:tracePt t="10068" x="3659188" y="1449388"/>
          <p14:tracePt t="10068" x="3659188" y="1441450"/>
          <p14:tracePt t="10069" x="3659188" y="1433513"/>
          <p14:tracePt t="10070" x="3659188" y="1427163"/>
          <p14:tracePt t="10072" x="3659188" y="1419225"/>
          <p14:tracePt t="10073" x="3659188" y="1411288"/>
          <p14:tracePt t="10073" x="3659188" y="1403350"/>
          <p14:tracePt t="10074" x="3659188" y="1395413"/>
          <p14:tracePt t="10075" x="3659188" y="1387475"/>
          <p14:tracePt t="10076" x="3659188" y="1379538"/>
          <p14:tracePt t="10078" x="3659188" y="1371600"/>
          <p14:tracePt t="10079" x="3659188" y="1363663"/>
          <p14:tracePt t="10079" x="3659188" y="1355725"/>
          <p14:tracePt t="10081" x="3667125" y="1339850"/>
          <p14:tracePt t="10084" x="3667125" y="1331913"/>
          <p14:tracePt t="10084" x="3667125" y="1323975"/>
          <p14:tracePt t="10085" x="3675063" y="1316038"/>
          <p14:tracePt t="10088" x="3683000" y="1309688"/>
          <p14:tracePt t="10088" x="3683000" y="1301750"/>
          <p14:tracePt t="10090" x="3683000" y="1293813"/>
          <p14:tracePt t="10090" x="3690938" y="1285875"/>
          <p14:tracePt t="10093" x="3698875" y="1277938"/>
          <p14:tracePt t="10095" x="3698875" y="1270000"/>
          <p14:tracePt t="10095" x="3706813" y="1262063"/>
          <p14:tracePt t="10098" x="3714750" y="1254125"/>
          <p14:tracePt t="10099" x="3721100" y="1246188"/>
          <p14:tracePt t="10101" x="3729038" y="1238250"/>
          <p14:tracePt t="10101" x="3736975" y="1230313"/>
          <p14:tracePt t="10103" x="3744913" y="1230313"/>
          <p14:tracePt t="10103" x="3752850" y="1222375"/>
          <p14:tracePt t="10104" x="3760788" y="1214438"/>
          <p14:tracePt t="10105" x="3768725" y="1206500"/>
          <p14:tracePt t="10107" x="3776663" y="1206500"/>
          <p14:tracePt t="10108" x="3784600" y="1198563"/>
          <p14:tracePt t="10108" x="3792538" y="1198563"/>
          <p14:tracePt t="10109" x="3808413" y="1190625"/>
          <p14:tracePt t="10112" x="3824288" y="1184275"/>
          <p14:tracePt t="10112" x="3840163" y="1176338"/>
          <p14:tracePt t="10113" x="3846513" y="1176338"/>
          <p14:tracePt t="10114" x="3862388" y="1168400"/>
          <p14:tracePt t="10116" x="3878263" y="1168400"/>
          <p14:tracePt t="10117" x="3886200" y="1160463"/>
          <p14:tracePt t="10117" x="3902075" y="1160463"/>
          <p14:tracePt t="10118" x="3917950" y="1152525"/>
          <p14:tracePt t="10119" x="3933825" y="1152525"/>
          <p14:tracePt t="10120" x="3949700" y="1144588"/>
          <p14:tracePt t="10122" x="3963988" y="1144588"/>
          <p14:tracePt t="10122" x="3987800" y="1136650"/>
          <p14:tracePt t="10124" x="4003675" y="1136650"/>
          <p14:tracePt t="10124" x="4019550" y="1128713"/>
          <p14:tracePt t="10125" x="4035425" y="1128713"/>
          <p14:tracePt t="10126" x="4051300" y="1120775"/>
          <p14:tracePt t="10128" x="4075113" y="1120775"/>
          <p14:tracePt t="10128" x="4089400" y="1112838"/>
          <p14:tracePt t="10129" x="4113213" y="1112838"/>
          <p14:tracePt t="10131" x="4129088" y="1104900"/>
          <p14:tracePt t="10132" x="4144963" y="1104900"/>
          <p14:tracePt t="10133" x="4168775" y="1096963"/>
          <p14:tracePt t="10134" x="4192588" y="1096963"/>
          <p14:tracePt t="10135" x="4214813" y="1089025"/>
          <p14:tracePt t="10135" x="4230688" y="1089025"/>
          <p14:tracePt t="10136" x="4254500" y="1081088"/>
          <p14:tracePt t="10138" x="4270375" y="1081088"/>
          <p14:tracePt t="10138" x="4294188" y="1073150"/>
          <p14:tracePt t="10139" x="4318000" y="1073150"/>
          <p14:tracePt t="10140" x="4340225" y="1065213"/>
          <p14:tracePt t="10142" x="4356100" y="1065213"/>
          <p14:tracePt t="10142" x="4379913" y="1065213"/>
          <p14:tracePt t="10143" x="4403725" y="1058863"/>
          <p14:tracePt t="10144" x="4419600" y="1058863"/>
          <p14:tracePt t="10145" x="4443413" y="1050925"/>
          <p14:tracePt t="10146" x="4465638" y="1050925"/>
          <p14:tracePt t="10148" x="4489450" y="1050925"/>
          <p14:tracePt t="10148" x="4505325" y="1050925"/>
          <p14:tracePt t="10150" x="4537075" y="1042988"/>
          <p14:tracePt t="10150" x="4552950" y="1042988"/>
          <p14:tracePt t="10151" x="4575175" y="1035050"/>
          <p14:tracePt t="10152" x="4598988" y="1035050"/>
          <p14:tracePt t="10153" x="4622800" y="1035050"/>
          <p14:tracePt t="10154" x="4638675" y="1027113"/>
          <p14:tracePt t="10155" x="4662488" y="1027113"/>
          <p14:tracePt t="10156" x="4686300" y="1019175"/>
          <p14:tracePt t="10157" x="4708525" y="1019175"/>
          <p14:tracePt t="10158" x="4724400" y="1019175"/>
          <p14:tracePt t="10160" x="4748213" y="1019175"/>
          <p14:tracePt t="10160" x="4772025" y="1011238"/>
          <p14:tracePt t="10161" x="4787900" y="1011238"/>
          <p14:tracePt t="10162" x="4811713" y="1011238"/>
          <p14:tracePt t="10163" x="4833938" y="1011238"/>
          <p14:tracePt t="10165" x="4849813" y="1003300"/>
          <p14:tracePt t="10166" x="4873625" y="1003300"/>
          <p14:tracePt t="10167" x="4889500" y="1003300"/>
          <p14:tracePt t="10167" x="4913313" y="995363"/>
          <p14:tracePt t="10168" x="4929188" y="995363"/>
          <p14:tracePt t="10169" x="4951413" y="995363"/>
          <p14:tracePt t="10170" x="4967288" y="995363"/>
          <p14:tracePt t="10171" x="4983163" y="987425"/>
          <p14:tracePt t="10173" x="4999038" y="987425"/>
          <p14:tracePt t="10173" x="5022850" y="987425"/>
          <p14:tracePt t="10174" x="5038725" y="987425"/>
          <p14:tracePt t="10175" x="5054600" y="979488"/>
          <p14:tracePt t="10177" x="5068888" y="979488"/>
          <p14:tracePt t="10177" x="5084763" y="979488"/>
          <p14:tracePt t="10178" x="5100638" y="979488"/>
          <p14:tracePt t="10179" x="5116513" y="979488"/>
          <p14:tracePt t="10181" x="5132388" y="979488"/>
          <p14:tracePt t="10182" x="5148263" y="979488"/>
          <p14:tracePt t="10182" x="5164138" y="979488"/>
          <p14:tracePt t="10183" x="5180013" y="979488"/>
          <p14:tracePt t="10184" x="5186363" y="979488"/>
          <p14:tracePt t="10185" x="5202238" y="979488"/>
          <p14:tracePt t="10186" x="5218113" y="971550"/>
          <p14:tracePt t="10187" x="5226050" y="971550"/>
          <p14:tracePt t="10189" x="5241925" y="971550"/>
          <p14:tracePt t="10189" x="5249863" y="971550"/>
          <p14:tracePt t="10190" x="5265738" y="971550"/>
          <p14:tracePt t="10191" x="5273675" y="971550"/>
          <p14:tracePt t="10193" x="5289550" y="971550"/>
          <p14:tracePt t="10194" x="5297488" y="971550"/>
          <p14:tracePt t="10194" x="5303838" y="971550"/>
          <p14:tracePt t="10195" x="5319713" y="971550"/>
          <p14:tracePt t="10196" x="5327650" y="971550"/>
          <p14:tracePt t="10198" x="5335588" y="971550"/>
          <p14:tracePt t="10199" x="5343525" y="971550"/>
          <p14:tracePt t="10199" x="5359400" y="971550"/>
          <p14:tracePt t="10200" x="5367338" y="971550"/>
          <p14:tracePt t="10201" x="5375275" y="971550"/>
          <p14:tracePt t="10202" x="5383213" y="971550"/>
          <p14:tracePt t="10204" x="5391150" y="971550"/>
          <p14:tracePt t="10204" x="5399088" y="971550"/>
          <p14:tracePt t="10205" x="5407025" y="971550"/>
          <p14:tracePt t="10206" x="5414963" y="971550"/>
          <p14:tracePt t="10208" x="5422900" y="971550"/>
          <p14:tracePt t="10208" x="5429250" y="971550"/>
          <p14:tracePt t="10209" x="5437188" y="971550"/>
          <p14:tracePt t="10211" x="5445125" y="971550"/>
          <p14:tracePt t="10211" x="5453063" y="971550"/>
          <p14:tracePt t="10212" x="5461000" y="971550"/>
          <p14:tracePt t="10213" x="5468938" y="971550"/>
          <p14:tracePt t="10215" x="5476875" y="971550"/>
          <p14:tracePt t="10216" x="5484813" y="971550"/>
          <p14:tracePt t="10219" x="5492750" y="979488"/>
          <p14:tracePt t="10221" x="5500688" y="987425"/>
          <p14:tracePt t="10223" x="5508625" y="987425"/>
          <p14:tracePt t="10223" x="5516563" y="987425"/>
          <p14:tracePt t="10226" x="5524500" y="987425"/>
          <p14:tracePt t="10226" x="5532438" y="987425"/>
          <p14:tracePt t="10228" x="5532438" y="995363"/>
          <p14:tracePt t="10230" x="5540375" y="995363"/>
          <p14:tracePt t="10231" x="5540375" y="1003300"/>
          <p14:tracePt t="10234" x="5546725" y="1003300"/>
          <p14:tracePt t="10236" x="5554663" y="1011238"/>
          <p14:tracePt t="10238" x="5562600" y="1011238"/>
          <p14:tracePt t="10241" x="5570538" y="1011238"/>
          <p14:tracePt t="10246" x="5578475" y="1011238"/>
          <p14:tracePt t="10248" x="5586413" y="1011238"/>
          <p14:tracePt t="10250" x="5586413" y="1019175"/>
          <p14:tracePt t="10253" x="5586413" y="1027113"/>
          <p14:tracePt t="10257" x="5594350" y="1027113"/>
          <p14:tracePt t="10258" x="5594350" y="1035050"/>
          <p14:tracePt t="10261" x="5594350" y="1042988"/>
          <p14:tracePt t="10261" x="5602288" y="1042988"/>
          <p14:tracePt t="10264" x="5602288" y="1050925"/>
          <p14:tracePt t="10268" x="5610225" y="1058863"/>
          <p14:tracePt t="10274" x="5618163" y="1058863"/>
          <p14:tracePt t="10281" x="5626100" y="1058863"/>
          <p14:tracePt t="11501" x="5634038" y="1058863"/>
          <p14:tracePt t="11504" x="5641975" y="1065213"/>
          <p14:tracePt t="11507" x="5649913" y="1065213"/>
          <p14:tracePt t="11508" x="5657850" y="1073150"/>
          <p14:tracePt t="11509" x="5665788" y="1073150"/>
          <p14:tracePt t="11510" x="5672138" y="1081088"/>
          <p14:tracePt t="11511" x="5680075" y="1081088"/>
          <p14:tracePt t="11513" x="5695950" y="1081088"/>
          <p14:tracePt t="11513" x="5695950" y="1089025"/>
          <p14:tracePt t="11515" x="5711825" y="1096963"/>
          <p14:tracePt t="11516" x="5727700" y="1096963"/>
          <p14:tracePt t="11518" x="5735638" y="1104900"/>
          <p14:tracePt t="11519" x="5751513" y="1112838"/>
          <p14:tracePt t="11522" x="5767388" y="1120775"/>
          <p14:tracePt t="11523" x="5775325" y="1128713"/>
          <p14:tracePt t="11525" x="5783263" y="1128713"/>
          <p14:tracePt t="11525" x="5791200" y="1136650"/>
          <p14:tracePt t="11526" x="5797550" y="1144588"/>
          <p14:tracePt t="11528" x="5805488" y="1144588"/>
          <p14:tracePt t="11529" x="5813425" y="1152525"/>
          <p14:tracePt t="11529" x="5821363" y="1152525"/>
          <p14:tracePt t="11532" x="5829300" y="1160463"/>
          <p14:tracePt t="11533" x="5837238" y="1168400"/>
          <p14:tracePt t="11533" x="5845175" y="1168400"/>
          <p14:tracePt t="11535" x="5853113" y="1176338"/>
          <p14:tracePt t="11536" x="5861050" y="1184275"/>
          <p14:tracePt t="11538" x="5868988" y="1184275"/>
          <p14:tracePt t="11538" x="5876925" y="1190625"/>
          <p14:tracePt t="11539" x="5884863" y="1190625"/>
          <p14:tracePt t="11541" x="5892800" y="1198563"/>
          <p14:tracePt t="11542" x="5900738" y="1206500"/>
          <p14:tracePt t="11543" x="5908675" y="1206500"/>
          <p14:tracePt t="11545" x="5915025" y="1214438"/>
          <p14:tracePt t="11546" x="5922963" y="1214438"/>
          <p14:tracePt t="11548" x="5930900" y="1222375"/>
          <p14:tracePt t="11550" x="5938838" y="1222375"/>
          <p14:tracePt t="11551" x="5946775" y="1230313"/>
          <p14:tracePt t="11551" x="5946775" y="1238250"/>
          <p14:tracePt t="11552" x="5954713" y="1238250"/>
          <p14:tracePt t="11554" x="5962650" y="1246188"/>
          <p14:tracePt t="11555" x="5970588" y="1254125"/>
          <p14:tracePt t="11556" x="5978525" y="1254125"/>
          <p14:tracePt t="11558" x="5986463" y="1262063"/>
          <p14:tracePt t="11559" x="5994400" y="1262063"/>
          <p14:tracePt t="11561" x="6002338" y="1270000"/>
          <p14:tracePt t="11563" x="6010275" y="1270000"/>
          <p14:tracePt t="11563" x="6018213" y="1270000"/>
          <p14:tracePt t="11565" x="6018213" y="1277938"/>
          <p14:tracePt t="11566" x="6026150" y="1277938"/>
          <p14:tracePt t="11567" x="6034088" y="1277938"/>
          <p14:tracePt t="11568" x="6040438" y="1285875"/>
          <p14:tracePt t="11570" x="6048375" y="1285875"/>
          <p14:tracePt t="11571" x="6048375" y="1293813"/>
          <p14:tracePt t="11571" x="6056313" y="1293813"/>
          <p14:tracePt t="11572" x="6064250" y="1293813"/>
          <p14:tracePt t="11573" x="6064250" y="1301750"/>
          <p14:tracePt t="11574" x="6072188" y="1301750"/>
          <p14:tracePt t="11576" x="6080125" y="1301750"/>
          <p14:tracePt t="11577" x="6088063" y="1301750"/>
          <p14:tracePt t="11578" x="6088063" y="1309688"/>
          <p14:tracePt t="11579" x="6096000" y="1309688"/>
          <p14:tracePt t="11581" x="6103938" y="1309688"/>
          <p14:tracePt t="11584" x="6111875" y="1309688"/>
          <p14:tracePt t="11584" x="6119813" y="1309688"/>
          <p14:tracePt t="11587" x="6127750" y="1316038"/>
          <p14:tracePt t="11588" x="6135688" y="1316038"/>
          <p14:tracePt t="11589" x="6143625" y="1316038"/>
          <p14:tracePt t="11591" x="6151563" y="1316038"/>
          <p14:tracePt t="11594" x="6157913" y="1316038"/>
          <p14:tracePt t="11596" x="6165850" y="1316038"/>
          <p14:tracePt t="11598" x="6173788" y="1316038"/>
          <p14:tracePt t="11599" x="6181725" y="1316038"/>
          <p14:tracePt t="11602" x="6189663" y="1316038"/>
          <p14:tracePt t="11605" x="6197600" y="1316038"/>
          <p14:tracePt t="11606" x="6205538" y="1316038"/>
          <p14:tracePt t="11609" x="6213475" y="1316038"/>
          <p14:tracePt t="11612" x="6221413" y="1316038"/>
          <p14:tracePt t="11613" x="6229350" y="1316038"/>
          <p14:tracePt t="11615" x="6237288" y="1316038"/>
          <p14:tracePt t="11618" x="6245225" y="1309688"/>
          <p14:tracePt t="11620" x="6253163" y="1309688"/>
          <p14:tracePt t="11622" x="6261100" y="1301750"/>
          <p14:tracePt t="11624" x="6269038" y="1301750"/>
          <p14:tracePt t="11627" x="6276975" y="1301750"/>
          <p14:tracePt t="11628" x="6283325" y="1293813"/>
          <p14:tracePt t="11631" x="6291263" y="1293813"/>
          <p14:tracePt t="11633" x="6299200" y="1285875"/>
          <p14:tracePt t="11636" x="6307138" y="1285875"/>
          <p14:tracePt t="11638" x="6315075" y="1277938"/>
          <p14:tracePt t="11640" x="6323013" y="1277938"/>
          <p14:tracePt t="11644" x="6330950" y="1270000"/>
          <p14:tracePt t="11646" x="6338888" y="1270000"/>
          <p14:tracePt t="11646" x="6338888" y="1262063"/>
          <p14:tracePt t="11650" x="6346825" y="1262063"/>
          <p14:tracePt t="11653" x="6354763" y="1262063"/>
          <p14:tracePt t="11656" x="6354763" y="1254125"/>
          <p14:tracePt t="11658" x="6362700" y="1254125"/>
          <p14:tracePt t="11661" x="6362700" y="1246188"/>
          <p14:tracePt t="11665" x="6370638" y="1246188"/>
          <p14:tracePt t="11680" x="6378575" y="1246188"/>
          <p14:tracePt t="11695" x="6386513" y="1246188"/>
          <p14:tracePt t="11972" x="6394450" y="1246188"/>
          <p14:tracePt t="11976" x="6400800" y="1254125"/>
          <p14:tracePt t="11978" x="6408738" y="1254125"/>
          <p14:tracePt t="11979" x="6416675" y="1254125"/>
          <p14:tracePt t="11981" x="6416675" y="1262063"/>
          <p14:tracePt t="11982" x="6424613" y="1262063"/>
          <p14:tracePt t="11983" x="6432550" y="1270000"/>
          <p14:tracePt t="11985" x="6440488" y="1270000"/>
          <p14:tracePt t="11987" x="6448425" y="1270000"/>
          <p14:tracePt t="11989" x="6448425" y="1277938"/>
          <p14:tracePt t="11991" x="6456363" y="1277938"/>
          <p14:tracePt t="11992" x="6464300" y="1277938"/>
          <p14:tracePt t="11997" x="6472238" y="1277938"/>
          <p14:tracePt t="12000" x="6480175" y="1277938"/>
          <p14:tracePt t="12004" x="6488113" y="1277938"/>
          <p14:tracePt t="12007" x="6496050" y="1277938"/>
          <p14:tracePt t="12009" x="6496050" y="1285875"/>
          <p14:tracePt t="12012" x="6503988" y="1285875"/>
          <p14:tracePt t="12015" x="6511925" y="1285875"/>
          <p14:tracePt t="12016" x="6511925" y="1293813"/>
          <p14:tracePt t="12018" x="6519863" y="1293813"/>
          <p14:tracePt t="12023" x="6526213" y="1293813"/>
          <p14:tracePt t="12026" x="6534150" y="1293813"/>
          <p14:tracePt t="12030" x="6542088" y="1293813"/>
          <p14:tracePt t="12033" x="6550025" y="1293813"/>
          <p14:tracePt t="12036" x="6557963" y="1301750"/>
          <p14:tracePt t="12037" x="6565900" y="1301750"/>
          <p14:tracePt t="12041" x="6573838" y="1301750"/>
          <p14:tracePt t="12041" x="6581775" y="1301750"/>
          <p14:tracePt t="12042" x="6581775" y="1309688"/>
          <p14:tracePt t="12044" x="6589713" y="1309688"/>
          <p14:tracePt t="12045" x="6597650" y="1309688"/>
          <p14:tracePt t="12046" x="6605588" y="1309688"/>
          <p14:tracePt t="12048" x="6613525" y="1309688"/>
          <p14:tracePt t="12049" x="6621463" y="1316038"/>
          <p14:tracePt t="12050" x="6629400" y="1316038"/>
          <p14:tracePt t="12051" x="6637338" y="1316038"/>
          <p14:tracePt t="12052" x="6645275" y="1323975"/>
          <p14:tracePt t="12053" x="6651625" y="1323975"/>
          <p14:tracePt t="12054" x="6659563" y="1323975"/>
          <p14:tracePt t="12055" x="6675438" y="1323975"/>
          <p14:tracePt t="12056" x="6683375" y="1331913"/>
          <p14:tracePt t="12057" x="6691313" y="1331913"/>
          <p14:tracePt t="12058" x="6707188" y="1339850"/>
          <p14:tracePt t="12059" x="6715125" y="1339850"/>
          <p14:tracePt t="12061" x="6723063" y="1339850"/>
          <p14:tracePt t="12062" x="6738938" y="1347788"/>
          <p14:tracePt t="12062" x="6754813" y="1347788"/>
          <p14:tracePt t="12063" x="6762750" y="1355725"/>
          <p14:tracePt t="12065" x="6777038" y="1355725"/>
          <p14:tracePt t="12065" x="6792913" y="1363663"/>
          <p14:tracePt t="12067" x="6800850" y="1363663"/>
          <p14:tracePt t="12067" x="6816725" y="1363663"/>
          <p14:tracePt t="12068" x="6832600" y="1371600"/>
          <p14:tracePt t="12069" x="6840538" y="1379538"/>
          <p14:tracePt t="12070" x="6856413" y="1379538"/>
          <p14:tracePt t="12071" x="6872288" y="1387475"/>
          <p14:tracePt t="12073" x="6888163" y="1387475"/>
          <p14:tracePt t="12073" x="6894513" y="1395413"/>
          <p14:tracePt t="12074" x="6910388" y="1395413"/>
          <p14:tracePt t="12075" x="6926263" y="1403350"/>
          <p14:tracePt t="12076" x="6942138" y="1403350"/>
          <p14:tracePt t="12077" x="6958013" y="1411288"/>
          <p14:tracePt t="12079" x="6973888" y="1419225"/>
          <p14:tracePt t="12079" x="6981825" y="1419225"/>
          <p14:tracePt t="12081" x="6997700" y="1419225"/>
          <p14:tracePt t="12082" x="7011988" y="1427163"/>
          <p14:tracePt t="12083" x="7027863" y="1433513"/>
          <p14:tracePt t="12083" x="7035800" y="1433513"/>
          <p14:tracePt t="12084" x="7051675" y="1441450"/>
          <p14:tracePt t="12085" x="7059613" y="1449388"/>
          <p14:tracePt t="12086" x="7075488" y="1449388"/>
          <p14:tracePt t="12087" x="7083425" y="1449388"/>
          <p14:tracePt t="12088" x="7099300" y="1457325"/>
          <p14:tracePt t="12089" x="7107238" y="1465263"/>
          <p14:tracePt t="12090" x="7123113" y="1465263"/>
          <p14:tracePt t="12092" x="7131050" y="1465263"/>
          <p14:tracePt t="12092" x="7137400" y="1473200"/>
          <p14:tracePt t="12093" x="7153275" y="1473200"/>
          <p14:tracePt t="12094" x="7161213" y="1473200"/>
          <p14:tracePt t="12096" x="7169150" y="1481138"/>
          <p14:tracePt t="12096" x="7177088" y="1489075"/>
          <p14:tracePt t="12098" x="7185025" y="1489075"/>
          <p14:tracePt t="12099" x="7192963" y="1489075"/>
          <p14:tracePt t="12100" x="7200900" y="1497013"/>
          <p14:tracePt t="12100" x="7208838" y="1497013"/>
          <p14:tracePt t="12101" x="7216775" y="1504950"/>
          <p14:tracePt t="12103" x="7224713" y="1504950"/>
          <p14:tracePt t="12104" x="7232650" y="1504950"/>
          <p14:tracePt t="12105" x="7240588" y="1504950"/>
          <p14:tracePt t="12107" x="7248525" y="1512888"/>
          <p14:tracePt t="12109" x="7254875" y="1512888"/>
          <p14:tracePt t="12110" x="7262813" y="1520825"/>
          <p14:tracePt t="12116" x="7270750" y="1520825"/>
          <p14:tracePt t="12124" x="7278688" y="1520825"/>
          <p14:tracePt t="12254" x="7270750" y="1520825"/>
          <p14:tracePt t="12286" x="7262813" y="1528763"/>
          <p14:tracePt t="12289" x="7254875" y="1528763"/>
          <p14:tracePt t="12292" x="7254875" y="1536700"/>
          <p14:tracePt t="12294" x="7248525" y="1536700"/>
          <p14:tracePt t="12296" x="7240588" y="1536700"/>
          <p14:tracePt t="12300" x="7232650" y="1536700"/>
          <p14:tracePt t="12305" x="7224713" y="1536700"/>
          <p14:tracePt t="12308" x="7216775" y="1536700"/>
          <p14:tracePt t="12308" x="7216775" y="1544638"/>
          <p14:tracePt t="12312" x="7208838" y="1544638"/>
          <p14:tracePt t="12315" x="7200900" y="1544638"/>
          <p14:tracePt t="12319" x="7192963" y="1544638"/>
          <p14:tracePt t="12322" x="7185025" y="1544638"/>
          <p14:tracePt t="12328" x="7177088" y="1552575"/>
          <p14:tracePt t="12332" x="7169150" y="1552575"/>
          <p14:tracePt t="12341" x="7161213" y="1552575"/>
          <p14:tracePt t="12346" x="7161213" y="1558925"/>
          <p14:tracePt t="12350" x="7153275" y="1558925"/>
          <p14:tracePt t="12597" x="7145338" y="1558925"/>
          <p14:tracePt t="12608" x="7137400" y="1558925"/>
          <p14:tracePt t="12609" x="7131050" y="1558925"/>
          <p14:tracePt t="12613" x="7123113" y="1558925"/>
          <p14:tracePt t="12615" x="7115175" y="1558925"/>
          <p14:tracePt t="12619" x="7107238" y="1558925"/>
          <p14:tracePt t="12621" x="7107238" y="1566863"/>
          <p14:tracePt t="12622" x="7099300" y="1566863"/>
          <p14:tracePt t="12626" x="7091363" y="1566863"/>
          <p14:tracePt t="12630" x="7083425" y="1566863"/>
          <p14:tracePt t="12631" x="7083425" y="1574800"/>
          <p14:tracePt t="12634" x="7075488" y="1574800"/>
          <p14:tracePt t="12639" x="7067550" y="1574800"/>
          <p14:tracePt t="12642" x="7059613" y="1582738"/>
          <p14:tracePt t="12650" x="7059613" y="1590675"/>
          <p14:tracePt t="12653" x="7051675" y="1590675"/>
          <p14:tracePt t="12660" x="7043738" y="1590675"/>
          <p14:tracePt t="12673" x="7043738" y="1598613"/>
          <p14:tracePt t="12677" x="7035800" y="1598613"/>
          <p14:tracePt t="12730" x="7027863" y="1598613"/>
          <p14:tracePt t="12738" x="7019925" y="1598613"/>
          <p14:tracePt t="12743" x="7011988" y="1606550"/>
          <p14:tracePt t="12744" x="7005638" y="1606550"/>
          <p14:tracePt t="12750" x="6997700" y="1606550"/>
          <p14:tracePt t="12752" x="6989763" y="1606550"/>
          <p14:tracePt t="12756" x="6981825" y="1606550"/>
          <p14:tracePt t="12758" x="6973888" y="1606550"/>
          <p14:tracePt t="12761" x="6965950" y="1606550"/>
          <p14:tracePt t="12765" x="6965950" y="1614488"/>
          <p14:tracePt t="12765" x="6958013" y="1614488"/>
          <p14:tracePt t="12769" x="6950075" y="1614488"/>
          <p14:tracePt t="12772" x="6942138" y="1614488"/>
          <p14:tracePt t="12774" x="6934200" y="1614488"/>
          <p14:tracePt t="12777" x="6926263" y="1614488"/>
          <p14:tracePt t="12779" x="6918325" y="1614488"/>
          <p14:tracePt t="12781" x="6910388" y="1622425"/>
          <p14:tracePt t="12784" x="6902450" y="1622425"/>
          <p14:tracePt t="12786" x="6894513" y="1630363"/>
          <p14:tracePt t="12787" x="6888163" y="1630363"/>
          <p14:tracePt t="12788" x="6880225" y="1630363"/>
          <p14:tracePt t="12791" x="6872288" y="1630363"/>
          <p14:tracePt t="12791" x="6864350" y="1630363"/>
          <p14:tracePt t="12794" x="6856413" y="1630363"/>
          <p14:tracePt t="12794" x="6848475" y="1638300"/>
          <p14:tracePt t="12797" x="6840538" y="1638300"/>
          <p14:tracePt t="12798" x="6832600" y="1638300"/>
          <p14:tracePt t="12798" x="6824663" y="1646238"/>
          <p14:tracePt t="12801" x="6816725" y="1646238"/>
          <p14:tracePt t="12801" x="6808788" y="1646238"/>
          <p14:tracePt t="12802" x="6800850" y="1646238"/>
          <p14:tracePt t="12804" x="6792913" y="1646238"/>
          <p14:tracePt t="12804" x="6784975" y="1654175"/>
          <p14:tracePt t="12805" x="6777038" y="1654175"/>
          <p14:tracePt t="12806" x="6769100" y="1654175"/>
          <p14:tracePt t="12809" x="6754813" y="1654175"/>
          <p14:tracePt t="12809" x="6754813" y="1662113"/>
          <p14:tracePt t="12810" x="6738938" y="1662113"/>
          <p14:tracePt t="12813" x="6723063" y="1662113"/>
          <p14:tracePt t="12813" x="6715125" y="1662113"/>
          <p14:tracePt t="12814" x="6707188" y="1662113"/>
          <p14:tracePt t="12815" x="6699250" y="1670050"/>
          <p14:tracePt t="12817" x="6683375" y="1670050"/>
          <p14:tracePt t="12817" x="6675438" y="1670050"/>
          <p14:tracePt t="12818" x="6667500" y="1670050"/>
          <p14:tracePt t="12819" x="6651625" y="1670050"/>
          <p14:tracePt t="12821" x="6645275" y="1677988"/>
          <p14:tracePt t="12821" x="6637338" y="1677988"/>
          <p14:tracePt t="12822" x="6621463" y="1677988"/>
          <p14:tracePt t="12823" x="6613525" y="1677988"/>
          <p14:tracePt t="12825" x="6597650" y="1684338"/>
          <p14:tracePt t="12825" x="6589713" y="1684338"/>
          <p14:tracePt t="12826" x="6581775" y="1684338"/>
          <p14:tracePt t="12827" x="6565900" y="1692275"/>
          <p14:tracePt t="12828" x="6557963" y="1692275"/>
          <p14:tracePt t="12829" x="6542088" y="1692275"/>
          <p14:tracePt t="12831" x="6534150" y="1700213"/>
          <p14:tracePt t="12832" x="6519863" y="1700213"/>
          <p14:tracePt t="12833" x="6503988" y="1700213"/>
          <p14:tracePt t="12833" x="6496050" y="1700213"/>
          <p14:tracePt t="12834" x="6480175" y="1708150"/>
          <p14:tracePt t="12835" x="6472238" y="1708150"/>
          <p14:tracePt t="12836" x="6456363" y="1716088"/>
          <p14:tracePt t="12838" x="6448425" y="1716088"/>
          <p14:tracePt t="12838" x="6432550" y="1716088"/>
          <p14:tracePt t="12840" x="6416675" y="1716088"/>
          <p14:tracePt t="12840" x="6408738" y="1724025"/>
          <p14:tracePt t="12841" x="6394450" y="1724025"/>
          <p14:tracePt t="12842" x="6378575" y="1724025"/>
          <p14:tracePt t="12843" x="6370638" y="1731963"/>
          <p14:tracePt t="12844" x="6362700" y="1731963"/>
          <p14:tracePt t="12845" x="6346825" y="1731963"/>
          <p14:tracePt t="12846" x="6330950" y="1739900"/>
          <p14:tracePt t="12848" x="6323013" y="1739900"/>
          <p14:tracePt t="12849" x="6307138" y="1747838"/>
          <p14:tracePt t="12849" x="6291263" y="1747838"/>
          <p14:tracePt t="12850" x="6283325" y="1755775"/>
          <p14:tracePt t="12851" x="6269038" y="1755775"/>
          <p14:tracePt t="12853" x="6261100" y="1755775"/>
          <p14:tracePt t="12853" x="6245225" y="1763713"/>
          <p14:tracePt t="12855" x="6237288" y="1763713"/>
          <p14:tracePt t="12855" x="6221413" y="1771650"/>
          <p14:tracePt t="12857" x="6205538" y="1771650"/>
          <p14:tracePt t="12858" x="6197600" y="1771650"/>
          <p14:tracePt t="12858" x="6181725" y="1779588"/>
          <p14:tracePt t="12859" x="6165850" y="1787525"/>
          <p14:tracePt t="12860" x="6157913" y="1787525"/>
          <p14:tracePt t="12861" x="6143625" y="1795463"/>
          <p14:tracePt t="12862" x="6135688" y="1795463"/>
          <p14:tracePt t="12863" x="6119813" y="1803400"/>
          <p14:tracePt t="12865" x="6111875" y="1803400"/>
          <p14:tracePt t="12866" x="6096000" y="1809750"/>
          <p14:tracePt t="12867" x="6080125" y="1817688"/>
          <p14:tracePt t="12868" x="6064250" y="1817688"/>
          <p14:tracePt t="12868" x="6056313" y="1825625"/>
          <p14:tracePt t="12869" x="6040438" y="1833563"/>
          <p14:tracePt t="12870" x="6026150" y="1841500"/>
          <p14:tracePt t="12872" x="6018213" y="1841500"/>
          <p14:tracePt t="12873" x="6010275" y="1849438"/>
          <p14:tracePt t="12873" x="5994400" y="1857375"/>
          <p14:tracePt t="12874" x="5986463" y="1865313"/>
          <p14:tracePt t="12875" x="5970588" y="1873250"/>
          <p14:tracePt t="12876" x="5962650" y="1881188"/>
          <p14:tracePt t="12877" x="5946775" y="1881188"/>
          <p14:tracePt t="12878" x="5938838" y="1889125"/>
          <p14:tracePt t="12879" x="5930900" y="1897063"/>
          <p14:tracePt t="12881" x="5915025" y="1905000"/>
          <p14:tracePt t="12882" x="5908675" y="1912938"/>
          <p14:tracePt t="12883" x="5892800" y="1928813"/>
          <p14:tracePt t="12884" x="5884863" y="1935163"/>
          <p14:tracePt t="12884" x="5868988" y="1935163"/>
          <p14:tracePt t="12885" x="5868988" y="1943100"/>
          <p14:tracePt t="12886" x="5853113" y="1951038"/>
          <p14:tracePt t="12888" x="5845175" y="1966913"/>
          <p14:tracePt t="12889" x="5829300" y="1974850"/>
          <p14:tracePt t="12890" x="5821363" y="1982788"/>
          <p14:tracePt t="12890" x="5813425" y="1990725"/>
          <p14:tracePt t="12891" x="5797550" y="1998663"/>
          <p14:tracePt t="12893" x="5791200" y="2006600"/>
          <p14:tracePt t="12893" x="5775325" y="2022475"/>
          <p14:tracePt t="12894" x="5767388" y="2030413"/>
          <p14:tracePt t="12895" x="5759450" y="2038350"/>
          <p14:tracePt t="12896" x="5743575" y="2054225"/>
          <p14:tracePt t="12898" x="5735638" y="2060575"/>
          <p14:tracePt t="12898" x="5719763" y="2076450"/>
          <p14:tracePt t="12900" x="5711825" y="2084388"/>
          <p14:tracePt t="12901" x="5695950" y="2100263"/>
          <p14:tracePt t="12901" x="5688013" y="2108200"/>
          <p14:tracePt t="12902" x="5672138" y="2124075"/>
          <p14:tracePt t="12903" x="5665788" y="2139950"/>
          <p14:tracePt t="12904" x="5649913" y="2155825"/>
          <p14:tracePt t="12905" x="5641975" y="2163763"/>
          <p14:tracePt t="12907" x="5626100" y="2179638"/>
          <p14:tracePt t="12907" x="5618163" y="2185988"/>
          <p14:tracePt t="12908" x="5602288" y="2201863"/>
          <p14:tracePt t="12909" x="5594350" y="2217738"/>
          <p14:tracePt t="12910" x="5578475" y="2233613"/>
          <p14:tracePt t="12911" x="5570538" y="2241550"/>
          <p14:tracePt t="12912" x="5546725" y="2257425"/>
          <p14:tracePt t="12913" x="5540375" y="2273300"/>
          <p14:tracePt t="12914" x="5532438" y="2281238"/>
          <p14:tracePt t="12915" x="5516563" y="2297113"/>
          <p14:tracePt t="12916" x="5508625" y="2311400"/>
          <p14:tracePt t="12918" x="5492750" y="2319338"/>
          <p14:tracePt t="12918" x="5476875" y="2335213"/>
          <p14:tracePt t="12919" x="5476875" y="2343150"/>
          <p14:tracePt t="12921" x="5461000" y="2359025"/>
          <p14:tracePt t="12921" x="5453063" y="2366963"/>
          <p14:tracePt t="12923" x="5437188" y="2382838"/>
          <p14:tracePt t="12924" x="5422900" y="2390775"/>
          <p14:tracePt t="12924" x="5414963" y="2398713"/>
          <p14:tracePt t="12925" x="5399088" y="2414588"/>
          <p14:tracePt t="12926" x="5399088" y="2422525"/>
          <p14:tracePt t="12927" x="5383213" y="2430463"/>
          <p14:tracePt t="12928" x="5367338" y="2444750"/>
          <p14:tracePt t="12929" x="5359400" y="2452688"/>
          <p14:tracePt t="12931" x="5351463" y="2460625"/>
          <p14:tracePt t="12932" x="5343525" y="2468563"/>
          <p14:tracePt t="12933" x="5327650" y="2484438"/>
          <p14:tracePt t="12934" x="5319713" y="2484438"/>
          <p14:tracePt t="12934" x="5303838" y="2500313"/>
          <p14:tracePt t="12935" x="5297488" y="2500313"/>
          <p14:tracePt t="12937" x="5281613" y="2516188"/>
          <p14:tracePt t="12938" x="5273675" y="2524125"/>
          <p14:tracePt t="12938" x="5257800" y="2524125"/>
          <p14:tracePt t="12939" x="5249863" y="2532063"/>
          <p14:tracePt t="12941" x="5241925" y="2540000"/>
          <p14:tracePt t="12941" x="5226050" y="2547938"/>
          <p14:tracePt t="12943" x="5218113" y="2555875"/>
          <p14:tracePt t="12943" x="5202238" y="2562225"/>
          <p14:tracePt t="12944" x="5194300" y="2570163"/>
          <p14:tracePt t="12945" x="5186363" y="2578100"/>
          <p14:tracePt t="12946" x="5172075" y="2578100"/>
          <p14:tracePt t="12948" x="5164138" y="2586038"/>
          <p14:tracePt t="12948" x="5156200" y="2593975"/>
          <p14:tracePt t="12950" x="5148263" y="2593975"/>
          <p14:tracePt t="12951" x="5132388" y="2601913"/>
          <p14:tracePt t="12951" x="5124450" y="2609850"/>
          <p14:tracePt t="12953" x="5116513" y="2609850"/>
          <p14:tracePt t="12953" x="5108575" y="2609850"/>
          <p14:tracePt t="12954" x="5100638" y="2617788"/>
          <p14:tracePt t="12955" x="5084763" y="2625725"/>
          <p14:tracePt t="12956" x="5076825" y="2625725"/>
          <p14:tracePt t="12958" x="5068888" y="2633663"/>
          <p14:tracePt t="12959" x="5060950" y="2641600"/>
          <p14:tracePt t="12959" x="5054600" y="2641600"/>
          <p14:tracePt t="12960" x="5046663" y="2641600"/>
          <p14:tracePt t="12961" x="5030788" y="2649538"/>
          <p14:tracePt t="12962" x="5022850" y="2649538"/>
          <p14:tracePt t="12963" x="5014913" y="2649538"/>
          <p14:tracePt t="12965" x="5006975" y="2657475"/>
          <p14:tracePt t="12965" x="4999038" y="2665413"/>
          <p14:tracePt t="12967" x="4991100" y="2665413"/>
          <p14:tracePt t="12968" x="4983163" y="2665413"/>
          <p14:tracePt t="12968" x="4975225" y="2673350"/>
          <p14:tracePt t="12969" x="4967288" y="2673350"/>
          <p14:tracePt t="12970" x="4959350" y="2681288"/>
          <p14:tracePt t="12971" x="4951413" y="2681288"/>
          <p14:tracePt t="12973" x="4943475" y="2681288"/>
          <p14:tracePt t="12973" x="4937125" y="2681288"/>
          <p14:tracePt t="12974" x="4929188" y="2687638"/>
          <p14:tracePt t="12976" x="4921250" y="2687638"/>
          <p14:tracePt t="12976" x="4913313" y="2687638"/>
          <p14:tracePt t="12978" x="4905375" y="2695575"/>
          <p14:tracePt t="12978" x="4897438" y="2695575"/>
          <p14:tracePt t="12979" x="4889500" y="2695575"/>
          <p14:tracePt t="12981" x="4881563" y="2695575"/>
          <p14:tracePt t="12982" x="4873625" y="2695575"/>
          <p14:tracePt t="12983" x="4865688" y="2703513"/>
          <p14:tracePt t="12983" x="4857750" y="2703513"/>
          <p14:tracePt t="12985" x="4849813" y="2703513"/>
          <p14:tracePt t="12985" x="4841875" y="2711450"/>
          <p14:tracePt t="12986" x="4833938" y="2711450"/>
          <p14:tracePt t="12988" x="4818063" y="2711450"/>
          <p14:tracePt t="12989" x="4811713" y="2711450"/>
          <p14:tracePt t="12991" x="4803775" y="2719388"/>
          <p14:tracePt t="12991" x="4795838" y="2719388"/>
          <p14:tracePt t="12993" x="4779963" y="2719388"/>
          <p14:tracePt t="12995" x="4764088" y="2719388"/>
          <p14:tracePt t="12996" x="4764088" y="2727325"/>
          <p14:tracePt t="12996" x="4756150" y="2727325"/>
          <p14:tracePt t="12998" x="4740275" y="2727325"/>
          <p14:tracePt t="12999" x="4732338" y="2727325"/>
          <p14:tracePt t="13000" x="4724400" y="2735263"/>
          <p14:tracePt t="13000" x="4716463" y="2735263"/>
          <p14:tracePt t="13001" x="4708525" y="2735263"/>
          <p14:tracePt t="13002" x="4694238" y="2735263"/>
          <p14:tracePt t="13003" x="4686300" y="2735263"/>
          <p14:tracePt t="13004" x="4678363" y="2735263"/>
          <p14:tracePt t="13005" x="4670425" y="2735263"/>
          <p14:tracePt t="13006" x="4654550" y="2743200"/>
          <p14:tracePt t="13007" x="4646613" y="2743200"/>
          <p14:tracePt t="13008" x="4638675" y="2743200"/>
          <p14:tracePt t="13009" x="4622800" y="2743200"/>
          <p14:tracePt t="13011" x="4614863" y="2743200"/>
          <p14:tracePt t="13011" x="4598988" y="2751138"/>
          <p14:tracePt t="13012" x="4591050" y="2751138"/>
          <p14:tracePt t="13013" x="4575175" y="2751138"/>
          <p14:tracePt t="13014" x="4568825" y="2751138"/>
          <p14:tracePt t="13015" x="4560888" y="2751138"/>
          <p14:tracePt t="13016" x="4545013" y="2751138"/>
          <p14:tracePt t="13018" x="4529138" y="2751138"/>
          <p14:tracePt t="13018" x="4521200" y="2751138"/>
          <p14:tracePt t="13019" x="4505325" y="2751138"/>
          <p14:tracePt t="13020" x="4497388" y="2759075"/>
          <p14:tracePt t="13021" x="4481513" y="2759075"/>
          <p14:tracePt t="13022" x="4473575" y="2759075"/>
          <p14:tracePt t="13023" x="4457700" y="2759075"/>
          <p14:tracePt t="13024" x="4443413" y="2759075"/>
          <p14:tracePt t="13025" x="4427538" y="2759075"/>
          <p14:tracePt t="13026" x="4411663" y="2759075"/>
          <p14:tracePt t="13028" x="4395788" y="2759075"/>
          <p14:tracePt t="13028" x="4379913" y="2759075"/>
          <p14:tracePt t="13029" x="4364038" y="2759075"/>
          <p14:tracePt t="13031" x="4348163" y="2759075"/>
          <p14:tracePt t="13032" x="4332288" y="2759075"/>
          <p14:tracePt t="13033" x="4310063" y="2759075"/>
          <p14:tracePt t="13033" x="4294188" y="2759075"/>
          <p14:tracePt t="13034" x="4278313" y="2759075"/>
          <p14:tracePt t="13035" x="4254500" y="2759075"/>
          <p14:tracePt t="13036" x="4238625" y="2759075"/>
          <p14:tracePt t="13037" x="4222750" y="2759075"/>
          <p14:tracePt t="13038" x="4200525" y="2759075"/>
          <p14:tracePt t="13039" x="4176713" y="2759075"/>
          <p14:tracePt t="13040" x="4160838" y="2759075"/>
          <p14:tracePt t="13041" x="4137025" y="2759075"/>
          <p14:tracePt t="13042" x="4121150" y="2759075"/>
          <p14:tracePt t="13043" x="4097338" y="2751138"/>
          <p14:tracePt t="13044" x="4075113" y="2751138"/>
          <p14:tracePt t="13046" x="4051300" y="2751138"/>
          <p14:tracePt t="13047" x="4035425" y="2743200"/>
          <p14:tracePt t="13048" x="4011613" y="2743200"/>
          <p14:tracePt t="13049" x="3987800" y="2743200"/>
          <p14:tracePt t="13049" x="3963988" y="2743200"/>
          <p14:tracePt t="13050" x="3941763" y="2735263"/>
          <p14:tracePt t="13051" x="3910013" y="2735263"/>
          <p14:tracePt t="13052" x="3886200" y="2727325"/>
          <p14:tracePt t="13053" x="3862388" y="2727325"/>
          <p14:tracePt t="13054" x="3840163" y="2719388"/>
          <p14:tracePt t="13055" x="3816350" y="2719388"/>
          <p14:tracePt t="13056" x="3792538" y="2711450"/>
          <p14:tracePt t="13058" x="3768725" y="2711450"/>
          <p14:tracePt t="13058" x="3744913" y="2703513"/>
          <p14:tracePt t="13059" x="3721100" y="2703513"/>
          <p14:tracePt t="13060" x="3698875" y="2695575"/>
          <p14:tracePt t="13061" x="3667125" y="2695575"/>
          <p14:tracePt t="13063" x="3643313" y="2687638"/>
          <p14:tracePt t="13063" x="3619500" y="2687638"/>
          <p14:tracePt t="13064" x="3597275" y="2681288"/>
          <p14:tracePt t="13065" x="3573463" y="2673350"/>
          <p14:tracePt t="13067" x="3541713" y="2673350"/>
          <p14:tracePt t="13067" x="3517900" y="2665413"/>
          <p14:tracePt t="13068" x="3494088" y="2665413"/>
          <p14:tracePt t="13069" x="3463925" y="2657475"/>
          <p14:tracePt t="13070" x="3448050" y="2657475"/>
          <p14:tracePt t="13071" x="3416300" y="2649538"/>
          <p14:tracePt t="13072" x="3392488" y="2649538"/>
          <p14:tracePt t="13073" x="3368675" y="2641600"/>
          <p14:tracePt t="13074" x="3338513" y="2633663"/>
          <p14:tracePt t="13075" x="3314700" y="2625725"/>
          <p14:tracePt t="13076" x="3298825" y="2625725"/>
          <p14:tracePt t="13077" x="3267075" y="2617788"/>
          <p14:tracePt t="13078" x="3243263" y="2617788"/>
          <p14:tracePt t="13079" x="3221038" y="2609850"/>
          <p14:tracePt t="13081" x="3197225" y="2601913"/>
          <p14:tracePt t="13082" x="3173413" y="2593975"/>
          <p14:tracePt t="13083" x="3149600" y="2593975"/>
          <p14:tracePt t="13084" x="3125788" y="2586038"/>
          <p14:tracePt t="13084" x="3103563" y="2586038"/>
          <p14:tracePt t="13085" x="3079750" y="2578100"/>
          <p14:tracePt t="13086" x="3055938" y="2578100"/>
          <p14:tracePt t="13087" x="3032125" y="2570163"/>
          <p14:tracePt t="13088" x="3008313" y="2562225"/>
          <p14:tracePt t="13089" x="2986088" y="2562225"/>
          <p14:tracePt t="13090" x="2970213" y="2555875"/>
          <p14:tracePt t="13091" x="2946400" y="2547938"/>
          <p14:tracePt t="13092" x="2930525" y="2547938"/>
          <p14:tracePt t="13093" x="2906713" y="2540000"/>
          <p14:tracePt t="13094" x="2882900" y="2540000"/>
          <p14:tracePt t="13095" x="2860675" y="2532063"/>
          <p14:tracePt t="13096" x="2852738" y="2532063"/>
          <p14:tracePt t="13098" x="2836863" y="2524125"/>
          <p14:tracePt t="13099" x="2813050" y="2516188"/>
          <p14:tracePt t="13100" x="2797175" y="2516188"/>
          <p14:tracePt t="13100" x="2781300" y="2508250"/>
          <p14:tracePt t="13101" x="2757488" y="2508250"/>
          <p14:tracePt t="13103" x="2743200" y="2508250"/>
          <p14:tracePt t="13103" x="2735263" y="2500313"/>
          <p14:tracePt t="13104" x="2719388" y="2492375"/>
          <p14:tracePt t="13105" x="2695575" y="2492375"/>
          <p14:tracePt t="13106" x="2679700" y="2492375"/>
          <p14:tracePt t="13108" x="2663825" y="2484438"/>
          <p14:tracePt t="13108" x="2655888" y="2484438"/>
          <p14:tracePt t="13110" x="2640013" y="2476500"/>
          <p14:tracePt t="13110" x="2624138" y="2476500"/>
          <p14:tracePt t="13111" x="2617788" y="2476500"/>
          <p14:tracePt t="13113" x="2601913" y="2468563"/>
          <p14:tracePt t="13113" x="2593975" y="2468563"/>
          <p14:tracePt t="13114" x="2586038" y="2468563"/>
          <p14:tracePt t="13116" x="2570163" y="2460625"/>
          <p14:tracePt t="13117" x="2562225" y="2460625"/>
          <p14:tracePt t="13118" x="2554288" y="2460625"/>
          <p14:tracePt t="13118" x="2546350" y="2460625"/>
          <p14:tracePt t="13119" x="2530475" y="2460625"/>
          <p14:tracePt t="13120" x="2522538" y="2452688"/>
          <p14:tracePt t="13121" x="2514600" y="2452688"/>
          <p14:tracePt t="13122" x="2506663" y="2452688"/>
          <p14:tracePt t="13123" x="2498725" y="2452688"/>
          <p14:tracePt t="13124" x="2492375" y="2452688"/>
          <p14:tracePt t="13125" x="2484438" y="2444750"/>
          <p14:tracePt t="13126" x="2476500" y="2444750"/>
          <p14:tracePt t="13127" x="2468563" y="2444750"/>
          <p14:tracePt t="13128" x="2460625" y="2436813"/>
          <p14:tracePt t="13131" x="2452688" y="2436813"/>
          <p14:tracePt t="13132" x="2444750" y="2436813"/>
          <p14:tracePt t="13133" x="2436813" y="2436813"/>
          <p14:tracePt t="13134" x="2428875" y="2430463"/>
          <p14:tracePt t="13135" x="2420938" y="2430463"/>
          <p14:tracePt t="13135" x="2413000" y="2430463"/>
          <p14:tracePt t="13136" x="2405063" y="2430463"/>
          <p14:tracePt t="13138" x="2405063" y="2422525"/>
          <p14:tracePt t="13138" x="2397125" y="2422525"/>
          <p14:tracePt t="13139" x="2389188" y="2422525"/>
          <p14:tracePt t="13142" x="2381250" y="2422525"/>
          <p14:tracePt t="13142" x="2374900" y="2422525"/>
          <p14:tracePt t="13145" x="2366963" y="2414588"/>
          <p14:tracePt t="13145" x="2359025" y="2414588"/>
          <p14:tracePt t="13148" x="2351088" y="2414588"/>
          <p14:tracePt t="13149" x="2343150" y="2414588"/>
          <p14:tracePt t="13149" x="2343150" y="2406650"/>
          <p14:tracePt t="13150" x="2335213" y="2406650"/>
          <p14:tracePt t="13153" x="2327275" y="2406650"/>
          <p14:tracePt t="13154" x="2319338" y="2406650"/>
          <p14:tracePt t="13157" x="2311400" y="2398713"/>
          <p14:tracePt t="13158" x="2303463" y="2398713"/>
          <p14:tracePt t="13159" x="2295525" y="2398713"/>
          <p14:tracePt t="13160" x="2287588" y="2390775"/>
          <p14:tracePt t="13164" x="2279650" y="2390775"/>
          <p14:tracePt t="13165" x="2271713" y="2390775"/>
          <p14:tracePt t="13166" x="2263775" y="2390775"/>
          <p14:tracePt t="13170" x="2255838" y="2390775"/>
          <p14:tracePt t="13171" x="2249488" y="2382838"/>
          <p14:tracePt t="13175" x="2241550" y="2382838"/>
          <p14:tracePt t="13176" x="2233613" y="2382838"/>
          <p14:tracePt t="13178" x="2225675" y="2382838"/>
          <p14:tracePt t="13181" x="2217738" y="2374900"/>
          <p14:tracePt t="13183" x="2209800" y="2374900"/>
          <p14:tracePt t="13186" x="2201863" y="2374900"/>
          <p14:tracePt t="13188" x="2193925" y="2366963"/>
          <p14:tracePt t="13189" x="2185988" y="2366963"/>
          <p14:tracePt t="13190" x="2178050" y="2366963"/>
          <p14:tracePt t="13193" x="2170113" y="2366963"/>
          <p14:tracePt t="13194" x="2162175" y="2366963"/>
          <p14:tracePt t="13197" x="2154238" y="2366963"/>
          <p14:tracePt t="13198" x="2146300" y="2366963"/>
          <p14:tracePt t="13200" x="2138363" y="2359025"/>
          <p14:tracePt t="13202" x="2132013" y="2359025"/>
          <p14:tracePt t="13203" x="2124075" y="2359025"/>
          <p14:tracePt t="13205" x="2116138" y="2359025"/>
          <p14:tracePt t="13205" x="2108200" y="2359025"/>
          <p14:tracePt t="13208" x="2100263" y="2351088"/>
          <p14:tracePt t="13208" x="2092325" y="2351088"/>
          <p14:tracePt t="13209" x="2084388" y="2351088"/>
          <p14:tracePt t="13210" x="2076450" y="2351088"/>
          <p14:tracePt t="13213" x="2068513" y="2351088"/>
          <p14:tracePt t="13215" x="2052638" y="2351088"/>
          <p14:tracePt t="13217" x="2044700" y="2351088"/>
          <p14:tracePt t="13218" x="2036763" y="2351088"/>
          <p14:tracePt t="13218" x="2028825" y="2351088"/>
          <p14:tracePt t="13219" x="2020888" y="2351088"/>
          <p14:tracePt t="13222" x="2012950" y="2351088"/>
          <p14:tracePt t="13222" x="2006600" y="2343150"/>
          <p14:tracePt t="13223" x="1998663" y="2343150"/>
          <p14:tracePt t="13225" x="1990725" y="2343150"/>
          <p14:tracePt t="13225" x="1982788" y="2343150"/>
          <p14:tracePt t="13228" x="1974850" y="2343150"/>
          <p14:tracePt t="13228" x="1966913" y="2343150"/>
          <p14:tracePt t="13229" x="1958975" y="2343150"/>
          <p14:tracePt t="13231" x="1951038" y="2335213"/>
          <p14:tracePt t="13232" x="1943100" y="2335213"/>
          <p14:tracePt t="13233" x="1935163" y="2335213"/>
          <p14:tracePt t="13234" x="1927225" y="2335213"/>
          <p14:tracePt t="13236" x="1919288" y="2335213"/>
          <p14:tracePt t="13238" x="1911350" y="2335213"/>
          <p14:tracePt t="13238" x="1903413" y="2335213"/>
          <p14:tracePt t="13239" x="1895475" y="2335213"/>
          <p14:tracePt t="13240" x="1889125" y="2335213"/>
          <p14:tracePt t="13242" x="1881188" y="2335213"/>
          <p14:tracePt t="13243" x="1881188" y="2327275"/>
          <p14:tracePt t="13243" x="1873250" y="2327275"/>
          <p14:tracePt t="13244" x="1865313" y="2327275"/>
          <p14:tracePt t="13245" x="1857375" y="2327275"/>
          <p14:tracePt t="13246" x="1849438" y="2327275"/>
          <p14:tracePt t="13248" x="1841500" y="2327275"/>
          <p14:tracePt t="13248" x="1841500" y="2319338"/>
          <p14:tracePt t="13249" x="1825625" y="2319338"/>
          <p14:tracePt t="13252" x="1817688" y="2319338"/>
          <p14:tracePt t="13253" x="1809750" y="2319338"/>
          <p14:tracePt t="13253" x="1801813" y="2319338"/>
          <p14:tracePt t="13254" x="1793875" y="2319338"/>
          <p14:tracePt t="13255" x="1785938" y="2319338"/>
          <p14:tracePt t="13258" x="1778000" y="2319338"/>
          <p14:tracePt t="13259" x="1770063" y="2311400"/>
          <p14:tracePt t="13259" x="1763713" y="2311400"/>
          <p14:tracePt t="13260" x="1755775" y="2311400"/>
          <p14:tracePt t="13261" x="1747838" y="2311400"/>
          <p14:tracePt t="13263" x="1739900" y="2311400"/>
          <p14:tracePt t="13263" x="1731963" y="2311400"/>
          <p14:tracePt t="13264" x="1724025" y="2311400"/>
          <p14:tracePt t="13265" x="1716088" y="2311400"/>
          <p14:tracePt t="13267" x="1708150" y="2311400"/>
          <p14:tracePt t="13268" x="1700213" y="2311400"/>
          <p14:tracePt t="13268" x="1692275" y="2311400"/>
          <p14:tracePt t="13269" x="1684338" y="2311400"/>
          <p14:tracePt t="13270" x="1676400" y="2311400"/>
          <p14:tracePt t="13271" x="1668463" y="2311400"/>
          <p14:tracePt t="13273" x="1660525" y="2311400"/>
          <p14:tracePt t="13273" x="1652588" y="2305050"/>
          <p14:tracePt t="13274" x="1646238" y="2305050"/>
          <p14:tracePt t="13276" x="1638300" y="2305050"/>
          <p14:tracePt t="13276" x="1630363" y="2305050"/>
          <p14:tracePt t="13278" x="1622425" y="2305050"/>
          <p14:tracePt t="13278" x="1614488" y="2305050"/>
          <p14:tracePt t="13279" x="1606550" y="2305050"/>
          <p14:tracePt t="13281" x="1598613" y="2305050"/>
          <p14:tracePt t="13282" x="1590675" y="2297113"/>
          <p14:tracePt t="13282" x="1582738" y="2297113"/>
          <p14:tracePt t="13284" x="1574800" y="2297113"/>
          <p14:tracePt t="13284" x="1566863" y="2297113"/>
          <p14:tracePt t="13285" x="1558925" y="2297113"/>
          <p14:tracePt t="13286" x="1550988" y="2297113"/>
          <p14:tracePt t="13288" x="1543050" y="2297113"/>
          <p14:tracePt t="13288" x="1535113" y="2297113"/>
          <p14:tracePt t="13289" x="1527175" y="2297113"/>
          <p14:tracePt t="13290" x="1520825" y="2297113"/>
          <p14:tracePt t="13291" x="1512888" y="2297113"/>
          <p14:tracePt t="13293" x="1504950" y="2297113"/>
          <p14:tracePt t="13293" x="1489075" y="2297113"/>
          <p14:tracePt t="13296" x="1481138" y="2289175"/>
          <p14:tracePt t="13296" x="1473200" y="2289175"/>
          <p14:tracePt t="13298" x="1465263" y="2289175"/>
          <p14:tracePt t="13298" x="1449388" y="2289175"/>
          <p14:tracePt t="13301" x="1433513" y="2289175"/>
          <p14:tracePt t="13303" x="1425575" y="2289175"/>
          <p14:tracePt t="13303" x="1409700" y="2289175"/>
          <p14:tracePt t="13306" x="1395413" y="2281238"/>
          <p14:tracePt t="13308" x="1379538" y="2281238"/>
          <p14:tracePt t="13310" x="1363663" y="2281238"/>
          <p14:tracePt t="13311" x="1355725" y="2281238"/>
          <p14:tracePt t="13313" x="1339850" y="2281238"/>
          <p14:tracePt t="13315" x="1323975" y="2281238"/>
          <p14:tracePt t="13317" x="1308100" y="2281238"/>
          <p14:tracePt t="13319" x="1292225" y="2281238"/>
          <p14:tracePt t="13321" x="1284288" y="2281238"/>
          <p14:tracePt t="13321" x="1270000" y="2273300"/>
          <p14:tracePt t="13324" x="1262063" y="2273300"/>
          <p14:tracePt t="13324" x="1254125" y="2273300"/>
          <p14:tracePt t="13325" x="1246188" y="2273300"/>
          <p14:tracePt t="13326" x="1238250" y="2273300"/>
          <p14:tracePt t="13328" x="1230313" y="2273300"/>
          <p14:tracePt t="13330" x="1222375" y="2273300"/>
          <p14:tracePt t="13331" x="1206500" y="2273300"/>
          <p14:tracePt t="13332" x="1198563" y="2265363"/>
          <p14:tracePt t="13333" x="1190625" y="2265363"/>
          <p14:tracePt t="13334" x="1182688" y="2265363"/>
          <p14:tracePt t="13337" x="1174750" y="2265363"/>
          <p14:tracePt t="13337" x="1166813" y="2265363"/>
          <p14:tracePt t="13340" x="1158875" y="2265363"/>
          <p14:tracePt t="13342" x="1152525" y="2265363"/>
          <p14:tracePt t="13343" x="1144588" y="2265363"/>
          <p14:tracePt t="13343" x="1144588" y="2257425"/>
          <p14:tracePt t="13344" x="1136650" y="2257425"/>
          <p14:tracePt t="13347" x="1128713" y="2257425"/>
          <p14:tracePt t="13349" x="1120775" y="2257425"/>
          <p14:tracePt t="13351" x="1112838" y="2257425"/>
          <p14:tracePt t="13353" x="1104900" y="2257425"/>
          <p14:tracePt t="13355" x="1096963" y="2257425"/>
          <p14:tracePt t="13359" x="1089025" y="2257425"/>
          <p14:tracePt t="13365" x="1081088" y="2257425"/>
          <p14:tracePt t="13372" x="1073150" y="2257425"/>
          <p14:tracePt t="13396" x="1073150" y="2249488"/>
          <p14:tracePt t="14208" x="1081088" y="2249488"/>
          <p14:tracePt t="14210" x="1081088" y="2241550"/>
          <p14:tracePt t="14211" x="1089025" y="2241550"/>
          <p14:tracePt t="14213" x="1096963" y="2241550"/>
          <p14:tracePt t="14215" x="1104900" y="2241550"/>
          <p14:tracePt t="14218" x="1112838" y="2233613"/>
          <p14:tracePt t="14218" x="1120775" y="2233613"/>
          <p14:tracePt t="14221" x="1120775" y="2225675"/>
          <p14:tracePt t="14221" x="1128713" y="2225675"/>
          <p14:tracePt t="14222" x="1136650" y="2225675"/>
          <p14:tracePt t="14225" x="1144588" y="2217738"/>
          <p14:tracePt t="14226" x="1152525" y="2217738"/>
          <p14:tracePt t="14227" x="1152525" y="2209800"/>
          <p14:tracePt t="14230" x="1158875" y="2209800"/>
          <p14:tracePt t="14232" x="1166813" y="2209800"/>
          <p14:tracePt t="14234" x="1166813" y="2201863"/>
          <p14:tracePt t="14235" x="1174750" y="2201863"/>
          <p14:tracePt t="14236" x="1174750" y="2193925"/>
          <p14:tracePt t="14242" x="1182688" y="2193925"/>
          <p14:tracePt t="14243" x="1182688" y="2185988"/>
          <p14:tracePt t="14247" x="1190625" y="2185988"/>
          <p14:tracePt t="14417" x="1198563" y="2185988"/>
          <p14:tracePt t="14420" x="1198563" y="2193925"/>
          <p14:tracePt t="14421" x="1206500" y="2193925"/>
          <p14:tracePt t="14423" x="1206500" y="2201863"/>
          <p14:tracePt t="14423" x="1214438" y="2201863"/>
          <p14:tracePt t="14424" x="1222375" y="2209800"/>
          <p14:tracePt t="14427" x="1222375" y="2217738"/>
          <p14:tracePt t="14427" x="1230313" y="2217738"/>
          <p14:tracePt t="14428" x="1238250" y="2217738"/>
          <p14:tracePt t="14429" x="1246188" y="2225675"/>
          <p14:tracePt t="14431" x="1246188" y="2233613"/>
          <p14:tracePt t="14432" x="1254125" y="2233613"/>
          <p14:tracePt t="14432" x="1262063" y="2233613"/>
          <p14:tracePt t="14434" x="1262063" y="2241550"/>
          <p14:tracePt t="14434" x="1277938" y="2249488"/>
          <p14:tracePt t="14437" x="1284288" y="2249488"/>
          <p14:tracePt t="14437" x="1292225" y="2257425"/>
          <p14:tracePt t="14439" x="1300163" y="2257425"/>
          <p14:tracePt t="14439" x="1300163" y="2265363"/>
          <p14:tracePt t="14440" x="1308100" y="2265363"/>
          <p14:tracePt t="14441" x="1316038" y="2273300"/>
          <p14:tracePt t="14443" x="1323975" y="2273300"/>
          <p14:tracePt t="14443" x="1331913" y="2273300"/>
          <p14:tracePt t="14444" x="1331913" y="2281238"/>
          <p14:tracePt t="14445" x="1347788" y="2281238"/>
          <p14:tracePt t="14448" x="1355725" y="2289175"/>
          <p14:tracePt t="14449" x="1363663" y="2289175"/>
          <p14:tracePt t="14449" x="1371600" y="2289175"/>
          <p14:tracePt t="14450" x="1379538" y="2289175"/>
          <p14:tracePt t="14452" x="1387475" y="2297113"/>
          <p14:tracePt t="14452" x="1395413" y="2297113"/>
          <p14:tracePt t="14454" x="1401763" y="2305050"/>
          <p14:tracePt t="14455" x="1409700" y="2305050"/>
          <p14:tracePt t="14456" x="1417638" y="2305050"/>
          <p14:tracePt t="14458" x="1425575" y="2305050"/>
          <p14:tracePt t="14458" x="1433513" y="2311400"/>
          <p14:tracePt t="14459" x="1441450" y="2311400"/>
          <p14:tracePt t="14460" x="1449388" y="2311400"/>
          <p14:tracePt t="14462" x="1457325" y="2319338"/>
          <p14:tracePt t="14462" x="1465263" y="2319338"/>
          <p14:tracePt t="14463" x="1473200" y="2319338"/>
          <p14:tracePt t="14465" x="1489075" y="2319338"/>
          <p14:tracePt t="14466" x="1497013" y="2319338"/>
          <p14:tracePt t="14467" x="1504950" y="2319338"/>
          <p14:tracePt t="14468" x="1512888" y="2327275"/>
          <p14:tracePt t="14469" x="1527175" y="2327275"/>
          <p14:tracePt t="14470" x="1535113" y="2327275"/>
          <p14:tracePt t="14470" x="1543050" y="2327275"/>
          <p14:tracePt t="14471" x="1550988" y="2327275"/>
          <p14:tracePt t="14473" x="1566863" y="2327275"/>
          <p14:tracePt t="14473" x="1574800" y="2335213"/>
          <p14:tracePt t="14474" x="1582738" y="2335213"/>
          <p14:tracePt t="14475" x="1598613" y="2335213"/>
          <p14:tracePt t="14476" x="1606550" y="2343150"/>
          <p14:tracePt t="14478" x="1614488" y="2343150"/>
          <p14:tracePt t="14478" x="1630363" y="2343150"/>
          <p14:tracePt t="14479" x="1638300" y="2343150"/>
          <p14:tracePt t="14481" x="1652588" y="2343150"/>
          <p14:tracePt t="14482" x="1660525" y="2343150"/>
          <p14:tracePt t="14482" x="1676400" y="2351088"/>
          <p14:tracePt t="14483" x="1684338" y="2351088"/>
          <p14:tracePt t="14484" x="1700213" y="2351088"/>
          <p14:tracePt t="14486" x="1708150" y="2351088"/>
          <p14:tracePt t="14486" x="1724025" y="2359025"/>
          <p14:tracePt t="14488" x="1731963" y="2359025"/>
          <p14:tracePt t="14488" x="1747838" y="2359025"/>
          <p14:tracePt t="14489" x="1763713" y="2359025"/>
          <p14:tracePt t="14490" x="1778000" y="2359025"/>
          <p14:tracePt t="14491" x="1785938" y="2359025"/>
          <p14:tracePt t="14493" x="1801813" y="2359025"/>
          <p14:tracePt t="14493" x="1817688" y="2359025"/>
          <p14:tracePt t="14494" x="1825625" y="2359025"/>
          <p14:tracePt t="14495" x="1833563" y="2359025"/>
          <p14:tracePt t="14496" x="1849438" y="2366963"/>
          <p14:tracePt t="14498" x="1865313" y="2366963"/>
          <p14:tracePt t="14498" x="1881188" y="2366963"/>
          <p14:tracePt t="14499" x="1889125" y="2366963"/>
          <p14:tracePt t="14500" x="1903413" y="2366963"/>
          <p14:tracePt t="14502" x="1911350" y="2366963"/>
          <p14:tracePt t="14503" x="1927225" y="2366963"/>
          <p14:tracePt t="14504" x="1943100" y="2366963"/>
          <p14:tracePt t="14504" x="1958975" y="2366963"/>
          <p14:tracePt t="14505" x="1966913" y="2366963"/>
          <p14:tracePt t="14506" x="1982788" y="2366963"/>
          <p14:tracePt t="14507" x="1990725" y="2374900"/>
          <p14:tracePt t="14508" x="2006600" y="2374900"/>
          <p14:tracePt t="14509" x="2020888" y="2374900"/>
          <p14:tracePt t="14510" x="2028825" y="2374900"/>
          <p14:tracePt t="14511" x="2044700" y="2374900"/>
          <p14:tracePt t="14513" x="2060575" y="2374900"/>
          <p14:tracePt t="14513" x="2076450" y="2374900"/>
          <p14:tracePt t="14515" x="2084388" y="2374900"/>
          <p14:tracePt t="14515" x="2092325" y="2374900"/>
          <p14:tracePt t="14516" x="2108200" y="2374900"/>
          <p14:tracePt t="14518" x="2124075" y="2374900"/>
          <p14:tracePt t="14518" x="2132013" y="2374900"/>
          <p14:tracePt t="14519" x="2146300" y="2374900"/>
          <p14:tracePt t="14521" x="2162175" y="2374900"/>
          <p14:tracePt t="14521" x="2170113" y="2374900"/>
          <p14:tracePt t="14522" x="2185988" y="2374900"/>
          <p14:tracePt t="14523" x="2193925" y="2374900"/>
          <p14:tracePt t="14524" x="2209800" y="2374900"/>
          <p14:tracePt t="14525" x="2217738" y="2374900"/>
          <p14:tracePt t="14526" x="2233613" y="2374900"/>
          <p14:tracePt t="14527" x="2249488" y="2374900"/>
          <p14:tracePt t="14528" x="2255838" y="2374900"/>
          <p14:tracePt t="14529" x="2271713" y="2374900"/>
          <p14:tracePt t="14531" x="2279650" y="2374900"/>
          <p14:tracePt t="14532" x="2287588" y="2374900"/>
          <p14:tracePt t="14533" x="2303463" y="2374900"/>
          <p14:tracePt t="14533" x="2311400" y="2374900"/>
          <p14:tracePt t="14534" x="2327275" y="2374900"/>
          <p14:tracePt t="14535" x="2335213" y="2374900"/>
          <p14:tracePt t="14536" x="2343150" y="2374900"/>
          <p14:tracePt t="14538" x="2359025" y="2374900"/>
          <p14:tracePt t="14538" x="2366963" y="2374900"/>
          <p14:tracePt t="14539" x="2381250" y="2374900"/>
          <p14:tracePt t="14541" x="2389188" y="2374900"/>
          <p14:tracePt t="14541" x="2405063" y="2374900"/>
          <p14:tracePt t="14542" x="2413000" y="2374900"/>
          <p14:tracePt t="14543" x="2420938" y="2374900"/>
          <p14:tracePt t="14544" x="2436813" y="2374900"/>
          <p14:tracePt t="14545" x="2444750" y="2374900"/>
          <p14:tracePt t="14546" x="2452688" y="2374900"/>
          <p14:tracePt t="14548" x="2468563" y="2374900"/>
          <p14:tracePt t="14550" x="2476500" y="2374900"/>
          <p14:tracePt t="14551" x="2492375" y="2374900"/>
          <p14:tracePt t="14551" x="2498725" y="2374900"/>
          <p14:tracePt t="14552" x="2506663" y="2374900"/>
          <p14:tracePt t="14553" x="2514600" y="2374900"/>
          <p14:tracePt t="14555" x="2522538" y="2374900"/>
          <p14:tracePt t="14555" x="2530475" y="2374900"/>
          <p14:tracePt t="14556" x="2538413" y="2374900"/>
          <p14:tracePt t="14558" x="2546350" y="2374900"/>
          <p14:tracePt t="14558" x="2554288" y="2374900"/>
          <p14:tracePt t="14559" x="2562225" y="2374900"/>
          <p14:tracePt t="14560" x="2570163" y="2374900"/>
          <p14:tracePt t="14561" x="2578100" y="2374900"/>
          <p14:tracePt t="14563" x="2586038" y="2374900"/>
          <p14:tracePt t="14565" x="2593975" y="2374900"/>
          <p14:tracePt t="14565" x="2601913" y="2374900"/>
          <p14:tracePt t="14567" x="2609850" y="2374900"/>
          <p14:tracePt t="14568" x="2617788" y="2374900"/>
          <p14:tracePt t="14569" x="2624138" y="2366963"/>
          <p14:tracePt t="14570" x="2632075" y="2366963"/>
          <p14:tracePt t="14573" x="2640013" y="2366963"/>
          <p14:tracePt t="14574" x="2647950" y="2366963"/>
          <p14:tracePt t="14575" x="2655888" y="2366963"/>
          <p14:tracePt t="14577" x="2663825" y="2366963"/>
          <p14:tracePt t="14578" x="2671763" y="2366963"/>
          <p14:tracePt t="14581" x="2679700" y="2366963"/>
          <p14:tracePt t="14582" x="2687638" y="2366963"/>
          <p14:tracePt t="14584" x="2695575" y="2366963"/>
          <p14:tracePt t="14585" x="2703513" y="2366963"/>
          <p14:tracePt t="14587" x="2711450" y="2366963"/>
          <p14:tracePt t="14589" x="2719388" y="2366963"/>
          <p14:tracePt t="14590" x="2727325" y="2366963"/>
          <p14:tracePt t="14591" x="2735263" y="2366963"/>
          <p14:tracePt t="14592" x="2743200" y="2366963"/>
          <p14:tracePt t="14594" x="2749550" y="2359025"/>
          <p14:tracePt t="14596" x="2757488" y="2359025"/>
          <p14:tracePt t="14596" x="2765425" y="2359025"/>
          <p14:tracePt t="14598" x="2773363" y="2359025"/>
          <p14:tracePt t="14600" x="2781300" y="2359025"/>
          <p14:tracePt t="14601" x="2789238" y="2359025"/>
          <p14:tracePt t="14601" x="2797175" y="2359025"/>
          <p14:tracePt t="14603" x="2805113" y="2359025"/>
          <p14:tracePt t="14604" x="2813050" y="2359025"/>
          <p14:tracePt t="14605" x="2820988" y="2359025"/>
          <p14:tracePt t="14606" x="2828925" y="2359025"/>
          <p14:tracePt t="14608" x="2836863" y="2359025"/>
          <p14:tracePt t="14608" x="2844800" y="2359025"/>
          <p14:tracePt t="14609" x="2852738" y="2359025"/>
          <p14:tracePt t="14611" x="2860675" y="2359025"/>
          <p14:tracePt t="14613" x="2867025" y="2359025"/>
          <p14:tracePt t="14613" x="2874963" y="2359025"/>
          <p14:tracePt t="14615" x="2882900" y="2359025"/>
          <p14:tracePt t="14615" x="2882900" y="2351088"/>
          <p14:tracePt t="14617" x="2898775" y="2351088"/>
          <p14:tracePt t="14618" x="2906713" y="2351088"/>
          <p14:tracePt t="14620" x="2914650" y="2351088"/>
          <p14:tracePt t="14620" x="2922588" y="2351088"/>
          <p14:tracePt t="14623" x="2930525" y="2351088"/>
          <p14:tracePt t="14624" x="2938463" y="2351088"/>
          <p14:tracePt t="14624" x="2946400" y="2351088"/>
          <p14:tracePt t="14626" x="2954338" y="2351088"/>
          <p14:tracePt t="14628" x="2962275" y="2351088"/>
          <p14:tracePt t="14628" x="2970213" y="2351088"/>
          <p14:tracePt t="14629" x="2978150" y="2351088"/>
          <p14:tracePt t="14631" x="2986088" y="2351088"/>
          <p14:tracePt t="14632" x="2992438" y="2351088"/>
          <p14:tracePt t="14634" x="3000375" y="2351088"/>
          <p14:tracePt t="14634" x="3000375" y="2343150"/>
          <p14:tracePt t="14635" x="3008313" y="2343150"/>
          <p14:tracePt t="14636" x="3016250" y="2343150"/>
          <p14:tracePt t="14638" x="3024188" y="2343150"/>
          <p14:tracePt t="14640" x="3032125" y="2343150"/>
          <p14:tracePt t="14640" x="3040063" y="2343150"/>
          <p14:tracePt t="14643" x="3048000" y="2343150"/>
          <p14:tracePt t="14644" x="3055938" y="2343150"/>
          <p14:tracePt t="14645" x="3063875" y="2343150"/>
          <p14:tracePt t="14648" x="3071813" y="2343150"/>
          <p14:tracePt t="14650" x="3079750" y="2343150"/>
          <p14:tracePt t="14651" x="3087688" y="2343150"/>
          <p14:tracePt t="14653" x="3095625" y="2343150"/>
          <p14:tracePt t="14654" x="3103563" y="2335213"/>
          <p14:tracePt t="14656" x="3109913" y="2335213"/>
          <p14:tracePt t="14657" x="3117850" y="2335213"/>
          <p14:tracePt t="14659" x="3125788" y="2335213"/>
          <p14:tracePt t="14661" x="3133725" y="2335213"/>
          <p14:tracePt t="14662" x="3141663" y="2335213"/>
          <p14:tracePt t="14663" x="3149600" y="2335213"/>
          <p14:tracePt t="14666" x="3157538" y="2335213"/>
          <p14:tracePt t="14666" x="3165475" y="2327275"/>
          <p14:tracePt t="14668" x="3173413" y="2327275"/>
          <p14:tracePt t="14669" x="3181350" y="2327275"/>
          <p14:tracePt t="14671" x="3189288" y="2327275"/>
          <p14:tracePt t="14673" x="3197225" y="2327275"/>
          <p14:tracePt t="14673" x="3205163" y="2327275"/>
          <p14:tracePt t="14675" x="3213100" y="2327275"/>
          <p14:tracePt t="14676" x="3221038" y="2327275"/>
          <p14:tracePt t="14678" x="3228975" y="2319338"/>
          <p14:tracePt t="14678" x="3235325" y="2319338"/>
          <p14:tracePt t="14681" x="3251200" y="2319338"/>
          <p14:tracePt t="14682" x="3259138" y="2319338"/>
          <p14:tracePt t="14683" x="3267075" y="2319338"/>
          <p14:tracePt t="14684" x="3275013" y="2319338"/>
          <p14:tracePt t="14685" x="3282950" y="2319338"/>
          <p14:tracePt t="14686" x="3290888" y="2319338"/>
          <p14:tracePt t="14687" x="3298825" y="2319338"/>
          <p14:tracePt t="14688" x="3306763" y="2319338"/>
          <p14:tracePt t="14690" x="3314700" y="2319338"/>
          <p14:tracePt t="14691" x="3322638" y="2319338"/>
          <p14:tracePt t="14692" x="3330575" y="2319338"/>
          <p14:tracePt t="14693" x="3346450" y="2311400"/>
          <p14:tracePt t="14696" x="3360738" y="2311400"/>
          <p14:tracePt t="14697" x="3368675" y="2311400"/>
          <p14:tracePt t="14698" x="3376613" y="2311400"/>
          <p14:tracePt t="14698" x="3384550" y="2311400"/>
          <p14:tracePt t="14699" x="3392488" y="2311400"/>
          <p14:tracePt t="14700" x="3400425" y="2311400"/>
          <p14:tracePt t="14701" x="3408363" y="2311400"/>
          <p14:tracePt t="14702" x="3424238" y="2311400"/>
          <p14:tracePt t="14703" x="3432175" y="2311400"/>
          <p14:tracePt t="14704" x="3448050" y="2311400"/>
          <p14:tracePt t="14706" x="3455988" y="2311400"/>
          <p14:tracePt t="14708" x="3471863" y="2311400"/>
          <p14:tracePt t="14708" x="3486150" y="2311400"/>
          <p14:tracePt t="14709" x="3494088" y="2311400"/>
          <p14:tracePt t="14710" x="3502025" y="2311400"/>
          <p14:tracePt t="14712" x="3517900" y="2311400"/>
          <p14:tracePt t="14712" x="3525838" y="2311400"/>
          <p14:tracePt t="14714" x="3533775" y="2311400"/>
          <p14:tracePt t="14715" x="3549650" y="2311400"/>
          <p14:tracePt t="14715" x="3557588" y="2311400"/>
          <p14:tracePt t="14717" x="3573463" y="2319338"/>
          <p14:tracePt t="14717" x="3581400" y="2319338"/>
          <p14:tracePt t="14718" x="3597275" y="2319338"/>
          <p14:tracePt t="14719" x="3603625" y="2319338"/>
          <p14:tracePt t="14720" x="3619500" y="2319338"/>
          <p14:tracePt t="14721" x="3627438" y="2319338"/>
          <p14:tracePt t="14722" x="3643313" y="2327275"/>
          <p14:tracePt t="14723" x="3659188" y="2327275"/>
          <p14:tracePt t="14724" x="3675063" y="2327275"/>
          <p14:tracePt t="14725" x="3683000" y="2327275"/>
          <p14:tracePt t="14726" x="3698875" y="2327275"/>
          <p14:tracePt t="14727" x="3706813" y="2327275"/>
          <p14:tracePt t="14728" x="3721100" y="2327275"/>
          <p14:tracePt t="14729" x="3736975" y="2335213"/>
          <p14:tracePt t="14731" x="3752850" y="2335213"/>
          <p14:tracePt t="14732" x="3768725" y="2335213"/>
          <p14:tracePt t="14733" x="3784600" y="2335213"/>
          <p14:tracePt t="14733" x="3800475" y="2335213"/>
          <p14:tracePt t="14734" x="3808413" y="2335213"/>
          <p14:tracePt t="14735" x="3824288" y="2335213"/>
          <p14:tracePt t="14737" x="3840163" y="2343150"/>
          <p14:tracePt t="14738" x="3846513" y="2343150"/>
          <p14:tracePt t="14738" x="3862388" y="2343150"/>
          <p14:tracePt t="14739" x="3878263" y="2343150"/>
          <p14:tracePt t="14740" x="3894138" y="2343150"/>
          <p14:tracePt t="14741" x="3902075" y="2343150"/>
          <p14:tracePt t="14743" x="3917950" y="2343150"/>
          <p14:tracePt t="14743" x="3933825" y="2343150"/>
          <p14:tracePt t="14744" x="3949700" y="2351088"/>
          <p14:tracePt t="14745" x="3963988" y="2351088"/>
          <p14:tracePt t="14746" x="3971925" y="2351088"/>
          <p14:tracePt t="14748" x="3987800" y="2351088"/>
          <p14:tracePt t="14749" x="4003675" y="2351088"/>
          <p14:tracePt t="14750" x="4011613" y="2351088"/>
          <p14:tracePt t="14750" x="4027488" y="2359025"/>
          <p14:tracePt t="14752" x="4043363" y="2359025"/>
          <p14:tracePt t="14753" x="4051300" y="2359025"/>
          <p14:tracePt t="14753" x="4067175" y="2359025"/>
          <p14:tracePt t="14754" x="4075113" y="2359025"/>
          <p14:tracePt t="14755" x="4089400" y="2359025"/>
          <p14:tracePt t="14756" x="4097338" y="2359025"/>
          <p14:tracePt t="14758" x="4113213" y="2359025"/>
          <p14:tracePt t="14758" x="4121150" y="2359025"/>
          <p14:tracePt t="14759" x="4129088" y="2366963"/>
          <p14:tracePt t="14760" x="4144963" y="2366963"/>
          <p14:tracePt t="14761" x="4152900" y="2366963"/>
          <p14:tracePt t="14763" x="4160838" y="2366963"/>
          <p14:tracePt t="14763" x="4168775" y="2366963"/>
          <p14:tracePt t="14764" x="4184650" y="2374900"/>
          <p14:tracePt t="14765" x="4192588" y="2374900"/>
          <p14:tracePt t="14767" x="4200525" y="2374900"/>
          <p14:tracePt t="14768" x="4206875" y="2374900"/>
          <p14:tracePt t="14768" x="4214813" y="2374900"/>
          <p14:tracePt t="14769" x="4222750" y="2374900"/>
          <p14:tracePt t="14770" x="4230688" y="2374900"/>
          <p14:tracePt t="14771" x="4238625" y="2374900"/>
          <p14:tracePt t="14772" x="4246563" y="2374900"/>
          <p14:tracePt t="14775" x="4254500" y="2382838"/>
          <p14:tracePt t="14775" x="4262438" y="2382838"/>
          <p14:tracePt t="14776" x="4270375" y="2382838"/>
          <p14:tracePt t="14779" x="4278313" y="2382838"/>
          <p14:tracePt t="14782" x="4286250" y="2382838"/>
          <p14:tracePt t="14787" x="4294188" y="2382838"/>
          <p14:tracePt t="14898" x="4302125" y="2374900"/>
          <p14:tracePt t="14899" x="4302125" y="2366963"/>
          <p14:tracePt t="14900" x="4310063" y="2359025"/>
          <p14:tracePt t="14901" x="4310063" y="2351088"/>
          <p14:tracePt t="14903" x="4310063" y="2343150"/>
          <p14:tracePt t="14903" x="4318000" y="2335213"/>
          <p14:tracePt t="14904" x="4318000" y="2327275"/>
          <p14:tracePt t="14905" x="4325938" y="2319338"/>
          <p14:tracePt t="14906" x="4325938" y="2311400"/>
          <p14:tracePt t="14908" x="4332288" y="2297113"/>
          <p14:tracePt t="14909" x="4332288" y="2289175"/>
          <p14:tracePt t="14909" x="4340225" y="2281238"/>
          <p14:tracePt t="14910" x="4340225" y="2273300"/>
          <p14:tracePt t="14911" x="4348163" y="2265363"/>
          <p14:tracePt t="14913" x="4356100" y="2257425"/>
          <p14:tracePt t="14913" x="4356100" y="2249488"/>
          <p14:tracePt t="14914" x="4364038" y="2241550"/>
          <p14:tracePt t="14915" x="4364038" y="2225675"/>
          <p14:tracePt t="14916" x="4371975" y="2225675"/>
          <p14:tracePt t="14918" x="4379913" y="2217738"/>
          <p14:tracePt t="14918" x="4379913" y="2209800"/>
          <p14:tracePt t="14919" x="4387850" y="2193925"/>
          <p14:tracePt t="14922" x="4395788" y="2185988"/>
          <p14:tracePt t="14923" x="4403725" y="2179638"/>
          <p14:tracePt t="14923" x="4403725" y="2171700"/>
          <p14:tracePt t="14925" x="4411663" y="2155825"/>
          <p14:tracePt t="14927" x="4419600" y="2147888"/>
          <p14:tracePt t="14928" x="4427538" y="2139950"/>
          <p14:tracePt t="14928" x="4427538" y="2132013"/>
          <p14:tracePt t="14929" x="4435475" y="2124075"/>
          <p14:tracePt t="14931" x="4443413" y="2116138"/>
          <p14:tracePt t="14932" x="4443413" y="2108200"/>
          <p14:tracePt t="14933" x="4449763" y="2100263"/>
          <p14:tracePt t="14934" x="4457700" y="2084388"/>
          <p14:tracePt t="14934" x="4465638" y="2076450"/>
          <p14:tracePt t="14935" x="4465638" y="2068513"/>
          <p14:tracePt t="14936" x="4473575" y="2060575"/>
          <p14:tracePt t="14938" x="4481513" y="2054225"/>
          <p14:tracePt t="14938" x="4481513" y="2046288"/>
          <p14:tracePt t="14939" x="4489450" y="2030413"/>
          <p14:tracePt t="14941" x="4497388" y="2022475"/>
          <p14:tracePt t="14941" x="4505325" y="2014538"/>
          <p14:tracePt t="14943" x="4505325" y="2006600"/>
          <p14:tracePt t="14943" x="4513263" y="1998663"/>
          <p14:tracePt t="14944" x="4521200" y="1990725"/>
          <p14:tracePt t="14945" x="4521200" y="1974850"/>
          <p14:tracePt t="14947" x="4529138" y="1966913"/>
          <p14:tracePt t="14948" x="4537075" y="1958975"/>
          <p14:tracePt t="14948" x="4537075" y="1943100"/>
          <p14:tracePt t="14950" x="4545013" y="1935163"/>
          <p14:tracePt t="14951" x="4552950" y="1928813"/>
          <p14:tracePt t="14951" x="4552950" y="1920875"/>
          <p14:tracePt t="14952" x="4560888" y="1905000"/>
          <p14:tracePt t="14953" x="4568825" y="1897063"/>
          <p14:tracePt t="14954" x="4568825" y="1889125"/>
          <p14:tracePt t="14955" x="4575175" y="1873250"/>
          <p14:tracePt t="14956" x="4583113" y="1865313"/>
          <p14:tracePt t="14957" x="4591050" y="1857375"/>
          <p14:tracePt t="14958" x="4591050" y="1849438"/>
          <p14:tracePt t="14959" x="4598988" y="1841500"/>
          <p14:tracePt t="14960" x="4598988" y="1833563"/>
          <p14:tracePt t="14961" x="4606925" y="1817688"/>
          <p14:tracePt t="14962" x="4614863" y="1803400"/>
          <p14:tracePt t="14963" x="4614863" y="1795463"/>
          <p14:tracePt t="14964" x="4622800" y="1787525"/>
          <p14:tracePt t="14965" x="4622800" y="1771650"/>
          <p14:tracePt t="14966" x="4630738" y="1763713"/>
          <p14:tracePt t="14968" x="4630738" y="1755775"/>
          <p14:tracePt t="14968" x="4638675" y="1747838"/>
          <p14:tracePt t="14969" x="4646613" y="1731963"/>
          <p14:tracePt t="14970" x="4646613" y="1724025"/>
          <p14:tracePt t="14971" x="4654550" y="1716088"/>
          <p14:tracePt t="14972" x="4654550" y="1708150"/>
          <p14:tracePt t="14973" x="4662488" y="1700213"/>
          <p14:tracePt t="14974" x="4662488" y="1692275"/>
          <p14:tracePt t="14975" x="4662488" y="1684338"/>
          <p14:tracePt t="14976" x="4662488" y="1677988"/>
          <p14:tracePt t="14977" x="4670425" y="1670050"/>
          <p14:tracePt t="14978" x="4670425" y="1662113"/>
          <p14:tracePt t="14979" x="4670425" y="1654175"/>
          <p14:tracePt t="14981" x="4678363" y="1646238"/>
          <p14:tracePt t="14981" x="4678363" y="1638300"/>
          <p14:tracePt t="14984" x="4678363" y="1630363"/>
          <p14:tracePt t="14984" x="4686300" y="1622425"/>
          <p14:tracePt t="14986" x="4686300" y="1614488"/>
          <p14:tracePt t="14988" x="4686300" y="1606550"/>
          <p14:tracePt t="14988" x="4694238" y="1598613"/>
          <p14:tracePt t="14991" x="4694238" y="1590675"/>
          <p14:tracePt t="14993" x="4700588" y="1582738"/>
          <p14:tracePt t="14995" x="4700588" y="1574800"/>
          <p14:tracePt t="14997" x="4700588" y="1566863"/>
          <p14:tracePt t="15001" x="4700588" y="1558925"/>
          <p14:tracePt t="15004" x="4700588" y="1552575"/>
          <p14:tracePt t="15072" x="4700588" y="1544638"/>
          <p14:tracePt t="15079" x="4700588" y="1536700"/>
          <p14:tracePt t="15083" x="4700588" y="1528763"/>
          <p14:tracePt t="15085" x="4700588" y="1520825"/>
          <p14:tracePt t="15087" x="4700588" y="1512888"/>
          <p14:tracePt t="15089" x="4708525" y="1504950"/>
          <p14:tracePt t="15089" x="4708525" y="1497013"/>
          <p14:tracePt t="15091" x="4708525" y="1489075"/>
          <p14:tracePt t="15093" x="4708525" y="1481138"/>
          <p14:tracePt t="15094" x="4708525" y="1473200"/>
          <p14:tracePt t="15096" x="4708525" y="1465263"/>
          <p14:tracePt t="15098" x="4708525" y="1457325"/>
          <p14:tracePt t="15100" x="4708525" y="1449388"/>
          <p14:tracePt t="15102" x="4708525" y="1441450"/>
          <p14:tracePt t="15105" x="4708525" y="1433513"/>
          <p14:tracePt t="15107" x="4708525" y="1427163"/>
          <p14:tracePt t="15113" x="4708525" y="1419225"/>
          <p14:tracePt t="15115" x="4708525" y="1411288"/>
          <p14:tracePt t="15119" x="4708525" y="1403350"/>
          <p14:tracePt t="15125" x="4708525" y="1395413"/>
          <p14:tracePt t="15129" x="4708525" y="1387475"/>
          <p14:tracePt t="15139" x="4700588" y="1387475"/>
          <p14:tracePt t="15140" x="4700588" y="1379538"/>
          <p14:tracePt t="15150" x="4694238" y="1379538"/>
          <p14:tracePt t="15151" x="4694238" y="1371600"/>
          <p14:tracePt t="15312" x="4686300" y="1371600"/>
          <p14:tracePt t="15317" x="4678363" y="1371600"/>
          <p14:tracePt t="15318" x="4670425" y="1371600"/>
          <p14:tracePt t="15321" x="4662488" y="1371600"/>
          <p14:tracePt t="15323" x="4654550" y="1371600"/>
          <p14:tracePt t="15325" x="4646613" y="1371600"/>
          <p14:tracePt t="15325" x="4638675" y="1371600"/>
          <p14:tracePt t="15329" x="4630738" y="1371600"/>
          <p14:tracePt t="15330" x="4622800" y="1371600"/>
          <p14:tracePt t="15332" x="4614863" y="1371600"/>
          <p14:tracePt t="15334" x="4606925" y="1371600"/>
          <p14:tracePt t="15334" x="4598988" y="1371600"/>
          <p14:tracePt t="15337" x="4591050" y="1371600"/>
          <p14:tracePt t="15337" x="4583113" y="1371600"/>
          <p14:tracePt t="15340" x="4575175" y="1371600"/>
          <p14:tracePt t="15340" x="4568825" y="1371600"/>
          <p14:tracePt t="15343" x="4560888" y="1371600"/>
          <p14:tracePt t="15345" x="4552950" y="1371600"/>
          <p14:tracePt t="15345" x="4545013" y="1371600"/>
          <p14:tracePt t="15348" x="4537075" y="1371600"/>
          <p14:tracePt t="15349" x="4529138" y="1371600"/>
          <p14:tracePt t="15350" x="4521200" y="1371600"/>
          <p14:tracePt t="15351" x="4513263" y="1371600"/>
          <p14:tracePt t="15353" x="4505325" y="1371600"/>
          <p14:tracePt t="15355" x="4497388" y="1371600"/>
          <p14:tracePt t="15355" x="4489450" y="1371600"/>
          <p14:tracePt t="15356" x="4481513" y="1371600"/>
          <p14:tracePt t="15357" x="4473575" y="1371600"/>
          <p14:tracePt t="15360" x="4457700" y="1371600"/>
          <p14:tracePt t="15361" x="4449763" y="1371600"/>
          <p14:tracePt t="15363" x="4443413" y="1371600"/>
          <p14:tracePt t="15363" x="4435475" y="1371600"/>
          <p14:tracePt t="15365" x="4427538" y="1371600"/>
          <p14:tracePt t="15366" x="4419600" y="1371600"/>
          <p14:tracePt t="15368" x="4411663" y="1371600"/>
          <p14:tracePt t="15368" x="4403725" y="1371600"/>
          <p14:tracePt t="15369" x="4395788" y="1371600"/>
          <p14:tracePt t="15370" x="4387850" y="1371600"/>
          <p14:tracePt t="15371" x="4379913" y="1371600"/>
          <p14:tracePt t="15373" x="4371975" y="1371600"/>
          <p14:tracePt t="15373" x="4364038" y="1371600"/>
          <p14:tracePt t="15374" x="4356100" y="1371600"/>
          <p14:tracePt t="15375" x="4348163" y="1371600"/>
          <p14:tracePt t="15376" x="4340225" y="1371600"/>
          <p14:tracePt t="15378" x="4332288" y="1371600"/>
          <p14:tracePt t="15378" x="4325938" y="1371600"/>
          <p14:tracePt t="15379" x="4318000" y="1371600"/>
          <p14:tracePt t="15381" x="4310063" y="1371600"/>
          <p14:tracePt t="15382" x="4302125" y="1371600"/>
          <p14:tracePt t="15383" x="4294188" y="1371600"/>
          <p14:tracePt t="15383" x="4286250" y="1371600"/>
          <p14:tracePt t="15384" x="4278313" y="1371600"/>
          <p14:tracePt t="15385" x="4262438" y="1371600"/>
          <p14:tracePt t="15386" x="4254500" y="1371600"/>
          <p14:tracePt t="15388" x="4246563" y="1371600"/>
          <p14:tracePt t="15388" x="4238625" y="1371600"/>
          <p14:tracePt t="15389" x="4230688" y="1371600"/>
          <p14:tracePt t="15391" x="4222750" y="1371600"/>
          <p14:tracePt t="15391" x="4214813" y="1371600"/>
          <p14:tracePt t="15392" x="4206875" y="1371600"/>
          <p14:tracePt t="15393" x="4192588" y="1371600"/>
          <p14:tracePt t="15396" x="4176713" y="1371600"/>
          <p14:tracePt t="15396" x="4168775" y="1371600"/>
          <p14:tracePt t="15398" x="4160838" y="1371600"/>
          <p14:tracePt t="15398" x="4152900" y="1371600"/>
          <p14:tracePt t="15400" x="4137025" y="1371600"/>
          <p14:tracePt t="15401" x="4129088" y="1363663"/>
          <p14:tracePt t="15401" x="4121150" y="1363663"/>
          <p14:tracePt t="15402" x="4113213" y="1363663"/>
          <p14:tracePt t="15403" x="4097338" y="1363663"/>
          <p14:tracePt t="15404" x="4089400" y="1363663"/>
          <p14:tracePt t="15405" x="4083050" y="1363663"/>
          <p14:tracePt t="15406" x="4075113" y="1355725"/>
          <p14:tracePt t="15407" x="4059238" y="1355725"/>
          <p14:tracePt t="15408" x="4051300" y="1355725"/>
          <p14:tracePt t="15409" x="4043363" y="1355725"/>
          <p14:tracePt t="15410" x="4035425" y="1355725"/>
          <p14:tracePt t="15411" x="4027488" y="1355725"/>
          <p14:tracePt t="15412" x="4011613" y="1355725"/>
          <p14:tracePt t="15413" x="4003675" y="1355725"/>
          <p14:tracePt t="15414" x="3987800" y="1347788"/>
          <p14:tracePt t="15416" x="3979863" y="1347788"/>
          <p14:tracePt t="15417" x="3971925" y="1347788"/>
          <p14:tracePt t="15418" x="3963988" y="1347788"/>
          <p14:tracePt t="15418" x="3957638" y="1347788"/>
          <p14:tracePt t="15419" x="3941763" y="1347788"/>
          <p14:tracePt t="15421" x="3933825" y="1347788"/>
          <p14:tracePt t="15421" x="3925888" y="1339850"/>
          <p14:tracePt t="15422" x="3910013" y="1339850"/>
          <p14:tracePt t="15423" x="3902075" y="1339850"/>
          <p14:tracePt t="15424" x="3894138" y="1339850"/>
          <p14:tracePt t="15425" x="3886200" y="1339850"/>
          <p14:tracePt t="15426" x="3870325" y="1339850"/>
          <p14:tracePt t="15427" x="3862388" y="1339850"/>
          <p14:tracePt t="15428" x="3854450" y="1339850"/>
          <p14:tracePt t="15429" x="3840163" y="1339850"/>
          <p14:tracePt t="15431" x="3832225" y="1331913"/>
          <p14:tracePt t="15432" x="3824288" y="1331913"/>
          <p14:tracePt t="15432" x="3816350" y="1331913"/>
          <p14:tracePt t="15434" x="3800475" y="1331913"/>
          <p14:tracePt t="15434" x="3792538" y="1331913"/>
          <p14:tracePt t="15436" x="3776663" y="1331913"/>
          <p14:tracePt t="15438" x="3760788" y="1323975"/>
          <p14:tracePt t="15438" x="3744913" y="1323975"/>
          <p14:tracePt t="15439" x="3736975" y="1323975"/>
          <p14:tracePt t="15440" x="3729038" y="1323975"/>
          <p14:tracePt t="15441" x="3714750" y="1323975"/>
          <p14:tracePt t="15442" x="3706813" y="1316038"/>
          <p14:tracePt t="15443" x="3690938" y="1316038"/>
          <p14:tracePt t="15444" x="3683000" y="1316038"/>
          <p14:tracePt t="15445" x="3675063" y="1316038"/>
          <p14:tracePt t="15446" x="3659188" y="1316038"/>
          <p14:tracePt t="15448" x="3643313" y="1316038"/>
          <p14:tracePt t="15448" x="3635375" y="1316038"/>
          <p14:tracePt t="15449" x="3627438" y="1316038"/>
          <p14:tracePt t="15450" x="3619500" y="1316038"/>
          <p14:tracePt t="15451" x="3603625" y="1316038"/>
          <p14:tracePt t="15453" x="3589338" y="1316038"/>
          <p14:tracePt t="15454" x="3581400" y="1316038"/>
          <p14:tracePt t="15454" x="3565525" y="1316038"/>
          <p14:tracePt t="15455" x="3557588" y="1309688"/>
          <p14:tracePt t="15456" x="3549650" y="1309688"/>
          <p14:tracePt t="15457" x="3533775" y="1309688"/>
          <p14:tracePt t="15458" x="3525838" y="1309688"/>
          <p14:tracePt t="15459" x="3509963" y="1309688"/>
          <p14:tracePt t="15460" x="3502025" y="1309688"/>
          <p14:tracePt t="15461" x="3486150" y="1309688"/>
          <p14:tracePt t="15463" x="3478213" y="1309688"/>
          <p14:tracePt t="15463" x="3471863" y="1309688"/>
          <p14:tracePt t="15464" x="3455988" y="1301750"/>
          <p14:tracePt t="15465" x="3448050" y="1301750"/>
          <p14:tracePt t="15466" x="3432175" y="1301750"/>
          <p14:tracePt t="15468" x="3424238" y="1301750"/>
          <p14:tracePt t="15468" x="3408363" y="1301750"/>
          <p14:tracePt t="15469" x="3400425" y="1301750"/>
          <p14:tracePt t="15470" x="3392488" y="1301750"/>
          <p14:tracePt t="15472" x="3376613" y="1301750"/>
          <p14:tracePt t="15473" x="3368675" y="1301750"/>
          <p14:tracePt t="15473" x="3352800" y="1301750"/>
          <p14:tracePt t="15474" x="3338513" y="1301750"/>
          <p14:tracePt t="15475" x="3330575" y="1301750"/>
          <p14:tracePt t="15476" x="3322638" y="1301750"/>
          <p14:tracePt t="15478" x="3314700" y="1301750"/>
          <p14:tracePt t="15478" x="3298825" y="1301750"/>
          <p14:tracePt t="15479" x="3282950" y="1301750"/>
          <p14:tracePt t="15481" x="3275013" y="1301750"/>
          <p14:tracePt t="15482" x="3267075" y="1293813"/>
          <p14:tracePt t="15482" x="3251200" y="1293813"/>
          <p14:tracePt t="15483" x="3243263" y="1293813"/>
          <p14:tracePt t="15484" x="3228975" y="1293813"/>
          <p14:tracePt t="15485" x="3221038" y="1293813"/>
          <p14:tracePt t="15486" x="3213100" y="1293813"/>
          <p14:tracePt t="15487" x="3197225" y="1293813"/>
          <p14:tracePt t="15488" x="3189288" y="1293813"/>
          <p14:tracePt t="15490" x="3173413" y="1293813"/>
          <p14:tracePt t="15490" x="3165475" y="1293813"/>
          <p14:tracePt t="15491" x="3157538" y="1293813"/>
          <p14:tracePt t="15492" x="3141663" y="1293813"/>
          <p14:tracePt t="15493" x="3125788" y="1293813"/>
          <p14:tracePt t="15494" x="3117850" y="1293813"/>
          <p14:tracePt t="15495" x="3103563" y="1285875"/>
          <p14:tracePt t="15496" x="3095625" y="1285875"/>
          <p14:tracePt t="15498" x="3087688" y="1285875"/>
          <p14:tracePt t="15498" x="3071813" y="1285875"/>
          <p14:tracePt t="15500" x="3055938" y="1285875"/>
          <p14:tracePt t="15500" x="3048000" y="1285875"/>
          <p14:tracePt t="15501" x="3032125" y="1285875"/>
          <p14:tracePt t="15502" x="3024188" y="1285875"/>
          <p14:tracePt t="15503" x="3016250" y="1285875"/>
          <p14:tracePt t="15504" x="3000375" y="1285875"/>
          <p14:tracePt t="15505" x="2986088" y="1285875"/>
          <p14:tracePt t="15507" x="2978150" y="1285875"/>
          <p14:tracePt t="15507" x="2962275" y="1285875"/>
          <p14:tracePt t="15508" x="2946400" y="1285875"/>
          <p14:tracePt t="15509" x="2930525" y="1285875"/>
          <p14:tracePt t="15510" x="2922588" y="1285875"/>
          <p14:tracePt t="15511" x="2906713" y="1285875"/>
          <p14:tracePt t="15512" x="2890838" y="1285875"/>
          <p14:tracePt t="15513" x="2874963" y="1285875"/>
          <p14:tracePt t="15514" x="2860675" y="1285875"/>
          <p14:tracePt t="15515" x="2852738" y="1285875"/>
          <p14:tracePt t="15516" x="2836863" y="1285875"/>
          <p14:tracePt t="15517" x="2820988" y="1285875"/>
          <p14:tracePt t="15518" x="2805113" y="1285875"/>
          <p14:tracePt t="15519" x="2797175" y="1285875"/>
          <p14:tracePt t="15520" x="2781300" y="1277938"/>
          <p14:tracePt t="15521" x="2765425" y="1277938"/>
          <p14:tracePt t="15522" x="2749550" y="1277938"/>
          <p14:tracePt t="15524" x="2735263" y="1277938"/>
          <p14:tracePt t="15524" x="2727325" y="1277938"/>
          <p14:tracePt t="15525" x="2711450" y="1277938"/>
          <p14:tracePt t="15526" x="2695575" y="1277938"/>
          <p14:tracePt t="15527" x="2679700" y="1277938"/>
          <p14:tracePt t="15528" x="2663825" y="1277938"/>
          <p14:tracePt t="15529" x="2647950" y="1277938"/>
          <p14:tracePt t="15531" x="2624138" y="1270000"/>
          <p14:tracePt t="15532" x="2617788" y="1270000"/>
          <p14:tracePt t="15532" x="2601913" y="1270000"/>
          <p14:tracePt t="15533" x="2586038" y="1270000"/>
          <p14:tracePt t="15534" x="2570163" y="1270000"/>
          <p14:tracePt t="15535" x="2546350" y="1270000"/>
          <p14:tracePt t="15536" x="2530475" y="1262063"/>
          <p14:tracePt t="15537" x="2514600" y="1262063"/>
          <p14:tracePt t="15538" x="2498725" y="1262063"/>
          <p14:tracePt t="15539" x="2484438" y="1262063"/>
          <p14:tracePt t="15540" x="2468563" y="1262063"/>
          <p14:tracePt t="15542" x="2444750" y="1262063"/>
          <p14:tracePt t="15542" x="2428875" y="1262063"/>
          <p14:tracePt t="15543" x="2413000" y="1262063"/>
          <p14:tracePt t="15544" x="2405063" y="1262063"/>
          <p14:tracePt t="15545" x="2381250" y="1262063"/>
          <p14:tracePt t="15546" x="2366963" y="1262063"/>
          <p14:tracePt t="15548" x="2351088" y="1262063"/>
          <p14:tracePt t="15548" x="2335213" y="1254125"/>
          <p14:tracePt t="15549" x="2319338" y="1254125"/>
          <p14:tracePt t="15550" x="2303463" y="1254125"/>
          <p14:tracePt t="15552" x="2287588" y="1254125"/>
          <p14:tracePt t="15553" x="2271713" y="1254125"/>
          <p14:tracePt t="15553" x="2255838" y="1254125"/>
          <p14:tracePt t="15554" x="2241550" y="1246188"/>
          <p14:tracePt t="15555" x="2225675" y="1246188"/>
          <p14:tracePt t="15556" x="2209800" y="1246188"/>
          <p14:tracePt t="15557" x="2193925" y="1246188"/>
          <p14:tracePt t="15559" x="2178050" y="1246188"/>
          <p14:tracePt t="15559" x="2162175" y="1246188"/>
          <p14:tracePt t="15560" x="2146300" y="1246188"/>
          <p14:tracePt t="15562" x="2132013" y="1246188"/>
          <p14:tracePt t="15562" x="2116138" y="1246188"/>
          <p14:tracePt t="15563" x="2100263" y="1246188"/>
          <p14:tracePt t="15565" x="2076450" y="1246188"/>
          <p14:tracePt t="15565" x="2068513" y="1246188"/>
          <p14:tracePt t="15567" x="2052638" y="1246188"/>
          <p14:tracePt t="15568" x="2036763" y="1246188"/>
          <p14:tracePt t="15568" x="2020888" y="1246188"/>
          <p14:tracePt t="15569" x="2006600" y="1246188"/>
          <p14:tracePt t="15570" x="1990725" y="1238250"/>
          <p14:tracePt t="15572" x="1974850" y="1238250"/>
          <p14:tracePt t="15572" x="1966913" y="1238250"/>
          <p14:tracePt t="15573" x="1943100" y="1238250"/>
          <p14:tracePt t="15574" x="1927225" y="1238250"/>
          <p14:tracePt t="15576" x="1919288" y="1238250"/>
          <p14:tracePt t="15576" x="1903413" y="1238250"/>
          <p14:tracePt t="15578" x="1889125" y="1238250"/>
          <p14:tracePt t="15578" x="1873250" y="1238250"/>
          <p14:tracePt t="15579" x="1865313" y="1238250"/>
          <p14:tracePt t="15581" x="1849438" y="1230313"/>
          <p14:tracePt t="15582" x="1833563" y="1230313"/>
          <p14:tracePt t="15582" x="1817688" y="1230313"/>
          <p14:tracePt t="15583" x="1801813" y="1230313"/>
          <p14:tracePt t="15584" x="1785938" y="1230313"/>
          <p14:tracePt t="15585" x="1770063" y="1230313"/>
          <p14:tracePt t="15587" x="1763713" y="1230313"/>
          <p14:tracePt t="15588" x="1747838" y="1230313"/>
          <p14:tracePt t="15588" x="1731963" y="1230313"/>
          <p14:tracePt t="15589" x="1716088" y="1230313"/>
          <p14:tracePt t="15590" x="1700213" y="1230313"/>
          <p14:tracePt t="15591" x="1684338" y="1230313"/>
          <p14:tracePt t="15593" x="1676400" y="1230313"/>
          <p14:tracePt t="15594" x="1660525" y="1230313"/>
          <p14:tracePt t="15594" x="1646238" y="1230313"/>
          <p14:tracePt t="15595" x="1630363" y="1230313"/>
          <p14:tracePt t="15596" x="1622425" y="1230313"/>
          <p14:tracePt t="15598" x="1606550" y="1230313"/>
          <p14:tracePt t="15599" x="1590675" y="1230313"/>
          <p14:tracePt t="15599" x="1574800" y="1230313"/>
          <p14:tracePt t="15600" x="1566863" y="1230313"/>
          <p14:tracePt t="15601" x="1550988" y="1230313"/>
          <p14:tracePt t="15603" x="1535113" y="1230313"/>
          <p14:tracePt t="15603" x="1527175" y="1230313"/>
          <p14:tracePt t="15604" x="1512888" y="1230313"/>
          <p14:tracePt t="15605" x="1497013" y="1230313"/>
          <p14:tracePt t="15606" x="1489075" y="1230313"/>
          <p14:tracePt t="15607" x="1473200" y="1230313"/>
          <p14:tracePt t="15608" x="1457325" y="1230313"/>
          <p14:tracePt t="15610" x="1449388" y="1230313"/>
          <p14:tracePt t="15610" x="1433513" y="1230313"/>
          <p14:tracePt t="15611" x="1417638" y="1230313"/>
          <p14:tracePt t="15613" x="1409700" y="1230313"/>
          <p14:tracePt t="15613" x="1395413" y="1230313"/>
          <p14:tracePt t="15614" x="1379538" y="1230313"/>
          <p14:tracePt t="15615" x="1363663" y="1230313"/>
          <p14:tracePt t="15616" x="1355725" y="1230313"/>
          <p14:tracePt t="15618" x="1339850" y="1230313"/>
          <p14:tracePt t="15618" x="1323975" y="1222375"/>
          <p14:tracePt t="15619" x="1308100" y="1222375"/>
          <p14:tracePt t="15620" x="1300163" y="1222375"/>
          <p14:tracePt t="15621" x="1284288" y="1222375"/>
          <p14:tracePt t="15622" x="1277938" y="1222375"/>
          <p14:tracePt t="15623" x="1262063" y="1222375"/>
          <p14:tracePt t="15625" x="1246188" y="1222375"/>
          <p14:tracePt t="15625" x="1238250" y="1222375"/>
          <p14:tracePt t="15627" x="1222375" y="1222375"/>
          <p14:tracePt t="15628" x="1214438" y="1222375"/>
          <p14:tracePt t="15628" x="1198563" y="1222375"/>
          <p14:tracePt t="15629" x="1182688" y="1222375"/>
          <p14:tracePt t="15631" x="1166813" y="1222375"/>
          <p14:tracePt t="15632" x="1158875" y="1222375"/>
          <p14:tracePt t="15632" x="1144588" y="1222375"/>
          <p14:tracePt t="15634" x="1136650" y="1222375"/>
          <p14:tracePt t="15634" x="1128713" y="1222375"/>
          <p14:tracePt t="15635" x="1112838" y="1214438"/>
          <p14:tracePt t="15636" x="1096963" y="1214438"/>
          <p14:tracePt t="15638" x="1089025" y="1214438"/>
          <p14:tracePt t="15638" x="1073150" y="1214438"/>
          <p14:tracePt t="15641" x="1057275" y="1214438"/>
          <p14:tracePt t="15642" x="1041400" y="1214438"/>
          <p14:tracePt t="15643" x="1035050" y="1214438"/>
          <p14:tracePt t="15644" x="1027113" y="1214438"/>
          <p14:tracePt t="15644" x="1011238" y="1214438"/>
          <p14:tracePt t="15645" x="1003300" y="1214438"/>
          <p14:tracePt t="15646" x="995363" y="1214438"/>
          <p14:tracePt t="15648" x="987425" y="1214438"/>
          <p14:tracePt t="15648" x="971550" y="1214438"/>
          <p14:tracePt t="15649" x="963613" y="1214438"/>
          <p14:tracePt t="15650" x="955675" y="1214438"/>
          <p14:tracePt t="15651" x="947738" y="1214438"/>
          <p14:tracePt t="15652" x="939800" y="1214438"/>
          <p14:tracePt t="15653" x="931863" y="1214438"/>
          <p14:tracePt t="15654" x="923925" y="1214438"/>
          <p14:tracePt t="15655" x="915988" y="1214438"/>
          <p14:tracePt t="15657" x="909638" y="1214438"/>
          <p14:tracePt t="15658" x="901700" y="1214438"/>
          <p14:tracePt t="15658" x="893763" y="1214438"/>
          <p14:tracePt t="15661" x="877888" y="1214438"/>
          <p14:tracePt t="15663" x="869950" y="1214438"/>
          <p14:tracePt t="15664" x="862013" y="1214438"/>
          <p14:tracePt t="15665" x="854075" y="1214438"/>
          <p14:tracePt t="15665" x="846138" y="1214438"/>
          <p14:tracePt t="15668" x="838200" y="1214438"/>
          <p14:tracePt t="15668" x="830263" y="1214438"/>
          <p14:tracePt t="15669" x="822325" y="1214438"/>
          <p14:tracePt t="15673" x="814388" y="1214438"/>
          <p14:tracePt t="15674" x="806450" y="1214438"/>
          <p14:tracePt t="15675" x="798513" y="1214438"/>
          <p14:tracePt t="15677" x="792163" y="1214438"/>
          <p14:tracePt t="15681" x="784225" y="1214438"/>
          <p14:tracePt t="15682" x="776288" y="1214438"/>
          <p14:tracePt t="15686" x="768350" y="1214438"/>
          <p14:tracePt t="15691" x="760413" y="1214438"/>
          <p14:tracePt t="15695" x="752475" y="1214438"/>
          <p14:tracePt t="15702" x="744538" y="1214438"/>
          <p14:tracePt t="15721" x="736600" y="1214438"/>
          <p14:tracePt t="15903" x="736600" y="1222375"/>
          <p14:tracePt t="15906" x="736600" y="1230313"/>
          <p14:tracePt t="15908" x="736600" y="1238250"/>
          <p14:tracePt t="15908" x="736600" y="1246188"/>
          <p14:tracePt t="15909" x="736600" y="1254125"/>
          <p14:tracePt t="15910" x="736600" y="1270000"/>
          <p14:tracePt t="15911" x="736600" y="1277938"/>
          <p14:tracePt t="15912" x="736600" y="1285875"/>
          <p14:tracePt t="15913" x="736600" y="1293813"/>
          <p14:tracePt t="15914" x="736600" y="1309688"/>
          <p14:tracePt t="15915" x="736600" y="1323975"/>
          <p14:tracePt t="15917" x="736600" y="1331913"/>
          <p14:tracePt t="15917" x="736600" y="1339850"/>
          <p14:tracePt t="15918" x="736600" y="1355725"/>
          <p14:tracePt t="15919" x="736600" y="1363663"/>
          <p14:tracePt t="15921" x="736600" y="1379538"/>
          <p14:tracePt t="15921" x="736600" y="1387475"/>
          <p14:tracePt t="15922" x="736600" y="1403350"/>
          <p14:tracePt t="15923" x="736600" y="1411288"/>
          <p14:tracePt t="15924" x="736600" y="1427163"/>
          <p14:tracePt t="15925" x="736600" y="1433513"/>
          <p14:tracePt t="15926" x="736600" y="1449388"/>
          <p14:tracePt t="15927" x="728663" y="1457325"/>
          <p14:tracePt t="15928" x="728663" y="1465263"/>
          <p14:tracePt t="15929" x="728663" y="1473200"/>
          <p14:tracePt t="15931" x="728663" y="1489075"/>
          <p14:tracePt t="15932" x="728663" y="1504950"/>
          <p14:tracePt t="15932" x="728663" y="1512888"/>
          <p14:tracePt t="15933" x="728663" y="1520825"/>
          <p14:tracePt t="15934" x="728663" y="1536700"/>
          <p14:tracePt t="15935" x="728663" y="1544638"/>
          <p14:tracePt t="15936" x="728663" y="1558925"/>
          <p14:tracePt t="15938" x="728663" y="1566863"/>
          <p14:tracePt t="15938" x="720725" y="1582738"/>
          <p14:tracePt t="15939" x="720725" y="1590675"/>
          <p14:tracePt t="15940" x="720725" y="1598613"/>
          <p14:tracePt t="15941" x="720725" y="1614488"/>
          <p14:tracePt t="15942" x="720725" y="1622425"/>
          <p14:tracePt t="15943" x="720725" y="1638300"/>
          <p14:tracePt t="15944" x="720725" y="1646238"/>
          <p14:tracePt t="15945" x="712788" y="1662113"/>
          <p14:tracePt t="15946" x="712788" y="1670050"/>
          <p14:tracePt t="15948" x="712788" y="1684338"/>
          <p14:tracePt t="15948" x="712788" y="1692275"/>
          <p14:tracePt t="15950" x="704850" y="1700213"/>
          <p14:tracePt t="15950" x="704850" y="1716088"/>
          <p14:tracePt t="15951" x="704850" y="1724025"/>
          <p14:tracePt t="15952" x="704850" y="1739900"/>
          <p14:tracePt t="15955" x="704850" y="1755775"/>
          <p14:tracePt t="15955" x="704850" y="1763713"/>
          <p14:tracePt t="15956" x="704850" y="1771650"/>
          <p14:tracePt t="15957" x="704850" y="1787525"/>
          <p14:tracePt t="15958" x="696913" y="1795463"/>
          <p14:tracePt t="15961" x="696913" y="1809750"/>
          <p14:tracePt t="15961" x="696913" y="1817688"/>
          <p14:tracePt t="15962" x="696913" y="1825625"/>
          <p14:tracePt t="15963" x="696913" y="1833563"/>
          <p14:tracePt t="15965" x="696913" y="1841500"/>
          <p14:tracePt t="15965" x="696913" y="1857375"/>
          <p14:tracePt t="15968" x="688975" y="1865313"/>
          <p14:tracePt t="15968" x="688975" y="1873250"/>
          <p14:tracePt t="15969" x="688975" y="1881188"/>
          <p14:tracePt t="15970" x="688975" y="1897063"/>
          <p14:tracePt t="15973" x="688975" y="1912938"/>
          <p14:tracePt t="15973" x="681038" y="1912938"/>
          <p14:tracePt t="15974" x="681038" y="1920875"/>
          <p14:tracePt t="15975" x="681038" y="1928813"/>
          <p14:tracePt t="15976" x="681038" y="1935163"/>
          <p14:tracePt t="15979" x="681038" y="1951038"/>
          <p14:tracePt t="15981" x="681038" y="1958975"/>
          <p14:tracePt t="15982" x="681038" y="1966913"/>
          <p14:tracePt t="15983" x="673100" y="1966913"/>
          <p14:tracePt t="15983" x="673100" y="1974850"/>
          <p14:tracePt t="15986" x="673100" y="1982788"/>
          <p14:tracePt t="15988" x="673100" y="1990725"/>
          <p14:tracePt t="15991" x="673100" y="1998663"/>
          <p14:tracePt t="15993" x="673100" y="2006600"/>
          <p14:tracePt t="16074" x="673100" y="2014538"/>
          <p14:tracePt t="16146" x="666750" y="2014538"/>
          <p14:tracePt t="16782" x="673100" y="2006600"/>
          <p14:tracePt t="16784" x="673100" y="1998663"/>
          <p14:tracePt t="16785" x="681038" y="1998663"/>
          <p14:tracePt t="16785" x="688975" y="1990725"/>
          <p14:tracePt t="16787" x="696913" y="1982788"/>
          <p14:tracePt t="16789" x="696913" y="1974850"/>
          <p14:tracePt t="16789" x="704850" y="1974850"/>
          <p14:tracePt t="16792" x="712788" y="1966913"/>
          <p14:tracePt t="16793" x="712788" y="1958975"/>
          <p14:tracePt t="16793" x="720725" y="1958975"/>
          <p14:tracePt t="16795" x="728663" y="1951038"/>
          <p14:tracePt t="16798" x="736600" y="1943100"/>
          <p14:tracePt t="16799" x="744538" y="1935163"/>
          <p14:tracePt t="16800" x="752475" y="1935163"/>
          <p14:tracePt t="16800" x="760413" y="1928813"/>
          <p14:tracePt t="16802" x="768350" y="1928813"/>
          <p14:tracePt t="16804" x="768350" y="1920875"/>
          <p14:tracePt t="16804" x="776288" y="1920875"/>
          <p14:tracePt t="16807" x="784225" y="1912938"/>
          <p14:tracePt t="16808" x="792163" y="1905000"/>
          <p14:tracePt t="16810" x="798513" y="1905000"/>
          <p14:tracePt t="16813" x="806450" y="1897063"/>
          <p14:tracePt t="16813" x="814388" y="1897063"/>
          <p14:tracePt t="16815" x="822325" y="1889125"/>
          <p14:tracePt t="16817" x="830263" y="1889125"/>
          <p14:tracePt t="16818" x="838200" y="1889125"/>
          <p14:tracePt t="16819" x="838200" y="1881188"/>
          <p14:tracePt t="16820" x="846138" y="1881188"/>
          <p14:tracePt t="16821" x="854075" y="1881188"/>
          <p14:tracePt t="16823" x="862013" y="1873250"/>
          <p14:tracePt t="16825" x="869950" y="1873250"/>
          <p14:tracePt t="16828" x="877888" y="1873250"/>
          <p14:tracePt t="16829" x="885825" y="1865313"/>
          <p14:tracePt t="16833" x="893763" y="1865313"/>
          <p14:tracePt t="16834" x="901700" y="1857375"/>
          <p14:tracePt t="16835" x="909638" y="1857375"/>
          <p14:tracePt t="16838" x="915988" y="1849438"/>
          <p14:tracePt t="16839" x="923925" y="1849438"/>
          <p14:tracePt t="16842" x="931863" y="1849438"/>
          <p14:tracePt t="16842" x="939800" y="1841500"/>
          <p14:tracePt t="16846" x="947738" y="1841500"/>
          <p14:tracePt t="16846" x="955675" y="1833563"/>
          <p14:tracePt t="16848" x="963613" y="1833563"/>
          <p14:tracePt t="16849" x="971550" y="1833563"/>
          <p14:tracePt t="16850" x="979488" y="1833563"/>
          <p14:tracePt t="16852" x="979488" y="1825625"/>
          <p14:tracePt t="16853" x="987425" y="1825625"/>
          <p14:tracePt t="16854" x="995363" y="1825625"/>
          <p14:tracePt t="16857" x="1003300" y="1825625"/>
          <p14:tracePt t="16857" x="1003300" y="1817688"/>
          <p14:tracePt t="16858" x="1011238" y="1817688"/>
          <p14:tracePt t="16860" x="1019175" y="1817688"/>
          <p14:tracePt t="16861" x="1027113" y="1817688"/>
          <p14:tracePt t="16862" x="1027113" y="1809750"/>
          <p14:tracePt t="16864" x="1035050" y="1809750"/>
          <p14:tracePt t="16865" x="1041400" y="1803400"/>
          <p14:tracePt t="16867" x="1049338" y="1803400"/>
          <p14:tracePt t="16868" x="1057275" y="1803400"/>
          <p14:tracePt t="16870" x="1065213" y="1795463"/>
          <p14:tracePt t="16873" x="1073150" y="1795463"/>
          <p14:tracePt t="16873" x="1081088" y="1795463"/>
          <p14:tracePt t="16876" x="1081088" y="1787525"/>
          <p14:tracePt t="16876" x="1089025" y="1787525"/>
          <p14:tracePt t="16878" x="1096963" y="1787525"/>
          <p14:tracePt t="16881" x="1104900" y="1787525"/>
          <p14:tracePt t="16884" x="1112838" y="1787525"/>
          <p14:tracePt t="16884" x="1120775" y="1787525"/>
          <p14:tracePt t="16888" x="1120775" y="1779588"/>
          <p14:tracePt t="16889" x="1128713" y="1779588"/>
          <p14:tracePt t="16893" x="1136650" y="1771650"/>
          <p14:tracePt t="16898" x="1136650" y="1763713"/>
          <p14:tracePt t="16928" x="1144588" y="1763713"/>
          <p14:tracePt t="17949" x="1152525" y="1763713"/>
          <p14:tracePt t="17952" x="1158875" y="1763713"/>
          <p14:tracePt t="17953" x="1166813" y="1763713"/>
          <p14:tracePt t="17954" x="1174750" y="1763713"/>
          <p14:tracePt t="17957" x="1182688" y="1763713"/>
          <p14:tracePt t="17957" x="1190625" y="1763713"/>
          <p14:tracePt t="17958" x="1198563" y="1763713"/>
          <p14:tracePt t="17959" x="1206500" y="1763713"/>
          <p14:tracePt t="17962" x="1214438" y="1763713"/>
          <p14:tracePt t="17963" x="1222375" y="1763713"/>
          <p14:tracePt t="17963" x="1230313" y="1755775"/>
          <p14:tracePt t="17965" x="1238250" y="1755775"/>
          <p14:tracePt t="17967" x="1246188" y="1755775"/>
          <p14:tracePt t="17968" x="1254125" y="1755775"/>
          <p14:tracePt t="17968" x="1262063" y="1755775"/>
          <p14:tracePt t="17971" x="1277938" y="1747838"/>
          <p14:tracePt t="17973" x="1284288" y="1747838"/>
          <p14:tracePt t="17973" x="1292225" y="1747838"/>
          <p14:tracePt t="17976" x="1300163" y="1747838"/>
          <p14:tracePt t="17976" x="1308100" y="1747838"/>
          <p14:tracePt t="17977" x="1316038" y="1747838"/>
          <p14:tracePt t="17980" x="1323975" y="1747838"/>
          <p14:tracePt t="17981" x="1331913" y="1747838"/>
          <p14:tracePt t="17982" x="1339850" y="1739900"/>
          <p14:tracePt t="17984" x="1347788" y="1739900"/>
          <p14:tracePt t="17985" x="1355725" y="1739900"/>
          <p14:tracePt t="17986" x="1371600" y="1739900"/>
          <p14:tracePt t="17988" x="1379538" y="1739900"/>
          <p14:tracePt t="17989" x="1387475" y="1739900"/>
          <p14:tracePt t="17990" x="1395413" y="1739900"/>
          <p14:tracePt t="17991" x="1401763" y="1739900"/>
          <p14:tracePt t="17994" x="1417638" y="1739900"/>
          <p14:tracePt t="17995" x="1425575" y="1739900"/>
          <p14:tracePt t="17996" x="1433513" y="1739900"/>
          <p14:tracePt t="17998" x="1441450" y="1731963"/>
          <p14:tracePt t="17998" x="1449388" y="1731963"/>
          <p14:tracePt t="18000" x="1457325" y="1731963"/>
          <p14:tracePt t="18000" x="1465263" y="1731963"/>
          <p14:tracePt t="18002" x="1473200" y="1731963"/>
          <p14:tracePt t="18004" x="1489075" y="1731963"/>
          <p14:tracePt t="18006" x="1497013" y="1731963"/>
          <p14:tracePt t="18006" x="1504950" y="1731963"/>
          <p14:tracePt t="18007" x="1512888" y="1731963"/>
          <p14:tracePt t="18008" x="1520825" y="1731963"/>
          <p14:tracePt t="18009" x="1527175" y="1731963"/>
          <p14:tracePt t="18010" x="1535113" y="1731963"/>
          <p14:tracePt t="18011" x="1543050" y="1731963"/>
          <p14:tracePt t="18012" x="1550988" y="1731963"/>
          <p14:tracePt t="18014" x="1558925" y="1731963"/>
          <p14:tracePt t="18015" x="1566863" y="1731963"/>
          <p14:tracePt t="18015" x="1574800" y="1731963"/>
          <p14:tracePt t="18016" x="1582738" y="1731963"/>
          <p14:tracePt t="18018" x="1582738" y="1724025"/>
          <p14:tracePt t="18019" x="1598613" y="1724025"/>
          <p14:tracePt t="18021" x="1606550" y="1724025"/>
          <p14:tracePt t="18021" x="1614488" y="1724025"/>
          <p14:tracePt t="18023" x="1622425" y="1724025"/>
          <p14:tracePt t="18025" x="1630363" y="1724025"/>
          <p14:tracePt t="18025" x="1638300" y="1724025"/>
          <p14:tracePt t="18026" x="1646238" y="1724025"/>
          <p14:tracePt t="18028" x="1652588" y="1724025"/>
          <p14:tracePt t="18030" x="1660525" y="1724025"/>
          <p14:tracePt t="18031" x="1668463" y="1724025"/>
          <p14:tracePt t="18031" x="1676400" y="1724025"/>
          <p14:tracePt t="18032" x="1684338" y="1724025"/>
          <p14:tracePt t="18035" x="1692275" y="1724025"/>
          <p14:tracePt t="18036" x="1700213" y="1724025"/>
          <p14:tracePt t="18037" x="1708150" y="1724025"/>
          <p14:tracePt t="18038" x="1716088" y="1716088"/>
          <p14:tracePt t="18041" x="1724025" y="1716088"/>
          <p14:tracePt t="18041" x="1731963" y="1716088"/>
          <p14:tracePt t="18043" x="1739900" y="1716088"/>
          <p14:tracePt t="18046" x="1747838" y="1716088"/>
          <p14:tracePt t="18048" x="1755775" y="1716088"/>
          <p14:tracePt t="18048" x="1763713" y="1716088"/>
          <p14:tracePt t="18052" x="1770063" y="1716088"/>
          <p14:tracePt t="18053" x="1778000" y="1716088"/>
          <p14:tracePt t="18057" x="1785938" y="1716088"/>
          <p14:tracePt t="18058" x="1793875" y="1716088"/>
          <p14:tracePt t="18061" x="1793875" y="1708150"/>
          <p14:tracePt t="18067" x="1801813" y="1708150"/>
          <p14:tracePt t="18073" x="1809750" y="1708150"/>
          <p14:tracePt t="18155" x="1817688" y="1708150"/>
          <p14:tracePt t="18161" x="1825625" y="1708150"/>
          <p14:tracePt t="18164" x="1833563" y="1708150"/>
          <p14:tracePt t="18169" x="1841500" y="1708150"/>
          <p14:tracePt t="18173" x="1841500" y="1700213"/>
          <p14:tracePt t="18178" x="1849438" y="1700213"/>
          <p14:tracePt t="18182" x="1849438" y="1692275"/>
          <p14:tracePt t="18187" x="1857375" y="1692275"/>
          <p14:tracePt t="18192" x="1865313" y="1692275"/>
          <p14:tracePt t="18200" x="1873250" y="1692275"/>
          <p14:tracePt t="18203" x="1881188" y="1692275"/>
          <p14:tracePt t="18210" x="1889125" y="1692275"/>
          <p14:tracePt t="18215" x="1895475" y="1692275"/>
          <p14:tracePt t="18216" x="1903413" y="1692275"/>
          <p14:tracePt t="18220" x="1911350" y="1692275"/>
          <p14:tracePt t="18223" x="1919288" y="1692275"/>
          <p14:tracePt t="18226" x="1927225" y="1692275"/>
          <p14:tracePt t="18229" x="1935163" y="1692275"/>
          <p14:tracePt t="18232" x="1943100" y="1692275"/>
          <p14:tracePt t="18236" x="1951038" y="1692275"/>
          <p14:tracePt t="18238" x="1958975" y="1692275"/>
          <p14:tracePt t="18241" x="1966913" y="1692275"/>
          <p14:tracePt t="18243" x="1974850" y="1692275"/>
          <p14:tracePt t="18245" x="1982788" y="1692275"/>
          <p14:tracePt t="18246" x="1990725" y="1692275"/>
          <p14:tracePt t="18248" x="1998663" y="1692275"/>
          <p14:tracePt t="18249" x="2006600" y="1692275"/>
          <p14:tracePt t="18251" x="2012950" y="1692275"/>
          <p14:tracePt t="18252" x="2020888" y="1692275"/>
          <p14:tracePt t="18252" x="2028825" y="1692275"/>
          <p14:tracePt t="18255" x="2044700" y="1692275"/>
          <p14:tracePt t="18256" x="2060575" y="1692275"/>
          <p14:tracePt t="18259" x="2076450" y="1700213"/>
          <p14:tracePt t="18261" x="2084388" y="1700213"/>
          <p14:tracePt t="18262" x="2100263" y="1708150"/>
          <p14:tracePt t="18263" x="2108200" y="1708150"/>
          <p14:tracePt t="18264" x="2116138" y="1708150"/>
          <p14:tracePt t="18265" x="2124075" y="1716088"/>
          <p14:tracePt t="18265" x="2132013" y="1716088"/>
          <p14:tracePt t="18267" x="2146300" y="1724025"/>
          <p14:tracePt t="18268" x="2154238" y="1724025"/>
          <p14:tracePt t="18268" x="2162175" y="1731963"/>
          <p14:tracePt t="18269" x="2170113" y="1731963"/>
          <p14:tracePt t="18270" x="2185988" y="1731963"/>
          <p14:tracePt t="18271" x="2193925" y="1731963"/>
          <p14:tracePt t="18272" x="2209800" y="1739900"/>
          <p14:tracePt t="18273" x="2217738" y="1739900"/>
          <p14:tracePt t="18274" x="2225675" y="1739900"/>
          <p14:tracePt t="18275" x="2233613" y="1739900"/>
          <p14:tracePt t="18276" x="2249488" y="1747838"/>
          <p14:tracePt t="18278" x="2255838" y="1747838"/>
          <p14:tracePt t="18279" x="2271713" y="1747838"/>
          <p14:tracePt t="18279" x="2279650" y="1755775"/>
          <p14:tracePt t="18281" x="2287588" y="1755775"/>
          <p14:tracePt t="18282" x="2303463" y="1755775"/>
          <p14:tracePt t="18283" x="2311400" y="1755775"/>
          <p14:tracePt t="18283" x="2319338" y="1763713"/>
          <p14:tracePt t="18284" x="2335213" y="1763713"/>
          <p14:tracePt t="18285" x="2343150" y="1763713"/>
          <p14:tracePt t="18286" x="2351088" y="1771650"/>
          <p14:tracePt t="18287" x="2366963" y="1771650"/>
          <p14:tracePt t="18288" x="2381250" y="1771650"/>
          <p14:tracePt t="18291" x="2397125" y="1771650"/>
          <p14:tracePt t="18292" x="2405063" y="1779588"/>
          <p14:tracePt t="18292" x="2413000" y="1779588"/>
          <p14:tracePt t="18293" x="2428875" y="1779588"/>
          <p14:tracePt t="18295" x="2436813" y="1787525"/>
          <p14:tracePt t="18295" x="2452688" y="1787525"/>
          <p14:tracePt t="18298" x="2468563" y="1787525"/>
          <p14:tracePt t="18299" x="2476500" y="1787525"/>
          <p14:tracePt t="18299" x="2484438" y="1787525"/>
          <p14:tracePt t="18301" x="2492375" y="1787525"/>
          <p14:tracePt t="18301" x="2498725" y="1795463"/>
          <p14:tracePt t="18302" x="2506663" y="1795463"/>
          <p14:tracePt t="18303" x="2514600" y="1795463"/>
          <p14:tracePt t="18304" x="2522538" y="1795463"/>
          <p14:tracePt t="18305" x="2530475" y="1795463"/>
          <p14:tracePt t="18306" x="2538413" y="1795463"/>
          <p14:tracePt t="18307" x="2546350" y="1795463"/>
          <p14:tracePt t="18308" x="2562225" y="1795463"/>
          <p14:tracePt t="18310" x="2570163" y="1795463"/>
          <p14:tracePt t="18312" x="2578100" y="1795463"/>
          <p14:tracePt t="18312" x="2586038" y="1803400"/>
          <p14:tracePt t="18313" x="2593975" y="1803400"/>
          <p14:tracePt t="18315" x="2601913" y="1803400"/>
          <p14:tracePt t="18315" x="2609850" y="1803400"/>
          <p14:tracePt t="18316" x="2617788" y="1803400"/>
          <p14:tracePt t="18319" x="2624138" y="1803400"/>
          <p14:tracePt t="18319" x="2632075" y="1803400"/>
          <p14:tracePt t="18320" x="2640013" y="1803400"/>
          <p14:tracePt t="18321" x="2647950" y="1803400"/>
          <p14:tracePt t="18323" x="2655888" y="1803400"/>
          <p14:tracePt t="18325" x="2663825" y="1809750"/>
          <p14:tracePt t="18326" x="2671763" y="1809750"/>
          <p14:tracePt t="18329" x="2679700" y="1809750"/>
          <p14:tracePt t="18330" x="2687638" y="1809750"/>
          <p14:tracePt t="18331" x="2695575" y="1809750"/>
          <p14:tracePt t="18333" x="2703513" y="1809750"/>
          <p14:tracePt t="18333" x="2711450" y="1809750"/>
          <p14:tracePt t="18334" x="2719388" y="1817688"/>
          <p14:tracePt t="18337" x="2727325" y="1817688"/>
          <p14:tracePt t="18338" x="2735263" y="1817688"/>
          <p14:tracePt t="18340" x="2743200" y="1817688"/>
          <p14:tracePt t="18340" x="2743200" y="1825625"/>
          <p14:tracePt t="18342" x="2749550" y="1825625"/>
          <p14:tracePt t="18343" x="2757488" y="1825625"/>
          <p14:tracePt t="18344" x="2765425" y="1825625"/>
          <p14:tracePt t="18345" x="2773363" y="1825625"/>
          <p14:tracePt t="18346" x="2781300" y="1825625"/>
          <p14:tracePt t="18348" x="2789238" y="1833563"/>
          <p14:tracePt t="18349" x="2797175" y="1833563"/>
          <p14:tracePt t="18351" x="2805113" y="1833563"/>
          <p14:tracePt t="18351" x="2805113" y="1841500"/>
          <p14:tracePt t="18353" x="2813050" y="1841500"/>
          <p14:tracePt t="18354" x="2820988" y="1841500"/>
          <p14:tracePt t="18354" x="2828925" y="1841500"/>
          <p14:tracePt t="18357" x="2828925" y="1849438"/>
          <p14:tracePt t="18358" x="2836863" y="1849438"/>
          <p14:tracePt t="18358" x="2844800" y="1849438"/>
          <p14:tracePt t="18360" x="2852738" y="1857375"/>
          <p14:tracePt t="18363" x="2860675" y="1857375"/>
          <p14:tracePt t="18367" x="2867025" y="1857375"/>
          <p14:tracePt t="18368" x="2867025" y="1865313"/>
          <p14:tracePt t="18372" x="2874963" y="1865313"/>
          <p14:tracePt t="18378" x="2882900" y="1865313"/>
          <p14:tracePt t="18409" x="2882900" y="1873250"/>
          <p14:tracePt t="18410" x="2874963" y="1873250"/>
          <p14:tracePt t="18415" x="2867025" y="1873250"/>
          <p14:tracePt t="18415" x="2867025" y="1881188"/>
          <p14:tracePt t="18419" x="2860675" y="1881188"/>
          <p14:tracePt t="18423" x="2852738" y="1889125"/>
          <p14:tracePt t="18426" x="2844800" y="1889125"/>
          <p14:tracePt t="18427" x="2844800" y="1897063"/>
          <p14:tracePt t="18428" x="2836863" y="1897063"/>
          <p14:tracePt t="18431" x="2828925" y="1897063"/>
          <p14:tracePt t="18432" x="2828925" y="1905000"/>
          <p14:tracePt t="18435" x="2820988" y="1905000"/>
          <p14:tracePt t="18440" x="2820988" y="1912938"/>
          <p14:tracePt t="18485" x="2820988" y="1920875"/>
          <p14:tracePt t="18587" x="2828925" y="1920875"/>
          <p14:tracePt t="18591" x="2836863" y="1920875"/>
          <p14:tracePt t="18593" x="2844800" y="1920875"/>
          <p14:tracePt t="18596" x="2852738" y="1920875"/>
          <p14:tracePt t="18598" x="2860675" y="1920875"/>
          <p14:tracePt t="18602" x="2867025" y="1920875"/>
          <p14:tracePt t="18605" x="2874963" y="1912938"/>
          <p14:tracePt t="18607" x="2882900" y="1912938"/>
          <p14:tracePt t="18610" x="2890838" y="1912938"/>
          <p14:tracePt t="18612" x="2898775" y="1912938"/>
          <p14:tracePt t="18615" x="2906713" y="1912938"/>
          <p14:tracePt t="18617" x="2914650" y="1912938"/>
          <p14:tracePt t="18620" x="2922588" y="1905000"/>
          <p14:tracePt t="18622" x="2930525" y="1905000"/>
          <p14:tracePt t="18625" x="2938463" y="1905000"/>
          <p14:tracePt t="18628" x="2946400" y="1905000"/>
          <p14:tracePt t="18631" x="2954338" y="1905000"/>
          <p14:tracePt t="18632" x="2962275" y="1905000"/>
          <p14:tracePt t="18635" x="2970213" y="1905000"/>
          <p14:tracePt t="18638" x="2978150" y="1905000"/>
          <p14:tracePt t="18640" x="2986088" y="1905000"/>
          <p14:tracePt t="18642" x="2992438" y="1897063"/>
          <p14:tracePt t="18645" x="3000375" y="1897063"/>
          <p14:tracePt t="18647" x="3008313" y="1897063"/>
          <p14:tracePt t="18650" x="3016250" y="1897063"/>
          <p14:tracePt t="18651" x="3024188" y="1889125"/>
          <p14:tracePt t="18654" x="3032125" y="1889125"/>
          <p14:tracePt t="18656" x="3040063" y="1889125"/>
          <p14:tracePt t="18658" x="3048000" y="1889125"/>
          <p14:tracePt t="18659" x="3055938" y="1889125"/>
          <p14:tracePt t="18663" x="3063875" y="1881188"/>
          <p14:tracePt t="18665" x="3071813" y="1881188"/>
          <p14:tracePt t="18666" x="3079750" y="1881188"/>
          <p14:tracePt t="18668" x="3087688" y="1873250"/>
          <p14:tracePt t="18670" x="3095625" y="1873250"/>
          <p14:tracePt t="18673" x="3103563" y="1873250"/>
          <p14:tracePt t="18673" x="3109913" y="1873250"/>
          <p14:tracePt t="18677" x="3117850" y="1873250"/>
          <p14:tracePt t="18679" x="3125788" y="1873250"/>
          <p14:tracePt t="18679" x="3133725" y="1873250"/>
          <p14:tracePt t="18681" x="3133725" y="1865313"/>
          <p14:tracePt t="18682" x="3141663" y="1865313"/>
          <p14:tracePt t="18684" x="3149600" y="1865313"/>
          <p14:tracePt t="18686" x="3157538" y="1865313"/>
          <p14:tracePt t="18686" x="3165475" y="1865313"/>
          <p14:tracePt t="18690" x="3173413" y="1865313"/>
          <p14:tracePt t="18690" x="3181350" y="1865313"/>
          <p14:tracePt t="18693" x="3189288" y="1865313"/>
          <p14:tracePt t="18694" x="3197225" y="1865313"/>
          <p14:tracePt t="18695" x="3205163" y="1865313"/>
          <p14:tracePt t="18698" x="3213100" y="1865313"/>
          <p14:tracePt t="18698" x="3213100" y="1857375"/>
          <p14:tracePt t="18700" x="3221038" y="1857375"/>
          <p14:tracePt t="18700" x="3228975" y="1857375"/>
          <p14:tracePt t="18701" x="3235325" y="1857375"/>
          <p14:tracePt t="18705" x="3243263" y="1857375"/>
          <p14:tracePt t="18705" x="3251200" y="1857375"/>
          <p14:tracePt t="18708" x="3259138" y="1857375"/>
          <p14:tracePt t="18708" x="3267075" y="1857375"/>
          <p14:tracePt t="18711" x="3275013" y="1857375"/>
          <p14:tracePt t="18712" x="3275013" y="1849438"/>
          <p14:tracePt t="18713" x="3282950" y="1849438"/>
          <p14:tracePt t="18714" x="3290888" y="1849438"/>
          <p14:tracePt t="18715" x="3298825" y="1849438"/>
          <p14:tracePt t="18718" x="3306763" y="1849438"/>
          <p14:tracePt t="18720" x="3314700" y="1849438"/>
          <p14:tracePt t="18722" x="3322638" y="1849438"/>
          <p14:tracePt t="18724" x="3330575" y="1849438"/>
          <p14:tracePt t="18727" x="3338513" y="1849438"/>
          <p14:tracePt t="18729" x="3346450" y="1849438"/>
          <p14:tracePt t="18733" x="3352800" y="1849438"/>
          <p14:tracePt t="18735" x="3360738" y="1849438"/>
          <p14:tracePt t="18738" x="3368675" y="1841500"/>
          <p14:tracePt t="18740" x="3376613" y="1841500"/>
          <p14:tracePt t="18744" x="3384550" y="1841500"/>
          <p14:tracePt t="18748" x="3392488" y="1841500"/>
          <p14:tracePt t="18751" x="3400425" y="1841500"/>
          <p14:tracePt t="18755" x="3408363" y="1833563"/>
          <p14:tracePt t="18757" x="3416300" y="1833563"/>
          <p14:tracePt t="18760" x="3424238" y="1833563"/>
          <p14:tracePt t="18762" x="3432175" y="1833563"/>
          <p14:tracePt t="18765" x="3440113" y="1833563"/>
          <p14:tracePt t="18767" x="3448050" y="1833563"/>
          <p14:tracePt t="18770" x="3455988" y="1833563"/>
          <p14:tracePt t="18772" x="3455988" y="1825625"/>
          <p14:tracePt t="18773" x="3463925" y="1825625"/>
          <p14:tracePt t="18773" x="3471863" y="1825625"/>
          <p14:tracePt t="18777" x="3478213" y="1825625"/>
          <p14:tracePt t="18778" x="3486150" y="1825625"/>
          <p14:tracePt t="18781" x="3494088" y="1825625"/>
          <p14:tracePt t="18782" x="3502025" y="1825625"/>
          <p14:tracePt t="18785" x="3509963" y="1817688"/>
          <p14:tracePt t="18787" x="3517900" y="1817688"/>
          <p14:tracePt t="18788" x="3525838" y="1817688"/>
          <p14:tracePt t="18791" x="3533775" y="1817688"/>
          <p14:tracePt t="18793" x="3541713" y="1817688"/>
          <p14:tracePt t="18794" x="3549650" y="1817688"/>
          <p14:tracePt t="18795" x="3557588" y="1817688"/>
          <p14:tracePt t="18798" x="3565525" y="1817688"/>
          <p14:tracePt t="18798" x="3565525" y="1809750"/>
          <p14:tracePt t="18799" x="3573463" y="1809750"/>
          <p14:tracePt t="18801" x="3581400" y="1809750"/>
          <p14:tracePt t="18803" x="3589338" y="1803400"/>
          <p14:tracePt t="18806" x="3597275" y="1803400"/>
          <p14:tracePt t="18808" x="3603625" y="1803400"/>
          <p14:tracePt t="18810" x="3611563" y="1803400"/>
          <p14:tracePt t="18811" x="3619500" y="1803400"/>
          <p14:tracePt t="18813" x="3627438" y="1803400"/>
          <p14:tracePt t="18815" x="3635375" y="1803400"/>
          <p14:tracePt t="18817" x="3643313" y="1803400"/>
          <p14:tracePt t="18817" x="3643313" y="1795463"/>
          <p14:tracePt t="18819" x="3651250" y="1795463"/>
          <p14:tracePt t="18823" x="3659188" y="1795463"/>
          <p14:tracePt t="18824" x="3667125" y="1795463"/>
          <p14:tracePt t="18827" x="3675063" y="1795463"/>
          <p14:tracePt t="18830" x="3683000" y="1795463"/>
          <p14:tracePt t="18833" x="3690938" y="1795463"/>
          <p14:tracePt t="18836" x="3698875" y="1795463"/>
          <p14:tracePt t="18840" x="3706813" y="1795463"/>
          <p14:tracePt t="18843" x="3714750" y="1787525"/>
          <p14:tracePt t="18846" x="3721100" y="1787525"/>
          <p14:tracePt t="18848" x="3721100" y="1779588"/>
          <p14:tracePt t="18850" x="3729038" y="1779588"/>
          <p14:tracePt t="18853" x="3736975" y="1779588"/>
          <p14:tracePt t="18858" x="3744913" y="1779588"/>
          <p14:tracePt t="18861" x="3752850" y="1779588"/>
          <p14:tracePt t="18865" x="3760788" y="1779588"/>
          <p14:tracePt t="18866" x="3768725" y="1779588"/>
          <p14:tracePt t="18871" x="3776663" y="1779588"/>
          <p14:tracePt t="18875" x="3784600" y="1779588"/>
          <p14:tracePt t="18876" x="3792538" y="1771650"/>
          <p14:tracePt t="18878" x="3800475" y="1771650"/>
          <p14:tracePt t="18881" x="3808413" y="1771650"/>
          <p14:tracePt t="18883" x="3816350" y="1771650"/>
          <p14:tracePt t="18883" x="3824288" y="1771650"/>
          <p14:tracePt t="18884" x="3824288" y="1763713"/>
          <p14:tracePt t="18886" x="3832225" y="1763713"/>
          <p14:tracePt t="18888" x="3840163" y="1763713"/>
          <p14:tracePt t="18889" x="3846513" y="1763713"/>
          <p14:tracePt t="18891" x="3854450" y="1763713"/>
          <p14:tracePt t="18891" x="3862388" y="1763713"/>
          <p14:tracePt t="18893" x="3878263" y="1755775"/>
          <p14:tracePt t="18896" x="3886200" y="1755775"/>
          <p14:tracePt t="18897" x="3894138" y="1755775"/>
          <p14:tracePt t="18898" x="3902075" y="1747838"/>
          <p14:tracePt t="18898" x="3910013" y="1747838"/>
          <p14:tracePt t="18900" x="3917950" y="1747838"/>
          <p14:tracePt t="18900" x="3925888" y="1747838"/>
          <p14:tracePt t="18901" x="3933825" y="1747838"/>
          <p14:tracePt t="18903" x="3941763" y="1747838"/>
          <p14:tracePt t="18903" x="3949700" y="1739900"/>
          <p14:tracePt t="18905" x="3963988" y="1739900"/>
          <p14:tracePt t="18907" x="3979863" y="1731963"/>
          <p14:tracePt t="18908" x="3987800" y="1731963"/>
          <p14:tracePt t="18910" x="3995738" y="1731963"/>
          <p14:tracePt t="18912" x="4003675" y="1724025"/>
          <p14:tracePt t="18913" x="4019550" y="1724025"/>
          <p14:tracePt t="18915" x="4035425" y="1724025"/>
          <p14:tracePt t="18917" x="4043363" y="1716088"/>
          <p14:tracePt t="18918" x="4051300" y="1716088"/>
          <p14:tracePt t="18919" x="4059238" y="1716088"/>
          <p14:tracePt t="18919" x="4075113" y="1708150"/>
          <p14:tracePt t="18920" x="4083050" y="1708150"/>
          <p14:tracePt t="18921" x="4089400" y="1708150"/>
          <p14:tracePt t="18922" x="4097338" y="1708150"/>
          <p14:tracePt t="18923" x="4105275" y="1708150"/>
          <p14:tracePt t="18924" x="4113213" y="1700213"/>
          <p14:tracePt t="18925" x="4121150" y="1700213"/>
          <p14:tracePt t="18926" x="4129088" y="1700213"/>
          <p14:tracePt t="18927" x="4144963" y="1692275"/>
          <p14:tracePt t="18929" x="4152900" y="1692275"/>
          <p14:tracePt t="18931" x="4160838" y="1692275"/>
          <p14:tracePt t="18932" x="4168775" y="1692275"/>
          <p14:tracePt t="18933" x="4184650" y="1692275"/>
          <p14:tracePt t="18934" x="4192588" y="1684338"/>
          <p14:tracePt t="18935" x="4206875" y="1677988"/>
          <p14:tracePt t="18936" x="4214813" y="1677988"/>
          <p14:tracePt t="18937" x="4222750" y="1677988"/>
          <p14:tracePt t="18938" x="4230688" y="1677988"/>
          <p14:tracePt t="18939" x="4238625" y="1677988"/>
          <p14:tracePt t="18941" x="4246563" y="1670050"/>
          <p14:tracePt t="18943" x="4254500" y="1670050"/>
          <p14:tracePt t="18943" x="4262438" y="1670050"/>
          <p14:tracePt t="18944" x="4270375" y="1670050"/>
          <p14:tracePt t="18945" x="4278313" y="1670050"/>
          <p14:tracePt t="18946" x="4286250" y="1670050"/>
          <p14:tracePt t="18948" x="4294188" y="1670050"/>
          <p14:tracePt t="18950" x="4302125" y="1670050"/>
          <p14:tracePt t="18951" x="4310063" y="1670050"/>
          <p14:tracePt t="18951" x="4318000" y="1670050"/>
          <p14:tracePt t="18952" x="4325938" y="1670050"/>
          <p14:tracePt t="18953" x="4325938" y="1662113"/>
          <p14:tracePt t="18954" x="4332288" y="1662113"/>
          <p14:tracePt t="18956" x="4340225" y="1662113"/>
          <p14:tracePt t="18957" x="4348163" y="1662113"/>
          <p14:tracePt t="18959" x="4356100" y="1662113"/>
          <p14:tracePt t="18963" x="4364038" y="1654175"/>
          <p14:tracePt t="18967" x="4371975" y="1654175"/>
          <p14:tracePt t="19558" x="4379913" y="1654175"/>
          <p14:tracePt t="19582" x="4387850" y="1654175"/>
          <p14:tracePt t="19585" x="4395788" y="1654175"/>
          <p14:tracePt t="19587" x="4395788" y="1662113"/>
          <p14:tracePt t="19589" x="4403725" y="1662113"/>
          <p14:tracePt t="19591" x="4411663" y="1662113"/>
          <p14:tracePt t="19597" x="4419600" y="1662113"/>
          <p14:tracePt t="19598" x="4419600" y="1670050"/>
          <p14:tracePt t="19614" x="4427538" y="1670050"/>
          <p14:tracePt t="19639" x="4435475" y="1670050"/>
          <p14:tracePt t="19643" x="4443413" y="1670050"/>
          <p14:tracePt t="19645" x="4449763" y="1670050"/>
          <p14:tracePt t="19645" x="4449763" y="1677988"/>
          <p14:tracePt t="19646" x="4457700" y="1677988"/>
          <p14:tracePt t="19648" x="4465638" y="1677988"/>
          <p14:tracePt t="19648" x="4473575" y="1684338"/>
          <p14:tracePt t="19649" x="4481513" y="1684338"/>
          <p14:tracePt t="19650" x="4489450" y="1684338"/>
          <p14:tracePt t="19651" x="4497388" y="1684338"/>
          <p14:tracePt t="19652" x="4505325" y="1692275"/>
          <p14:tracePt t="19653" x="4521200" y="1692275"/>
          <p14:tracePt t="19654" x="4529138" y="1700213"/>
          <p14:tracePt t="19656" x="4537075" y="1700213"/>
          <p14:tracePt t="19656" x="4552950" y="1700213"/>
          <p14:tracePt t="19657" x="4560888" y="1708150"/>
          <p14:tracePt t="19658" x="4575175" y="1708150"/>
          <p14:tracePt t="19659" x="4583113" y="1708150"/>
          <p14:tracePt t="19660" x="4591050" y="1716088"/>
          <p14:tracePt t="19661" x="4606925" y="1716088"/>
          <p14:tracePt t="19662" x="4622800" y="1716088"/>
          <p14:tracePt t="19664" x="4630738" y="1716088"/>
          <p14:tracePt t="19665" x="4638675" y="1716088"/>
          <p14:tracePt t="19666" x="4646613" y="1724025"/>
          <p14:tracePt t="19666" x="4662488" y="1724025"/>
          <p14:tracePt t="19668" x="4678363" y="1731963"/>
          <p14:tracePt t="19668" x="4686300" y="1731963"/>
          <p14:tracePt t="19669" x="4700588" y="1731963"/>
          <p14:tracePt t="19670" x="4708525" y="1739900"/>
          <p14:tracePt t="19671" x="4716463" y="1739900"/>
          <p14:tracePt t="19673" x="4732338" y="1739900"/>
          <p14:tracePt t="19673" x="4740275" y="1739900"/>
          <p14:tracePt t="19674" x="4748213" y="1747838"/>
          <p14:tracePt t="19675" x="4764088" y="1747838"/>
          <p14:tracePt t="19676" x="4772025" y="1755775"/>
          <p14:tracePt t="19677" x="4779963" y="1755775"/>
          <p14:tracePt t="19678" x="4787900" y="1755775"/>
          <p14:tracePt t="19679" x="4803775" y="1763713"/>
          <p14:tracePt t="19681" x="4818063" y="1763713"/>
          <p14:tracePt t="19682" x="4826000" y="1763713"/>
          <p14:tracePt t="19683" x="4841875" y="1763713"/>
          <p14:tracePt t="19683" x="4857750" y="1771650"/>
          <p14:tracePt t="19684" x="4865688" y="1771650"/>
          <p14:tracePt t="19685" x="4873625" y="1771650"/>
          <p14:tracePt t="19686" x="4889500" y="1771650"/>
          <p14:tracePt t="19688" x="4897438" y="1779588"/>
          <p14:tracePt t="19688" x="4913313" y="1779588"/>
          <p14:tracePt t="19690" x="4921250" y="1787525"/>
          <p14:tracePt t="19690" x="4937125" y="1787525"/>
          <p14:tracePt t="19691" x="4943475" y="1787525"/>
          <p14:tracePt t="19693" x="4951413" y="1795463"/>
          <p14:tracePt t="19693" x="4967288" y="1795463"/>
          <p14:tracePt t="19694" x="4975225" y="1795463"/>
          <p14:tracePt t="19695" x="4991100" y="1795463"/>
          <p14:tracePt t="19696" x="4999038" y="1803400"/>
          <p14:tracePt t="19698" x="5006975" y="1803400"/>
          <p14:tracePt t="19699" x="5014913" y="1809750"/>
          <p14:tracePt t="19700" x="5022850" y="1809750"/>
          <p14:tracePt t="19700" x="5038725" y="1809750"/>
          <p14:tracePt t="19701" x="5046663" y="1809750"/>
          <p14:tracePt t="19702" x="5054600" y="1817688"/>
          <p14:tracePt t="19703" x="5068888" y="1817688"/>
          <p14:tracePt t="19704" x="5076825" y="1825625"/>
          <p14:tracePt t="19705" x="5084763" y="1825625"/>
          <p14:tracePt t="19707" x="5092700" y="1825625"/>
          <p14:tracePt t="19707" x="5100638" y="1833563"/>
          <p14:tracePt t="19708" x="5108575" y="1833563"/>
          <p14:tracePt t="19709" x="5124450" y="1833563"/>
          <p14:tracePt t="19710" x="5124450" y="1841500"/>
          <p14:tracePt t="19712" x="5132388" y="1841500"/>
          <p14:tracePt t="19712" x="5140325" y="1841500"/>
          <p14:tracePt t="19714" x="5148263" y="1841500"/>
          <p14:tracePt t="19715" x="5156200" y="1849438"/>
          <p14:tracePt t="19716" x="5164138" y="1849438"/>
          <p14:tracePt t="19717" x="5172075" y="1849438"/>
          <p14:tracePt t="19718" x="5180013" y="1849438"/>
          <p14:tracePt t="19718" x="5186363" y="1857375"/>
          <p14:tracePt t="19719" x="5194300" y="1857375"/>
          <p14:tracePt t="19722" x="5202238" y="1857375"/>
          <p14:tracePt t="19722" x="5210175" y="1857375"/>
          <p14:tracePt t="19724" x="5218113" y="1865313"/>
          <p14:tracePt t="19726" x="5226050" y="1865313"/>
          <p14:tracePt t="19726" x="5233988" y="1865313"/>
          <p14:tracePt t="19728" x="5233988" y="1873250"/>
          <p14:tracePt t="19728" x="5241925" y="1873250"/>
          <p14:tracePt t="19731" x="5249863" y="1881188"/>
          <p14:tracePt t="19733" x="5257800" y="1881188"/>
          <p14:tracePt t="19733" x="5265738" y="1881188"/>
          <p14:tracePt t="19736" x="5273675" y="1881188"/>
          <p14:tracePt t="19738" x="5281613" y="1881188"/>
          <p14:tracePt t="19740" x="5289550" y="1889125"/>
          <p14:tracePt t="19741" x="5297488" y="1889125"/>
          <p14:tracePt t="19745" x="5303838" y="1889125"/>
          <p14:tracePt t="19748" x="5311775" y="1889125"/>
          <p14:tracePt t="19749" x="5311775" y="1897063"/>
          <p14:tracePt t="19749" x="5319713" y="1897063"/>
          <p14:tracePt t="19753" x="5327650" y="1897063"/>
          <p14:tracePt t="19755" x="5335588" y="1897063"/>
          <p14:tracePt t="19759" x="5343525" y="1897063"/>
          <p14:tracePt t="19760" x="5343525" y="1905000"/>
          <p14:tracePt t="19764" x="5351463" y="1905000"/>
          <p14:tracePt t="19767" x="5359400" y="1905000"/>
          <p14:tracePt t="19773" x="5367338" y="1905000"/>
          <p14:tracePt t="19924" x="5375275" y="1905000"/>
          <p14:tracePt t="19929" x="5383213" y="1905000"/>
          <p14:tracePt t="19931" x="5391150" y="1905000"/>
          <p14:tracePt t="19933" x="5399088" y="1905000"/>
          <p14:tracePt t="19933" x="5407025" y="1905000"/>
          <p14:tracePt t="19936" x="5414963" y="1905000"/>
          <p14:tracePt t="19937" x="5422900" y="1905000"/>
          <p14:tracePt t="19939" x="5429250" y="1905000"/>
          <p14:tracePt t="19939" x="5437188" y="1905000"/>
          <p14:tracePt t="19941" x="5445125" y="1905000"/>
          <p14:tracePt t="19942" x="5453063" y="1905000"/>
          <p14:tracePt t="19944" x="5461000" y="1905000"/>
          <p14:tracePt t="19945" x="5468938" y="1905000"/>
          <p14:tracePt t="19947" x="5476875" y="1905000"/>
          <p14:tracePt t="19948" x="5484813" y="1905000"/>
          <p14:tracePt t="19949" x="5492750" y="1905000"/>
          <p14:tracePt t="19951" x="5500688" y="1905000"/>
          <p14:tracePt t="19952" x="5508625" y="1905000"/>
          <p14:tracePt t="19953" x="5516563" y="1905000"/>
          <p14:tracePt t="19955" x="5524500" y="1905000"/>
          <p14:tracePt t="19956" x="5532438" y="1905000"/>
          <p14:tracePt t="19958" x="5540375" y="1905000"/>
          <p14:tracePt t="19960" x="5546725" y="1897063"/>
          <p14:tracePt t="19962" x="5554663" y="1897063"/>
          <p14:tracePt t="19964" x="5562600" y="1897063"/>
          <p14:tracePt t="19965" x="5570538" y="1897063"/>
          <p14:tracePt t="19966" x="5578475" y="1897063"/>
          <p14:tracePt t="19968" x="5586413" y="1897063"/>
          <p14:tracePt t="19971" x="5594350" y="1897063"/>
          <p14:tracePt t="19972" x="5602288" y="1897063"/>
          <p14:tracePt t="19974" x="5610225" y="1897063"/>
          <p14:tracePt t="19976" x="5618163" y="1897063"/>
          <p14:tracePt t="19977" x="5626100" y="1897063"/>
          <p14:tracePt t="19978" x="5634038" y="1897063"/>
          <p14:tracePt t="19979" x="5641975" y="1897063"/>
          <p14:tracePt t="19981" x="5649913" y="1897063"/>
          <p14:tracePt t="19982" x="5657850" y="1897063"/>
          <p14:tracePt t="19984" x="5665788" y="1897063"/>
          <p14:tracePt t="19986" x="5672138" y="1897063"/>
          <p14:tracePt t="19988" x="5680075" y="1889125"/>
          <p14:tracePt t="19989" x="5688013" y="1889125"/>
          <p14:tracePt t="19991" x="5695950" y="1889125"/>
          <p14:tracePt t="19993" x="5703888" y="1889125"/>
          <p14:tracePt t="19994" x="5711825" y="1889125"/>
          <p14:tracePt t="19996" x="5719763" y="1889125"/>
          <p14:tracePt t="19998" x="5727700" y="1889125"/>
          <p14:tracePt t="20000" x="5735638" y="1889125"/>
          <p14:tracePt t="20001" x="5743575" y="1889125"/>
          <p14:tracePt t="20003" x="5751513" y="1889125"/>
          <p14:tracePt t="20005" x="5759450" y="1889125"/>
          <p14:tracePt t="20008" x="5767388" y="1889125"/>
          <p14:tracePt t="20009" x="5775325" y="1889125"/>
          <p14:tracePt t="20011" x="5783263" y="1889125"/>
          <p14:tracePt t="20015" x="5791200" y="1889125"/>
          <p14:tracePt t="20018" x="5797550" y="1889125"/>
          <p14:tracePt t="20019" x="5805488" y="1889125"/>
          <p14:tracePt t="20023" x="5813425" y="1889125"/>
          <p14:tracePt t="20026" x="5821363" y="1889125"/>
          <p14:tracePt t="20029" x="5829300" y="1889125"/>
          <p14:tracePt t="20032" x="5837238" y="1889125"/>
          <p14:tracePt t="20039" x="5845175" y="1889125"/>
          <p14:tracePt t="20042" x="5853113" y="1889125"/>
          <p14:tracePt t="20046" x="5853113" y="1897063"/>
          <p14:tracePt t="20047" x="5861050" y="1897063"/>
          <p14:tracePt t="20051" x="5868988" y="1897063"/>
          <p14:tracePt t="20054" x="5876925" y="1897063"/>
          <p14:tracePt t="20059" x="5876925" y="1905000"/>
          <p14:tracePt t="20059" x="5884863" y="1905000"/>
          <p14:tracePt t="20064" x="5892800" y="1905000"/>
          <p14:tracePt t="20065" x="5892800" y="1912938"/>
          <p14:tracePt t="20072" x="5900738" y="1912938"/>
          <p14:tracePt t="20081" x="5908675" y="1912938"/>
          <p14:tracePt t="20245" x="5908675" y="1920875"/>
          <p14:tracePt t="20259" x="5900738" y="1920875"/>
          <p14:tracePt t="20267" x="5892800" y="1920875"/>
          <p14:tracePt t="20271" x="5884863" y="1920875"/>
          <p14:tracePt t="20276" x="5876925" y="1920875"/>
          <p14:tracePt t="20279" x="5868988" y="1920875"/>
          <p14:tracePt t="20284" x="5861050" y="1928813"/>
          <p14:tracePt t="20287" x="5853113" y="1928813"/>
          <p14:tracePt t="20287" x="5845175" y="1928813"/>
          <p14:tracePt t="20291" x="5837238" y="1928813"/>
          <p14:tracePt t="20293" x="5829300" y="1928813"/>
          <p14:tracePt t="20295" x="5821363" y="1928813"/>
          <p14:tracePt t="20297" x="5813425" y="1928813"/>
          <p14:tracePt t="20298" x="5805488" y="1928813"/>
          <p14:tracePt t="20301" x="5797550" y="1928813"/>
          <p14:tracePt t="20301" x="5791200" y="1928813"/>
          <p14:tracePt t="20305" x="5783263" y="1928813"/>
          <p14:tracePt t="20306" x="5775325" y="1928813"/>
          <p14:tracePt t="20308" x="5767388" y="1928813"/>
          <p14:tracePt t="20308" x="5759450" y="1928813"/>
          <p14:tracePt t="20311" x="5751513" y="1928813"/>
          <p14:tracePt t="20311" x="5743575" y="1928813"/>
          <p14:tracePt t="20314" x="5735638" y="1928813"/>
          <p14:tracePt t="20315" x="5727700" y="1928813"/>
          <p14:tracePt t="20317" x="5719763" y="1928813"/>
          <p14:tracePt t="20319" x="5711825" y="1928813"/>
          <p14:tracePt t="20319" x="5703888" y="1928813"/>
          <p14:tracePt t="20322" x="5695950" y="1928813"/>
          <p14:tracePt t="20323" x="5688013" y="1928813"/>
          <p14:tracePt t="20323" x="5688013" y="1920875"/>
          <p14:tracePt t="20324" x="5680075" y="1920875"/>
          <p14:tracePt t="20325" x="5672138" y="1920875"/>
          <p14:tracePt t="20328" x="5665788" y="1920875"/>
          <p14:tracePt t="20328" x="5657850" y="1920875"/>
          <p14:tracePt t="20329" x="5649913" y="1920875"/>
          <p14:tracePt t="20332" x="5641975" y="1912938"/>
          <p14:tracePt t="20332" x="5634038" y="1912938"/>
          <p14:tracePt t="20335" x="5626100" y="1912938"/>
          <p14:tracePt t="20335" x="5618163" y="1912938"/>
          <p14:tracePt t="20338" x="5610225" y="1912938"/>
          <p14:tracePt t="20338" x="5602288" y="1905000"/>
          <p14:tracePt t="20341" x="5594350" y="1905000"/>
          <p14:tracePt t="20343" x="5586413" y="1905000"/>
          <p14:tracePt t="20343" x="5578475" y="1905000"/>
          <p14:tracePt t="20346" x="5570538" y="1905000"/>
          <p14:tracePt t="20346" x="5562600" y="1905000"/>
          <p14:tracePt t="20348" x="5562600" y="1897063"/>
          <p14:tracePt t="20348" x="5554663" y="1897063"/>
          <p14:tracePt t="20349" x="5546725" y="1897063"/>
          <p14:tracePt t="20352" x="5540375" y="1897063"/>
          <p14:tracePt t="20353" x="5540375" y="1889125"/>
          <p14:tracePt t="20353" x="5532438" y="1889125"/>
          <p14:tracePt t="20354" x="5524500" y="1889125"/>
          <p14:tracePt t="20356" x="5516563" y="1889125"/>
          <p14:tracePt t="20358" x="5508625" y="1889125"/>
          <p14:tracePt t="20359" x="5500688" y="1889125"/>
          <p14:tracePt t="20360" x="5492750" y="1889125"/>
          <p14:tracePt t="20363" x="5484813" y="1881188"/>
          <p14:tracePt t="20364" x="5476875" y="1881188"/>
          <p14:tracePt t="20365" x="5468938" y="1881188"/>
          <p14:tracePt t="20368" x="5461000" y="1873250"/>
          <p14:tracePt t="20369" x="5453063" y="1873250"/>
          <p14:tracePt t="20369" x="5445125" y="1873250"/>
          <p14:tracePt t="20370" x="5437188" y="1873250"/>
          <p14:tracePt t="20373" x="5429250" y="1873250"/>
          <p14:tracePt t="20374" x="5422900" y="1873250"/>
          <p14:tracePt t="20375" x="5414963" y="1865313"/>
          <p14:tracePt t="20377" x="5407025" y="1865313"/>
          <p14:tracePt t="20378" x="5399088" y="1865313"/>
          <p14:tracePt t="20379" x="5391150" y="1865313"/>
          <p14:tracePt t="20381" x="5383213" y="1865313"/>
          <p14:tracePt t="20382" x="5375275" y="1865313"/>
          <p14:tracePt t="20382" x="5367338" y="1865313"/>
          <p14:tracePt t="20384" x="5359400" y="1857375"/>
          <p14:tracePt t="20385" x="5351463" y="1857375"/>
          <p14:tracePt t="20387" x="5343525" y="1849438"/>
          <p14:tracePt t="20388" x="5335588" y="1849438"/>
          <p14:tracePt t="20388" x="5327650" y="1849438"/>
          <p14:tracePt t="20390" x="5319713" y="1849438"/>
          <p14:tracePt t="20390" x="5311775" y="1849438"/>
          <p14:tracePt t="20391" x="5303838" y="1849438"/>
          <p14:tracePt t="20393" x="5297488" y="1841500"/>
          <p14:tracePt t="20394" x="5289550" y="1841500"/>
          <p14:tracePt t="20394" x="5281613" y="1841500"/>
          <p14:tracePt t="20395" x="5273675" y="1841500"/>
          <p14:tracePt t="20396" x="5265738" y="1833563"/>
          <p14:tracePt t="20398" x="5257800" y="1833563"/>
          <p14:tracePt t="20398" x="5241925" y="1833563"/>
          <p14:tracePt t="20401" x="5233988" y="1833563"/>
          <p14:tracePt t="20401" x="5226050" y="1833563"/>
          <p14:tracePt t="20403" x="5210175" y="1833563"/>
          <p14:tracePt t="20403" x="5210175" y="1825625"/>
          <p14:tracePt t="20404" x="5202238" y="1825625"/>
          <p14:tracePt t="20406" x="5186363" y="1825625"/>
          <p14:tracePt t="20408" x="5180013" y="1817688"/>
          <p14:tracePt t="20409" x="5172075" y="1817688"/>
          <p14:tracePt t="20409" x="5164138" y="1817688"/>
          <p14:tracePt t="20411" x="5156200" y="1817688"/>
          <p14:tracePt t="20411" x="5148263" y="1817688"/>
          <p14:tracePt t="20414" x="5132388" y="1809750"/>
          <p14:tracePt t="20415" x="5124450" y="1809750"/>
          <p14:tracePt t="20416" x="5116513" y="1809750"/>
          <p14:tracePt t="20418" x="5108575" y="1803400"/>
          <p14:tracePt t="20419" x="5100638" y="1803400"/>
          <p14:tracePt t="20421" x="5092700" y="1803400"/>
          <p14:tracePt t="20423" x="5084763" y="1803400"/>
          <p14:tracePt t="20424" x="5076825" y="1795463"/>
          <p14:tracePt t="20426" x="5068888" y="1795463"/>
          <p14:tracePt t="20428" x="5060950" y="1795463"/>
          <p14:tracePt t="20429" x="5054600" y="1795463"/>
          <p14:tracePt t="20431" x="5046663" y="1795463"/>
          <p14:tracePt t="20434" x="5038725" y="1787525"/>
          <p14:tracePt t="20434" x="5030788" y="1787525"/>
          <p14:tracePt t="20436" x="5022850" y="1787525"/>
          <p14:tracePt t="20438" x="5022850" y="1779588"/>
          <p14:tracePt t="20438" x="5014913" y="1779588"/>
          <p14:tracePt t="20442" x="5006975" y="1779588"/>
          <p14:tracePt t="20445" x="4999038" y="1771650"/>
          <p14:tracePt t="20448" x="4991100" y="1771650"/>
          <p14:tracePt t="20448" x="4991100" y="1763713"/>
          <p14:tracePt t="20450" x="4983163" y="1763713"/>
          <p14:tracePt t="20452" x="4975225" y="1763713"/>
          <p14:tracePt t="20453" x="4975225" y="1755775"/>
          <p14:tracePt t="20454" x="4967288" y="1755775"/>
          <p14:tracePt t="20456" x="4959350" y="1755775"/>
          <p14:tracePt t="20461" x="4951413" y="1747838"/>
          <p14:tracePt t="20465" x="4943475" y="1747838"/>
          <p14:tracePt t="20469" x="4937125" y="1747838"/>
          <p14:tracePt t="20470" x="4937125" y="1739900"/>
          <p14:tracePt t="20473" x="4929188" y="1739900"/>
          <p14:tracePt t="20476" x="4921250" y="1739900"/>
          <p14:tracePt t="20479" x="4921250" y="1731963"/>
          <p14:tracePt t="20480" x="4913313" y="1731963"/>
          <p14:tracePt t="20482" x="4905375" y="1731963"/>
          <p14:tracePt t="20486" x="4897438" y="1731963"/>
          <p14:tracePt t="20488" x="4889500" y="1731963"/>
          <p14:tracePt t="20489" x="4889500" y="1724025"/>
          <p14:tracePt t="20493" x="4881563" y="1724025"/>
          <p14:tracePt t="20498" x="4873625" y="1724025"/>
          <p14:tracePt t="20499" x="4865688" y="1724025"/>
          <p14:tracePt t="20503" x="4865688" y="1716088"/>
          <p14:tracePt t="20503" x="4857750" y="1716088"/>
          <p14:tracePt t="20505" x="4849813" y="1716088"/>
          <p14:tracePt t="20509" x="4841875" y="1716088"/>
          <p14:tracePt t="20510" x="4841875" y="1708150"/>
          <p14:tracePt t="20511" x="4833938" y="1708150"/>
          <p14:tracePt t="20516" x="4826000" y="1708150"/>
          <p14:tracePt t="20517" x="4818063" y="1708150"/>
          <p14:tracePt t="20523" x="4811713" y="1708150"/>
          <p14:tracePt t="20526" x="4803775" y="1708150"/>
          <p14:tracePt t="20529" x="4795838" y="1708150"/>
          <p14:tracePt t="20534" x="4787900" y="1708150"/>
          <p14:tracePt t="20537" x="4779963" y="1708150"/>
          <p14:tracePt t="20543" x="4772025" y="1708150"/>
          <p14:tracePt t="20547" x="4764088" y="1708150"/>
          <p14:tracePt t="20554" x="4756150" y="1708150"/>
          <p14:tracePt t="20561" x="4748213" y="1708150"/>
          <p14:tracePt t="20571" x="4740275" y="1708150"/>
          <p14:tracePt t="20582" x="4732338" y="1708150"/>
          <p14:tracePt t="20606" x="4724400" y="1708150"/>
          <p14:tracePt t="20622" x="4716463" y="1708150"/>
          <p14:tracePt t="20626" x="4708525" y="1708150"/>
          <p14:tracePt t="20630" x="4700588" y="1708150"/>
          <p14:tracePt t="20633" x="4694238" y="1708150"/>
          <p14:tracePt t="20637" x="4686300" y="1708150"/>
          <p14:tracePt t="20640" x="4678363" y="1708150"/>
          <p14:tracePt t="20643" x="4670425" y="1708150"/>
          <p14:tracePt t="20646" x="4662488" y="1708150"/>
          <p14:tracePt t="20648" x="4654550" y="1708150"/>
          <p14:tracePt t="20651" x="4646613" y="1708150"/>
          <p14:tracePt t="20652" x="4638675" y="1708150"/>
          <p14:tracePt t="20655" x="4630738" y="1708150"/>
          <p14:tracePt t="20657" x="4622800" y="1708150"/>
          <p14:tracePt t="20659" x="4614863" y="1708150"/>
          <p14:tracePt t="20661" x="4606925" y="1708150"/>
          <p14:tracePt t="20661" x="4598988" y="1708150"/>
          <p14:tracePt t="20664" x="4591050" y="1708150"/>
          <p14:tracePt t="20665" x="4583113" y="1708150"/>
          <p14:tracePt t="20668" x="4575175" y="1708150"/>
          <p14:tracePt t="20668" x="4568825" y="1708150"/>
          <p14:tracePt t="20671" x="4560888" y="1708150"/>
          <p14:tracePt t="20673" x="4552950" y="1708150"/>
          <p14:tracePt t="20674" x="4545013" y="1708150"/>
          <p14:tracePt t="20677" x="4537075" y="1708150"/>
          <p14:tracePt t="20679" x="4529138" y="1708150"/>
          <p14:tracePt t="20681" x="4521200" y="1708150"/>
          <p14:tracePt t="20682" x="4513263" y="1708150"/>
          <p14:tracePt t="20684" x="4505325" y="1708150"/>
          <p14:tracePt t="20686" x="4497388" y="1708150"/>
          <p14:tracePt t="20688" x="4489450" y="1708150"/>
          <p14:tracePt t="20690" x="4481513" y="1708150"/>
          <p14:tracePt t="20690" x="4473575" y="1708150"/>
          <p14:tracePt t="20693" x="4465638" y="1708150"/>
          <p14:tracePt t="20693" x="4457700" y="1708150"/>
          <p14:tracePt t="20696" x="4449763" y="1708150"/>
          <p14:tracePt t="20697" x="4443413" y="1708150"/>
          <p14:tracePt t="20698" x="4435475" y="1708150"/>
          <p14:tracePt t="20700" x="4427538" y="1708150"/>
          <p14:tracePt t="20703" x="4419600" y="1708150"/>
          <p14:tracePt t="20704" x="4411663" y="1708150"/>
          <p14:tracePt t="20705" x="4403725" y="1708150"/>
          <p14:tracePt t="20706" x="4403725" y="1700213"/>
          <p14:tracePt t="20708" x="4395788" y="1700213"/>
          <p14:tracePt t="20708" x="4387850" y="1700213"/>
          <p14:tracePt t="20711" x="4379913" y="1700213"/>
          <p14:tracePt t="20713" x="4371975" y="1700213"/>
          <p14:tracePt t="20715" x="4364038" y="1700213"/>
          <p14:tracePt t="20716" x="4364038" y="1692275"/>
          <p14:tracePt t="20716" x="4356100" y="1692275"/>
          <p14:tracePt t="20718" x="4348163" y="1692275"/>
          <p14:tracePt t="20720" x="4340225" y="1692275"/>
          <p14:tracePt t="20720" x="4332288" y="1692275"/>
          <p14:tracePt t="20723" x="4325938" y="1692275"/>
          <p14:tracePt t="20725" x="4318000" y="1692275"/>
          <p14:tracePt t="20727" x="4310063" y="1692275"/>
          <p14:tracePt t="20728" x="4302125" y="1692275"/>
          <p14:tracePt t="20731" x="4294188" y="1692275"/>
          <p14:tracePt t="20734" x="4286250" y="1692275"/>
          <p14:tracePt t="20736" x="4278313" y="1692275"/>
          <p14:tracePt t="20740" x="4270375" y="1692275"/>
          <p14:tracePt t="20742" x="4262438" y="1692275"/>
          <p14:tracePt t="20746" x="4254500" y="1692275"/>
          <p14:tracePt t="20750" x="4246563" y="1692275"/>
          <p14:tracePt t="20796" x="4238625" y="1692275"/>
          <p14:tracePt t="20809" x="4230688" y="1692275"/>
          <p14:tracePt t="20814" x="4222750" y="1692275"/>
          <p14:tracePt t="20817" x="4214813" y="1700213"/>
          <p14:tracePt t="20817" x="4206875" y="1700213"/>
          <p14:tracePt t="20820" x="4200525" y="1700213"/>
          <p14:tracePt t="20820" x="4192588" y="1700213"/>
          <p14:tracePt t="20823" x="4184650" y="1700213"/>
          <p14:tracePt t="20823" x="4176713" y="1700213"/>
          <p14:tracePt t="20824" x="4176713" y="1708150"/>
          <p14:tracePt t="20825" x="4168775" y="1708150"/>
          <p14:tracePt t="20828" x="4160838" y="1708150"/>
          <p14:tracePt t="20828" x="4152900" y="1708150"/>
          <p14:tracePt t="20831" x="4144963" y="1716088"/>
          <p14:tracePt t="20832" x="4137025" y="1716088"/>
          <p14:tracePt t="20835" x="4129088" y="1716088"/>
          <p14:tracePt t="20835" x="4121150" y="1716088"/>
          <p14:tracePt t="20838" x="4113213" y="1716088"/>
          <p14:tracePt t="20840" x="4105275" y="1716088"/>
          <p14:tracePt t="20842" x="4097338" y="1716088"/>
          <p14:tracePt t="20844" x="4089400" y="1724025"/>
          <p14:tracePt t="20846" x="4083050" y="1724025"/>
          <p14:tracePt t="20849" x="4075113" y="1724025"/>
          <p14:tracePt t="20849" x="4067175" y="1724025"/>
          <p14:tracePt t="20852" x="4059238" y="1724025"/>
          <p14:tracePt t="20853" x="4051300" y="1724025"/>
          <p14:tracePt t="20855" x="4043363" y="1724025"/>
          <p14:tracePt t="20857" x="4035425" y="1731963"/>
          <p14:tracePt t="20858" x="4027488" y="1731963"/>
          <p14:tracePt t="20861" x="4019550" y="1731963"/>
          <p14:tracePt t="20861" x="4011613" y="1731963"/>
          <p14:tracePt t="20864" x="4003675" y="1731963"/>
          <p14:tracePt t="20865" x="3995738" y="1731963"/>
          <p14:tracePt t="20867" x="3987800" y="1731963"/>
          <p14:tracePt t="20868" x="3979863" y="1739900"/>
          <p14:tracePt t="20870" x="3971925" y="1739900"/>
          <p14:tracePt t="20872" x="3963988" y="1739900"/>
          <p14:tracePt t="20873" x="3957638" y="1739900"/>
          <p14:tracePt t="20873" x="3949700" y="1739900"/>
          <p14:tracePt t="20876" x="3941763" y="1739900"/>
          <p14:tracePt t="20877" x="3933825" y="1739900"/>
          <p14:tracePt t="20877" x="3925888" y="1739900"/>
          <p14:tracePt t="20878" x="3917950" y="1739900"/>
          <p14:tracePt t="20879" x="3910013" y="1739900"/>
          <p14:tracePt t="20881" x="3902075" y="1739900"/>
          <p14:tracePt t="20883" x="3886200" y="1739900"/>
          <p14:tracePt t="20885" x="3878263" y="1739900"/>
          <p14:tracePt t="20885" x="3870325" y="1739900"/>
          <p14:tracePt t="20886" x="3854450" y="1739900"/>
          <p14:tracePt t="20889" x="3840163" y="1739900"/>
          <p14:tracePt t="20889" x="3832225" y="1739900"/>
          <p14:tracePt t="20890" x="3824288" y="1731963"/>
          <p14:tracePt t="20891" x="3816350" y="1731963"/>
          <p14:tracePt t="20892" x="3808413" y="1731963"/>
          <p14:tracePt t="20893" x="3792538" y="1731963"/>
          <p14:tracePt t="20894" x="3784600" y="1724025"/>
          <p14:tracePt t="20895" x="3776663" y="1724025"/>
          <p14:tracePt t="20896" x="3760788" y="1724025"/>
          <p14:tracePt t="20898" x="3752850" y="1724025"/>
          <p14:tracePt t="20898" x="3736975" y="1716088"/>
          <p14:tracePt t="20900" x="3729038" y="1708150"/>
          <p14:tracePt t="20900" x="3714750" y="1708150"/>
          <p14:tracePt t="20902" x="3698875" y="1700213"/>
          <p14:tracePt t="20902" x="3683000" y="1692275"/>
          <p14:tracePt t="20903" x="3675063" y="1692275"/>
          <p14:tracePt t="20904" x="3659188" y="1677988"/>
          <p14:tracePt t="20905" x="3643313" y="1677988"/>
          <p14:tracePt t="20906" x="3627438" y="1670050"/>
          <p14:tracePt t="20907" x="3611563" y="1654175"/>
          <p14:tracePt t="20908" x="3589338" y="1646238"/>
          <p14:tracePt t="20909" x="3581400" y="1638300"/>
          <p14:tracePt t="20910" x="3565525" y="1630363"/>
          <p14:tracePt t="20911" x="3549650" y="1622425"/>
          <p14:tracePt t="20912" x="3525838" y="1606550"/>
          <p14:tracePt t="20914" x="3509963" y="1598613"/>
          <p14:tracePt t="20915" x="3494088" y="1582738"/>
          <p14:tracePt t="20916" x="3478213" y="1574800"/>
          <p14:tracePt t="20916" x="3455988" y="1566863"/>
          <p14:tracePt t="20918" x="3440113" y="1552575"/>
          <p14:tracePt t="20919" x="3424238" y="1544638"/>
          <p14:tracePt t="20919" x="3408363" y="1528763"/>
          <p14:tracePt t="20920" x="3384550" y="1520825"/>
          <p14:tracePt t="20921" x="3368675" y="1512888"/>
          <p14:tracePt t="20923" x="3352800" y="1497013"/>
          <p14:tracePt t="20923" x="3330575" y="1489075"/>
          <p14:tracePt t="20924" x="3314700" y="1473200"/>
          <p14:tracePt t="20925" x="3298825" y="1465263"/>
          <p14:tracePt t="20926" x="3282950" y="1457325"/>
          <p14:tracePt t="20927" x="3267075" y="1441450"/>
          <p14:tracePt t="20928" x="3251200" y="1433513"/>
          <p14:tracePt t="20929" x="3235325" y="1427163"/>
          <p14:tracePt t="20931" x="3221038" y="1419225"/>
          <p14:tracePt t="20931" x="3205163" y="1411288"/>
          <p14:tracePt t="20933" x="3189288" y="1403350"/>
          <p14:tracePt t="20934" x="3173413" y="1387475"/>
          <p14:tracePt t="20934" x="3165475" y="1387475"/>
          <p14:tracePt t="20936" x="3149600" y="1371600"/>
          <p14:tracePt t="20936" x="3133725" y="1363663"/>
          <p14:tracePt t="20938" x="3125788" y="1355725"/>
          <p14:tracePt t="20938" x="3109913" y="1347788"/>
          <p14:tracePt t="20939" x="3103563" y="1339850"/>
          <p14:tracePt t="20940" x="3087688" y="1331913"/>
          <p14:tracePt t="20941" x="3079750" y="1331913"/>
          <p14:tracePt t="20942" x="3071813" y="1323975"/>
          <p14:tracePt t="20943" x="3055938" y="1316038"/>
          <p14:tracePt t="20944" x="3048000" y="1309688"/>
          <p14:tracePt t="20945" x="3040063" y="1301750"/>
          <p14:tracePt t="20946" x="3032125" y="1301750"/>
          <p14:tracePt t="20948" x="3024188" y="1293813"/>
          <p14:tracePt t="20948" x="3016250" y="1285875"/>
          <p14:tracePt t="20950" x="3008313" y="1285875"/>
          <p14:tracePt t="20951" x="3000375" y="1285875"/>
          <p14:tracePt t="20951" x="3000375" y="1277938"/>
          <p14:tracePt t="20952" x="2992438" y="1277938"/>
          <p14:tracePt t="20954" x="2986088" y="1277938"/>
          <p14:tracePt t="20955" x="2986088" y="1270000"/>
          <p14:tracePt t="20956" x="2978150" y="1270000"/>
          <p14:tracePt t="20958" x="2978150" y="1262063"/>
          <p14:tracePt t="20960" x="2970213" y="1262063"/>
          <p14:tracePt t="21092" x="2970213" y="1254125"/>
          <p14:tracePt t="21103" x="2970213" y="1246188"/>
          <p14:tracePt t="21106" x="2978150" y="1246188"/>
          <p14:tracePt t="21108" x="2986088" y="1246188"/>
          <p14:tracePt t="21109" x="2986088" y="1238250"/>
          <p14:tracePt t="21111" x="2992438" y="1230313"/>
          <p14:tracePt t="21111" x="3000375" y="1230313"/>
          <p14:tracePt t="21113" x="3008313" y="1230313"/>
          <p14:tracePt t="21114" x="3008313" y="1222375"/>
          <p14:tracePt t="21115" x="3016250" y="1222375"/>
          <p14:tracePt t="21115" x="3024188" y="1222375"/>
          <p14:tracePt t="21116" x="3024188" y="1214438"/>
          <p14:tracePt t="21118" x="3032125" y="1214438"/>
          <p14:tracePt t="21119" x="3040063" y="1214438"/>
          <p14:tracePt t="21119" x="3048000" y="1206500"/>
          <p14:tracePt t="21121" x="3055938" y="1206500"/>
          <p14:tracePt t="21123" x="3063875" y="1198563"/>
          <p14:tracePt t="21123" x="3071813" y="1198563"/>
          <p14:tracePt t="21124" x="3079750" y="1198563"/>
          <p14:tracePt t="21126" x="3087688" y="1190625"/>
          <p14:tracePt t="21127" x="3095625" y="1190625"/>
          <p14:tracePt t="21127" x="3103563" y="1190625"/>
          <p14:tracePt t="21128" x="3109913" y="1190625"/>
          <p14:tracePt t="21129" x="3117850" y="1190625"/>
          <p14:tracePt t="21131" x="3133725" y="1190625"/>
          <p14:tracePt t="21132" x="3141663" y="1184275"/>
          <p14:tracePt t="21133" x="3149600" y="1184275"/>
          <p14:tracePt t="21133" x="3165475" y="1184275"/>
          <p14:tracePt t="21134" x="3173413" y="1176338"/>
          <p14:tracePt t="21135" x="3181350" y="1176338"/>
          <p14:tracePt t="21136" x="3189288" y="1176338"/>
          <p14:tracePt t="21138" x="3205163" y="1176338"/>
          <p14:tracePt t="21138" x="3221038" y="1168400"/>
          <p14:tracePt t="21139" x="3228975" y="1168400"/>
          <p14:tracePt t="21140" x="3243263" y="1160463"/>
          <p14:tracePt t="21142" x="3251200" y="1160463"/>
          <p14:tracePt t="21143" x="3259138" y="1160463"/>
          <p14:tracePt t="21144" x="3275013" y="1160463"/>
          <p14:tracePt t="21144" x="3290888" y="1160463"/>
          <p14:tracePt t="21145" x="3306763" y="1152525"/>
          <p14:tracePt t="21146" x="3314700" y="1152525"/>
          <p14:tracePt t="21148" x="3330575" y="1152525"/>
          <p14:tracePt t="21149" x="3338513" y="1152525"/>
          <p14:tracePt t="21150" x="3352800" y="1144588"/>
          <p14:tracePt t="21150" x="3368675" y="1144588"/>
          <p14:tracePt t="21151" x="3376613" y="1144588"/>
          <p14:tracePt t="21152" x="3392488" y="1144588"/>
          <p14:tracePt t="21153" x="3408363" y="1136650"/>
          <p14:tracePt t="21154" x="3424238" y="1136650"/>
          <p14:tracePt t="21155" x="3432175" y="1136650"/>
          <p14:tracePt t="21156" x="3448050" y="1136650"/>
          <p14:tracePt t="21158" x="3463925" y="1136650"/>
          <p14:tracePt t="21158" x="3478213" y="1136650"/>
          <p14:tracePt t="21159" x="3494088" y="1128713"/>
          <p14:tracePt t="21161" x="3509963" y="1128713"/>
          <p14:tracePt t="21161" x="3517900" y="1128713"/>
          <p14:tracePt t="21162" x="3533775" y="1128713"/>
          <p14:tracePt t="21164" x="3541713" y="1128713"/>
          <p14:tracePt t="21165" x="3557588" y="1128713"/>
          <p14:tracePt t="21165" x="3573463" y="1128713"/>
          <p14:tracePt t="21167" x="3581400" y="1128713"/>
          <p14:tracePt t="21167" x="3597275" y="1120775"/>
          <p14:tracePt t="21168" x="3603625" y="1120775"/>
          <p14:tracePt t="21169" x="3619500" y="1120775"/>
          <p14:tracePt t="21170" x="3627438" y="1120775"/>
          <p14:tracePt t="21171" x="3643313" y="1120775"/>
          <p14:tracePt t="21173" x="3659188" y="1120775"/>
          <p14:tracePt t="21174" x="3667125" y="1120775"/>
          <p14:tracePt t="21174" x="3683000" y="1120775"/>
          <p14:tracePt t="21175" x="3690938" y="1120775"/>
          <p14:tracePt t="21176" x="3706813" y="1120775"/>
          <p14:tracePt t="21178" x="3714750" y="1120775"/>
          <p14:tracePt t="21178" x="3729038" y="1120775"/>
          <p14:tracePt t="21179" x="3736975" y="1120775"/>
          <p14:tracePt t="21181" x="3752850" y="1120775"/>
          <p14:tracePt t="21182" x="3760788" y="1112838"/>
          <p14:tracePt t="21182" x="3768725" y="1112838"/>
          <p14:tracePt t="21184" x="3776663" y="1112838"/>
          <p14:tracePt t="21184" x="3792538" y="1112838"/>
          <p14:tracePt t="21185" x="3800475" y="1112838"/>
          <p14:tracePt t="21186" x="3808413" y="1112838"/>
          <p14:tracePt t="21188" x="3824288" y="1112838"/>
          <p14:tracePt t="21190" x="3840163" y="1112838"/>
          <p14:tracePt t="21190" x="3846513" y="1112838"/>
          <p14:tracePt t="21193" x="3854450" y="1112838"/>
          <p14:tracePt t="21193" x="3862388" y="1112838"/>
          <p14:tracePt t="21195" x="3870325" y="1112838"/>
          <p14:tracePt t="21195" x="3878263" y="1112838"/>
          <p14:tracePt t="21196" x="3886200" y="1112838"/>
          <p14:tracePt t="21198" x="3894138" y="1112838"/>
          <p14:tracePt t="21198" x="3902075" y="1112838"/>
          <p14:tracePt t="21201" x="3910013" y="1112838"/>
          <p14:tracePt t="21201" x="3917950" y="1112838"/>
          <p14:tracePt t="21204" x="3925888" y="1112838"/>
          <p14:tracePt t="21204" x="3925888" y="1104900"/>
          <p14:tracePt t="21206" x="3933825" y="1104900"/>
          <p14:tracePt t="21208" x="3941763" y="1104900"/>
          <p14:tracePt t="21210" x="3949700" y="1104900"/>
          <p14:tracePt t="21212" x="3957638" y="1104900"/>
          <p14:tracePt t="21213" x="3963988" y="1104900"/>
          <p14:tracePt t="21216" x="3971925" y="1104900"/>
          <p14:tracePt t="21219" x="3979863" y="1104900"/>
          <p14:tracePt t="21221" x="3987800" y="1104900"/>
          <p14:tracePt t="21224" x="3995738" y="1104900"/>
          <p14:tracePt t="21224" x="4003675" y="1104900"/>
          <p14:tracePt t="21228" x="4011613" y="1104900"/>
          <p14:tracePt t="21228" x="4019550" y="1104900"/>
          <p14:tracePt t="21231" x="4027488" y="1104900"/>
          <p14:tracePt t="21232" x="4035425" y="1104900"/>
          <p14:tracePt t="21233" x="4043363" y="1104900"/>
          <p14:tracePt t="21237" x="4051300" y="1104900"/>
          <p14:tracePt t="21237" x="4059238" y="1104900"/>
          <p14:tracePt t="21238" x="4067175" y="1104900"/>
          <p14:tracePt t="21239" x="4075113" y="1112838"/>
          <p14:tracePt t="21242" x="4083050" y="1112838"/>
          <p14:tracePt t="21244" x="4089400" y="1112838"/>
          <p14:tracePt t="21244" x="4097338" y="1112838"/>
          <p14:tracePt t="21247" x="4105275" y="1120775"/>
          <p14:tracePt t="21248" x="4113213" y="1120775"/>
          <p14:tracePt t="21249" x="4121150" y="1120775"/>
          <p14:tracePt t="21250" x="4129088" y="1120775"/>
          <p14:tracePt t="21251" x="4129088" y="1128713"/>
          <p14:tracePt t="21253" x="4137025" y="1128713"/>
          <p14:tracePt t="21255" x="4144963" y="1128713"/>
          <p14:tracePt t="21257" x="4152900" y="1128713"/>
          <p14:tracePt t="21257" x="4160838" y="1136650"/>
          <p14:tracePt t="21258" x="4168775" y="1136650"/>
          <p14:tracePt t="21261" x="4176713" y="1136650"/>
          <p14:tracePt t="21261" x="4176713" y="1144588"/>
          <p14:tracePt t="21262" x="4184650" y="1144588"/>
          <p14:tracePt t="21265" x="4192588" y="1144588"/>
          <p14:tracePt t="21266" x="4200525" y="1144588"/>
          <p14:tracePt t="21268" x="4206875" y="1152525"/>
          <p14:tracePt t="21269" x="4214813" y="1152525"/>
          <p14:tracePt t="21272" x="4222750" y="1152525"/>
          <p14:tracePt t="21272" x="4230688" y="1152525"/>
          <p14:tracePt t="21276" x="4238625" y="1152525"/>
          <p14:tracePt t="21278" x="4238625" y="1160463"/>
          <p14:tracePt t="21280" x="4246563" y="1160463"/>
          <p14:tracePt t="21281" x="4254500" y="1160463"/>
          <p14:tracePt t="21283" x="4254500" y="1168400"/>
          <p14:tracePt t="21286" x="4262438" y="1168400"/>
          <p14:tracePt t="21290" x="4270375" y="1168400"/>
          <p14:tracePt t="21298" x="4278313" y="1168400"/>
          <p14:tracePt t="21304" x="4286250" y="1168400"/>
          <p14:tracePt t="21323" x="4286250" y="1176338"/>
          <p14:tracePt t="21330" x="4294188" y="1176338"/>
          <p14:tracePt t="21331" x="4294188" y="1184275"/>
          <p14:tracePt t="21335" x="4302125" y="1184275"/>
          <p14:tracePt t="21335" x="4302125" y="1190625"/>
          <p14:tracePt t="21337" x="4310063" y="1190625"/>
          <p14:tracePt t="21338" x="4310063" y="1198563"/>
          <p14:tracePt t="21340" x="4318000" y="1198563"/>
          <p14:tracePt t="21341" x="4318000" y="1206500"/>
          <p14:tracePt t="21341" x="4325938" y="1206500"/>
          <p14:tracePt t="21342" x="4325938" y="1214438"/>
          <p14:tracePt t="21345" x="4332288" y="1222375"/>
          <p14:tracePt t="21347" x="4340225" y="1222375"/>
          <p14:tracePt t="21348" x="4340225" y="1230313"/>
          <p14:tracePt t="21349" x="4348163" y="1238250"/>
          <p14:tracePt t="21351" x="4356100" y="1246188"/>
          <p14:tracePt t="21351" x="4356100" y="1254125"/>
          <p14:tracePt t="21353" x="4364038" y="1262063"/>
          <p14:tracePt t="21355" x="4371975" y="1270000"/>
          <p14:tracePt t="21355" x="4371975" y="1277938"/>
          <p14:tracePt t="21356" x="4379913" y="1277938"/>
          <p14:tracePt t="21358" x="4379913" y="1285875"/>
          <p14:tracePt t="21358" x="4387850" y="1293813"/>
          <p14:tracePt t="21359" x="4387850" y="1301750"/>
          <p14:tracePt t="21360" x="4395788" y="1309688"/>
          <p14:tracePt t="21363" x="4403725" y="1316038"/>
          <p14:tracePt t="21364" x="4411663" y="1323975"/>
          <p14:tracePt t="21365" x="4411663" y="1331913"/>
          <p14:tracePt t="21366" x="4419600" y="1339850"/>
          <p14:tracePt t="21366" x="4427538" y="1339850"/>
          <p14:tracePt t="21368" x="4427538" y="1347788"/>
          <p14:tracePt t="21368" x="4435475" y="1355725"/>
          <p14:tracePt t="21369" x="4435475" y="1363663"/>
          <p14:tracePt t="21370" x="4443413" y="1371600"/>
          <p14:tracePt t="21373" x="4449763" y="1379538"/>
          <p14:tracePt t="21373" x="4449763" y="1387475"/>
          <p14:tracePt t="21375" x="4457700" y="1395413"/>
          <p14:tracePt t="21375" x="4457700" y="1403350"/>
          <p14:tracePt t="21376" x="4465638" y="1403350"/>
          <p14:tracePt t="21378" x="4465638" y="1411288"/>
          <p14:tracePt t="21378" x="4473575" y="1419225"/>
          <p14:tracePt t="21380" x="4481513" y="1419225"/>
          <p14:tracePt t="21381" x="4481513" y="1427163"/>
          <p14:tracePt t="21382" x="4489450" y="1433513"/>
          <p14:tracePt t="21383" x="4489450" y="1441450"/>
          <p14:tracePt t="21383" x="4497388" y="1449388"/>
          <p14:tracePt t="21386" x="4505325" y="1457325"/>
          <p14:tracePt t="21386" x="4505325" y="1465263"/>
          <p14:tracePt t="21387" x="4513263" y="1465263"/>
          <p14:tracePt t="21388" x="4513263" y="1473200"/>
          <p14:tracePt t="21389" x="4521200" y="1473200"/>
          <p14:tracePt t="21390" x="4521200" y="1481138"/>
          <p14:tracePt t="21392" x="4521200" y="1489075"/>
          <p14:tracePt t="21392" x="4529138" y="1489075"/>
          <p14:tracePt t="21393" x="4537075" y="1497013"/>
          <p14:tracePt t="21394" x="4537075" y="1504950"/>
          <p14:tracePt t="21397" x="4537075" y="1512888"/>
          <p14:tracePt t="21398" x="4545013" y="1512888"/>
          <p14:tracePt t="21399" x="4545013" y="1520825"/>
          <p14:tracePt t="21400" x="4552950" y="1520825"/>
          <p14:tracePt t="21400" x="4552950" y="1528763"/>
          <p14:tracePt t="21403" x="4552950" y="1536700"/>
          <p14:tracePt t="21405" x="4560888" y="1544638"/>
          <p14:tracePt t="21406" x="4560888" y="1552575"/>
          <p14:tracePt t="21409" x="4568825" y="1558925"/>
          <p14:tracePt t="21411" x="4568825" y="1566863"/>
          <p14:tracePt t="21412" x="4575175" y="1566863"/>
          <p14:tracePt t="21413" x="4575175" y="1574800"/>
          <p14:tracePt t="21415" x="4575175" y="1582738"/>
          <p14:tracePt t="21418" x="4583113" y="1590675"/>
          <p14:tracePt t="21421" x="4583113" y="1598613"/>
          <p14:tracePt t="21423" x="4591050" y="1606550"/>
          <p14:tracePt t="21423" x="4591050" y="1614488"/>
          <p14:tracePt t="21425" x="4591050" y="1622425"/>
          <p14:tracePt t="21428" x="4591050" y="1630363"/>
          <p14:tracePt t="21430" x="4591050" y="1638300"/>
          <p14:tracePt t="21431" x="4591050" y="1646238"/>
          <p14:tracePt t="21432" x="4598988" y="1646238"/>
          <p14:tracePt t="21434" x="4598988" y="1654175"/>
          <p14:tracePt t="21435" x="4598988" y="1662113"/>
          <p14:tracePt t="21436" x="4598988" y="1670050"/>
          <p14:tracePt t="21438" x="4606925" y="1670050"/>
          <p14:tracePt t="21438" x="4606925" y="1677988"/>
          <p14:tracePt t="21439" x="4606925" y="1684338"/>
          <p14:tracePt t="21441" x="4606925" y="1692275"/>
          <p14:tracePt t="21444" x="4606925" y="1700213"/>
          <p14:tracePt t="21445" x="4606925" y="1708150"/>
          <p14:tracePt t="21448" x="4606925" y="1716088"/>
          <p14:tracePt t="21448" x="4614863" y="1716088"/>
          <p14:tracePt t="21450" x="4614863" y="1724025"/>
          <p14:tracePt t="21453" x="4614863" y="1731963"/>
          <p14:tracePt t="21457" x="4614863" y="1739900"/>
          <p14:tracePt t="21461" x="4622800" y="1747838"/>
          <p14:tracePt t="21464" x="4622800" y="1755775"/>
          <p14:tracePt t="21469" x="4622800" y="1763713"/>
          <p14:tracePt t="21470" x="4630738" y="1763713"/>
          <p14:tracePt t="21472" x="4630738" y="1771650"/>
          <p14:tracePt t="21480" x="4630738" y="1779588"/>
          <p14:tracePt t="21485" x="4630738" y="1787525"/>
          <p14:tracePt t="21563" x="4630738" y="1795463"/>
          <p14:tracePt t="21571" x="4630738" y="1803400"/>
          <p14:tracePt t="21572" x="4622800" y="1803400"/>
          <p14:tracePt t="21574" x="4622800" y="1809750"/>
          <p14:tracePt t="21575" x="4614863" y="1809750"/>
          <p14:tracePt t="21578" x="4606925" y="1809750"/>
          <p14:tracePt t="21578" x="4606925" y="1817688"/>
          <p14:tracePt t="21580" x="4598988" y="1817688"/>
          <p14:tracePt t="21581" x="4591050" y="1825625"/>
          <p14:tracePt t="21584" x="4583113" y="1825625"/>
          <p14:tracePt t="21585" x="4575175" y="1833563"/>
          <p14:tracePt t="21587" x="4568825" y="1833563"/>
          <p14:tracePt t="21588" x="4560888" y="1841500"/>
          <p14:tracePt t="21589" x="4552950" y="1841500"/>
          <p14:tracePt t="21590" x="4545013" y="1841500"/>
          <p14:tracePt t="21592" x="4537075" y="1849438"/>
          <p14:tracePt t="21593" x="4529138" y="1849438"/>
          <p14:tracePt t="21594" x="4521200" y="1849438"/>
          <p14:tracePt t="21595" x="4513263" y="1857375"/>
          <p14:tracePt t="21596" x="4505325" y="1857375"/>
          <p14:tracePt t="21598" x="4497388" y="1857375"/>
          <p14:tracePt t="21599" x="4489450" y="1857375"/>
          <p14:tracePt t="21599" x="4481513" y="1857375"/>
          <p14:tracePt t="21600" x="4473575" y="1865313"/>
          <p14:tracePt t="21601" x="4457700" y="1865313"/>
          <p14:tracePt t="21603" x="4449763" y="1865313"/>
          <p14:tracePt t="21603" x="4443413" y="1865313"/>
          <p14:tracePt t="21604" x="4435475" y="1865313"/>
          <p14:tracePt t="21605" x="4427538" y="1873250"/>
          <p14:tracePt t="21606" x="4419600" y="1873250"/>
          <p14:tracePt t="21608" x="4411663" y="1873250"/>
          <p14:tracePt t="21608" x="4395788" y="1873250"/>
          <p14:tracePt t="21609" x="4387850" y="1881188"/>
          <p14:tracePt t="21610" x="4379913" y="1881188"/>
          <p14:tracePt t="21611" x="4371975" y="1881188"/>
          <p14:tracePt t="21613" x="4364038" y="1881188"/>
          <p14:tracePt t="21613" x="4348163" y="1881188"/>
          <p14:tracePt t="21614" x="4340225" y="1889125"/>
          <p14:tracePt t="21616" x="4332288" y="1889125"/>
          <p14:tracePt t="21616" x="4325938" y="1889125"/>
          <p14:tracePt t="21618" x="4318000" y="1897063"/>
          <p14:tracePt t="21618" x="4302125" y="1897063"/>
          <p14:tracePt t="21619" x="4294188" y="1897063"/>
          <p14:tracePt t="21620" x="4286250" y="1897063"/>
          <p14:tracePt t="21621" x="4270375" y="1897063"/>
          <p14:tracePt t="21623" x="4262438" y="1897063"/>
          <p14:tracePt t="21623" x="4246563" y="1905000"/>
          <p14:tracePt t="21626" x="4230688" y="1905000"/>
          <p14:tracePt t="21626" x="4222750" y="1905000"/>
          <p14:tracePt t="21628" x="4206875" y="1912938"/>
          <p14:tracePt t="21628" x="4192588" y="1912938"/>
          <p14:tracePt t="21629" x="4184650" y="1912938"/>
          <p14:tracePt t="21631" x="4176713" y="1912938"/>
          <p14:tracePt t="21632" x="4160838" y="1912938"/>
          <p14:tracePt t="21633" x="4152900" y="1912938"/>
          <p14:tracePt t="21634" x="4137025" y="1912938"/>
          <p14:tracePt t="21635" x="4129088" y="1912938"/>
          <p14:tracePt t="21635" x="4113213" y="1912938"/>
          <p14:tracePt t="21636" x="4105275" y="1912938"/>
          <p14:tracePt t="21638" x="4097338" y="1912938"/>
          <p14:tracePt t="21638" x="4083050" y="1912938"/>
          <p14:tracePt t="21639" x="4075113" y="1920875"/>
          <p14:tracePt t="21640" x="4059238" y="1920875"/>
          <p14:tracePt t="21641" x="4051300" y="1920875"/>
          <p14:tracePt t="21643" x="4035425" y="1920875"/>
          <p14:tracePt t="21643" x="4027488" y="1920875"/>
          <p14:tracePt t="21644" x="4011613" y="1920875"/>
          <p14:tracePt t="21645" x="4003675" y="1920875"/>
          <p14:tracePt t="21646" x="3995738" y="1920875"/>
          <p14:tracePt t="21648" x="3979863" y="1920875"/>
          <p14:tracePt t="21649" x="3971925" y="1920875"/>
          <p14:tracePt t="21650" x="3963988" y="1920875"/>
          <p14:tracePt t="21650" x="3949700" y="1920875"/>
          <p14:tracePt t="21652" x="3941763" y="1920875"/>
          <p14:tracePt t="21653" x="3933825" y="1920875"/>
          <p14:tracePt t="21653" x="3917950" y="1928813"/>
          <p14:tracePt t="21654" x="3910013" y="1928813"/>
          <p14:tracePt t="21655" x="3902075" y="1928813"/>
          <p14:tracePt t="21656" x="3886200" y="1928813"/>
          <p14:tracePt t="21657" x="3878263" y="1928813"/>
          <p14:tracePt t="21658" x="3870325" y="1928813"/>
          <p14:tracePt t="21659" x="3854450" y="1928813"/>
          <p14:tracePt t="21660" x="3846513" y="1928813"/>
          <p14:tracePt t="21661" x="3840163" y="1928813"/>
          <p14:tracePt t="21663" x="3832225" y="1928813"/>
          <p14:tracePt t="21664" x="3824288" y="1928813"/>
          <p14:tracePt t="21665" x="3808413" y="1928813"/>
          <p14:tracePt t="21665" x="3800475" y="1928813"/>
          <p14:tracePt t="21667" x="3792538" y="1928813"/>
          <p14:tracePt t="21668" x="3784600" y="1928813"/>
          <p14:tracePt t="21669" x="3776663" y="1928813"/>
          <p14:tracePt t="21669" x="3768725" y="1928813"/>
          <p14:tracePt t="21670" x="3760788" y="1928813"/>
          <p14:tracePt t="21671" x="3752850" y="1928813"/>
          <p14:tracePt t="21673" x="3744913" y="1928813"/>
          <p14:tracePt t="21673" x="3736975" y="1928813"/>
          <p14:tracePt t="21674" x="3729038" y="1928813"/>
          <p14:tracePt t="21675" x="3721100" y="1928813"/>
          <p14:tracePt t="21676" x="3714750" y="1928813"/>
          <p14:tracePt t="21678" x="3706813" y="1928813"/>
          <p14:tracePt t="21680" x="3698875" y="1928813"/>
          <p14:tracePt t="21681" x="3690938" y="1928813"/>
          <p14:tracePt t="21682" x="3683000" y="1928813"/>
          <p14:tracePt t="21682" x="3675063" y="1928813"/>
          <p14:tracePt t="21684" x="3659188" y="1928813"/>
          <p14:tracePt t="21686" x="3651250" y="1928813"/>
          <p14:tracePt t="21688" x="3643313" y="1928813"/>
          <p14:tracePt t="21690" x="3635375" y="1928813"/>
          <p14:tracePt t="21692" x="3627438" y="1928813"/>
          <p14:tracePt t="21694" x="3619500" y="1928813"/>
          <p14:tracePt t="21696" x="3611563" y="1928813"/>
          <p14:tracePt t="21698" x="3603625" y="1928813"/>
          <p14:tracePt t="21701" x="3597275" y="1928813"/>
          <p14:tracePt t="21703" x="3589338" y="1928813"/>
          <p14:tracePt t="21706" x="3581400" y="1928813"/>
          <p14:tracePt t="21710" x="3573463" y="1928813"/>
          <p14:tracePt t="21713" x="3565525" y="1928813"/>
          <p14:tracePt t="21717" x="3557588" y="1928813"/>
          <p14:tracePt t="21720" x="3549650" y="1928813"/>
          <p14:tracePt t="21723" x="3541713" y="1928813"/>
          <p14:tracePt t="21724" x="3533775" y="1928813"/>
          <p14:tracePt t="21728" x="3525838" y="1928813"/>
          <p14:tracePt t="21731" x="3517900" y="1928813"/>
          <p14:tracePt t="21735" x="3509963" y="1928813"/>
          <p14:tracePt t="21739" x="3502025" y="1928813"/>
          <p14:tracePt t="21741" x="3494088" y="1928813"/>
          <p14:tracePt t="21744" x="3486150" y="1928813"/>
          <p14:tracePt t="21745" x="3478213" y="1928813"/>
          <p14:tracePt t="21748" x="3471863" y="1928813"/>
          <p14:tracePt t="21749" x="3471863" y="1920875"/>
          <p14:tracePt t="21750" x="3463925" y="1920875"/>
          <p14:tracePt t="21756" x="3455988" y="1920875"/>
          <p14:tracePt t="21758" x="3448050" y="1920875"/>
          <p14:tracePt t="21762" x="3440113" y="1920875"/>
          <p14:tracePt t="21765" x="3440113" y="1912938"/>
          <p14:tracePt t="21765" x="3432175" y="1912938"/>
          <p14:tracePt t="21768" x="3424238" y="1912938"/>
          <p14:tracePt t="21774" x="3416300" y="1905000"/>
          <p14:tracePt t="21774" x="3408363" y="1905000"/>
          <p14:tracePt t="21778" x="3400425" y="1905000"/>
          <p14:tracePt t="21779" x="3392488" y="1905000"/>
          <p14:tracePt t="21782" x="3384550" y="1905000"/>
          <p14:tracePt t="21785" x="3376613" y="1897063"/>
          <p14:tracePt t="21787" x="3368675" y="1897063"/>
          <p14:tracePt t="21789" x="3360738" y="1897063"/>
          <p14:tracePt t="21789" x="3352800" y="1889125"/>
          <p14:tracePt t="21792" x="3346450" y="1889125"/>
          <p14:tracePt t="21792" x="3338513" y="1889125"/>
          <p14:tracePt t="21795" x="3330575" y="1889125"/>
          <p14:tracePt t="21796" x="3322638" y="1889125"/>
          <p14:tracePt t="21796" x="3314700" y="1889125"/>
          <p14:tracePt t="21798" x="3306763" y="1889125"/>
          <p14:tracePt t="21799" x="3298825" y="1889125"/>
          <p14:tracePt t="21800" x="3290888" y="1881188"/>
          <p14:tracePt t="21803" x="3282950" y="1881188"/>
          <p14:tracePt t="21803" x="3275013" y="1881188"/>
          <p14:tracePt t="21805" x="3267075" y="1881188"/>
          <p14:tracePt t="21805" x="3259138" y="1881188"/>
          <p14:tracePt t="21806" x="3251200" y="1873250"/>
          <p14:tracePt t="21809" x="3243263" y="1873250"/>
          <p14:tracePt t="21809" x="3235325" y="1873250"/>
          <p14:tracePt t="21810" x="3228975" y="1873250"/>
          <p14:tracePt t="21811" x="3221038" y="1873250"/>
          <p14:tracePt t="21813" x="3213100" y="1873250"/>
          <p14:tracePt t="21814" x="3197225" y="1865313"/>
          <p14:tracePt t="21817" x="3189288" y="1865313"/>
          <p14:tracePt t="21817" x="3181350" y="1865313"/>
          <p14:tracePt t="21818" x="3173413" y="1857375"/>
          <p14:tracePt t="21819" x="3165475" y="1857375"/>
          <p14:tracePt t="21821" x="3157538" y="1849438"/>
          <p14:tracePt t="21821" x="3149600" y="1849438"/>
          <p14:tracePt t="21823" x="3141663" y="1849438"/>
          <p14:tracePt t="21823" x="3133725" y="1849438"/>
          <p14:tracePt t="21824" x="3125788" y="1841500"/>
          <p14:tracePt t="21825" x="3117850" y="1841500"/>
          <p14:tracePt t="21826" x="3109913" y="1833563"/>
          <p14:tracePt t="21828" x="3103563" y="1833563"/>
          <p14:tracePt t="21828" x="3095625" y="1833563"/>
          <p14:tracePt t="21829" x="3087688" y="1833563"/>
          <p14:tracePt t="21831" x="3079750" y="1833563"/>
          <p14:tracePt t="21832" x="3071813" y="1825625"/>
          <p14:tracePt t="21833" x="3063875" y="1825625"/>
          <p14:tracePt t="21834" x="3055938" y="1817688"/>
          <p14:tracePt t="21834" x="3048000" y="1817688"/>
          <p14:tracePt t="21837" x="3040063" y="1817688"/>
          <p14:tracePt t="21838" x="3032125" y="1809750"/>
          <p14:tracePt t="21838" x="3016250" y="1809750"/>
          <p14:tracePt t="21839" x="3016250" y="1803400"/>
          <p14:tracePt t="21840" x="3000375" y="1803400"/>
          <p14:tracePt t="21843" x="2992438" y="1795463"/>
          <p14:tracePt t="21843" x="2986088" y="1795463"/>
          <p14:tracePt t="21844" x="2978150" y="1795463"/>
          <p14:tracePt t="21845" x="2978150" y="1787525"/>
          <p14:tracePt t="21846" x="2970213" y="1787525"/>
          <p14:tracePt t="21848" x="2962275" y="1787525"/>
          <p14:tracePt t="21850" x="2954338" y="1787525"/>
          <p14:tracePt t="21850" x="2946400" y="1779588"/>
          <p14:tracePt t="21853" x="2938463" y="1779588"/>
          <p14:tracePt t="21854" x="2930525" y="1779588"/>
          <p14:tracePt t="21857" x="2922588" y="1771650"/>
          <p14:tracePt t="21861" x="2914650" y="1771650"/>
          <p14:tracePt t="21863" x="2906713" y="1771650"/>
          <p14:tracePt t="21868" x="2898775" y="1771650"/>
          <p14:tracePt t="21869" x="2898775" y="1763713"/>
          <p14:tracePt t="21931" x="2890838" y="1763713"/>
          <p14:tracePt t="21934" x="2890838" y="1755775"/>
          <p14:tracePt t="21935" x="2890838" y="1747838"/>
          <p14:tracePt t="21937" x="2882900" y="1747838"/>
          <p14:tracePt t="21939" x="2882900" y="1739900"/>
          <p14:tracePt t="21939" x="2882900" y="1731963"/>
          <p14:tracePt t="21940" x="2874963" y="1731963"/>
          <p14:tracePt t="21941" x="2874963" y="1724025"/>
          <p14:tracePt t="21943" x="2867025" y="1716088"/>
          <p14:tracePt t="21944" x="2867025" y="1708150"/>
          <p14:tracePt t="21945" x="2860675" y="1708150"/>
          <p14:tracePt t="21946" x="2860675" y="1700213"/>
          <p14:tracePt t="21948" x="2852738" y="1692275"/>
          <p14:tracePt t="21950" x="2844800" y="1684338"/>
          <p14:tracePt t="21952" x="2836863" y="1677988"/>
          <p14:tracePt t="21954" x="2836863" y="1670050"/>
          <p14:tracePt t="21954" x="2828925" y="1662113"/>
          <p14:tracePt t="21955" x="2828925" y="1654175"/>
          <p14:tracePt t="21956" x="2820988" y="1654175"/>
          <p14:tracePt t="21958" x="2820988" y="1646238"/>
          <p14:tracePt t="21960" x="2813050" y="1638300"/>
          <p14:tracePt t="21962" x="2805113" y="1638300"/>
          <p14:tracePt t="21964" x="2805113" y="1630363"/>
          <p14:tracePt t="21965" x="2797175" y="1630363"/>
          <p14:tracePt t="21966" x="2797175" y="1622425"/>
          <p14:tracePt t="21968" x="2789238" y="1622425"/>
          <p14:tracePt t="21968" x="2789238" y="1614488"/>
          <p14:tracePt t="21969" x="2781300" y="1606550"/>
          <p14:tracePt t="21973" x="2781300" y="1598613"/>
          <p14:tracePt t="21974" x="2773363" y="1590675"/>
          <p14:tracePt t="21980" x="2765425" y="1582738"/>
          <p14:tracePt t="21985" x="2765425" y="1574800"/>
          <p14:tracePt t="21986" x="2757488" y="1574800"/>
          <p14:tracePt t="21988" x="2757488" y="1566863"/>
          <p14:tracePt t="21993" x="2757488" y="1558925"/>
          <p14:tracePt t="21996" x="2749550" y="1552575"/>
          <p14:tracePt t="22001" x="2749550" y="1544638"/>
          <p14:tracePt t="22005" x="2749550" y="1536700"/>
          <p14:tracePt t="22014" x="2749550" y="1528763"/>
          <p14:tracePt t="22018" x="2749550" y="1520825"/>
          <p14:tracePt t="22019" x="2749550" y="1512888"/>
          <p14:tracePt t="22019" x="2743200" y="1512888"/>
          <p14:tracePt t="22020" x="2743200" y="1504950"/>
          <p14:tracePt t="22023" x="2743200" y="1497013"/>
          <p14:tracePt t="22027" x="2743200" y="1489075"/>
          <p14:tracePt t="22034" x="2743200" y="1481138"/>
          <p14:tracePt t="22035" x="2743200" y="1473200"/>
          <p14:tracePt t="22037" x="2743200" y="1465263"/>
          <p14:tracePt t="22040" x="2743200" y="1457325"/>
          <p14:tracePt t="22042" x="2743200" y="1449388"/>
          <p14:tracePt t="22048" x="2743200" y="1441450"/>
          <p14:tracePt t="22051" x="2743200" y="1433513"/>
          <p14:tracePt t="22056" x="2743200" y="1427163"/>
          <p14:tracePt t="22060" x="2743200" y="1419225"/>
          <p14:tracePt t="22061" x="2743200" y="1411288"/>
          <p14:tracePt t="22061" x="2749550" y="1411288"/>
          <p14:tracePt t="22064" x="2749550" y="1403350"/>
          <p14:tracePt t="22066" x="2757488" y="1403350"/>
          <p14:tracePt t="22067" x="2757488" y="1395413"/>
          <p14:tracePt t="22073" x="2765425" y="1395413"/>
          <p14:tracePt t="22074" x="2765425" y="1387475"/>
          <p14:tracePt t="22075" x="2773363" y="1387475"/>
          <p14:tracePt t="22080" x="2773363" y="1379538"/>
          <p14:tracePt t="22081" x="2781300" y="1379538"/>
          <p14:tracePt t="22082" x="2781300" y="1371600"/>
          <p14:tracePt t="22082" x="2789238" y="1371600"/>
          <p14:tracePt t="22086" x="2797175" y="1363663"/>
          <p14:tracePt t="22087" x="2797175" y="1355725"/>
          <p14:tracePt t="22088" x="2805113" y="1355725"/>
          <p14:tracePt t="22090" x="2813050" y="1347788"/>
          <p14:tracePt t="22092" x="2813050" y="1339850"/>
          <p14:tracePt t="22094" x="2820988" y="1339850"/>
          <p14:tracePt t="22095" x="2828925" y="1339850"/>
          <p14:tracePt t="22098" x="2836863" y="1339850"/>
          <p14:tracePt t="22099" x="2836863" y="1331913"/>
          <p14:tracePt t="22099" x="2844800" y="1331913"/>
          <p14:tracePt t="22101" x="2852738" y="1323975"/>
          <p14:tracePt t="22103" x="2860675" y="1323975"/>
          <p14:tracePt t="22103" x="2860675" y="1316038"/>
          <p14:tracePt t="22105" x="2867025" y="1309688"/>
          <p14:tracePt t="22109" x="2874963" y="1309688"/>
          <p14:tracePt t="22109" x="2874963" y="1301750"/>
          <p14:tracePt t="22110" x="2882900" y="1301750"/>
          <p14:tracePt t="22113" x="2890838" y="1301750"/>
          <p14:tracePt t="22114" x="2890838" y="1293813"/>
          <p14:tracePt t="22115" x="2898775" y="1293813"/>
          <p14:tracePt t="22116" x="2898775" y="1285875"/>
          <p14:tracePt t="22118" x="2906713" y="1285875"/>
          <p14:tracePt t="22118" x="2906713" y="1277938"/>
          <p14:tracePt t="22119" x="2914650" y="1277938"/>
          <p14:tracePt t="22123" x="2922588" y="1270000"/>
          <p14:tracePt t="22124" x="2922588" y="1262063"/>
          <p14:tracePt t="22125" x="2930525" y="1262063"/>
          <p14:tracePt t="22127" x="2938463" y="1262063"/>
          <p14:tracePt t="22129" x="2938463" y="1254125"/>
          <p14:tracePt t="22131" x="2946400" y="1254125"/>
          <p14:tracePt t="22132" x="2946400" y="1246188"/>
          <p14:tracePt t="22133" x="2954338" y="1246188"/>
          <p14:tracePt t="22135" x="2954338" y="1238250"/>
          <p14:tracePt t="22137" x="2962275" y="1238250"/>
          <p14:tracePt t="22138" x="2962275" y="1230313"/>
          <p14:tracePt t="22140" x="2970213" y="1230313"/>
          <p14:tracePt t="22145" x="2978150" y="1230313"/>
          <p14:tracePt t="22146" x="2978150" y="1222375"/>
          <p14:tracePt t="22148" x="2986088" y="1222375"/>
          <p14:tracePt t="22150" x="2986088" y="1214438"/>
          <p14:tracePt t="22151" x="2992438" y="1214438"/>
          <p14:tracePt t="22153" x="3000375" y="1206500"/>
          <p14:tracePt t="22157" x="3008313" y="1206500"/>
          <p14:tracePt t="22157" x="3008313" y="1198563"/>
          <p14:tracePt t="22163" x="3016250" y="1198563"/>
          <p14:tracePt t="22165" x="3016250" y="1190625"/>
          <p14:tracePt t="22168" x="3024188" y="1190625"/>
          <p14:tracePt t="22171" x="3032125" y="1190625"/>
          <p14:tracePt t="22174" x="3040063" y="1190625"/>
          <p14:tracePt t="22177" x="3048000" y="1184275"/>
          <p14:tracePt t="22178" x="3055938" y="1184275"/>
          <p14:tracePt t="22181" x="3063875" y="1184275"/>
          <p14:tracePt t="22184" x="3071813" y="1184275"/>
          <p14:tracePt t="22185" x="3079750" y="1184275"/>
          <p14:tracePt t="22189" x="3087688" y="1184275"/>
          <p14:tracePt t="22189" x="3095625" y="1176338"/>
          <p14:tracePt t="22192" x="3103563" y="1176338"/>
          <p14:tracePt t="22193" x="3109913" y="1176338"/>
          <p14:tracePt t="22196" x="3117850" y="1176338"/>
          <p14:tracePt t="22196" x="3125788" y="1168400"/>
          <p14:tracePt t="22198" x="3133725" y="1168400"/>
          <p14:tracePt t="22200" x="3141663" y="1160463"/>
          <p14:tracePt t="22201" x="3149600" y="1160463"/>
          <p14:tracePt t="22204" x="3157538" y="1160463"/>
          <p14:tracePt t="22206" x="3165475" y="1160463"/>
          <p14:tracePt t="22206" x="3165475" y="1152525"/>
          <p14:tracePt t="22208" x="3173413" y="1152525"/>
          <p14:tracePt t="22208" x="3181350" y="1152525"/>
          <p14:tracePt t="22211" x="3189288" y="1144588"/>
          <p14:tracePt t="22213" x="3197225" y="1144588"/>
          <p14:tracePt t="22214" x="3205163" y="1144588"/>
          <p14:tracePt t="22215" x="3221038" y="1144588"/>
          <p14:tracePt t="22219" x="3228975" y="1144588"/>
          <p14:tracePt t="22219" x="3235325" y="1136650"/>
          <p14:tracePt t="22220" x="3243263" y="1136650"/>
          <p14:tracePt t="22221" x="3251200" y="1136650"/>
          <p14:tracePt t="22224" x="3259138" y="1136650"/>
          <p14:tracePt t="22225" x="3267075" y="1136650"/>
          <p14:tracePt t="22226" x="3275013" y="1136650"/>
          <p14:tracePt t="22227" x="3282950" y="1128713"/>
          <p14:tracePt t="22230" x="3290888" y="1128713"/>
          <p14:tracePt t="22232" x="3298825" y="1128713"/>
          <p14:tracePt t="22232" x="3306763" y="1128713"/>
          <p14:tracePt t="22233" x="3314700" y="1120775"/>
          <p14:tracePt t="22236" x="3322638" y="1120775"/>
          <p14:tracePt t="22236" x="3330575" y="1120775"/>
          <p14:tracePt t="22239" x="3338513" y="1120775"/>
          <p14:tracePt t="22239" x="3346450" y="1120775"/>
          <p14:tracePt t="22240" x="3352800" y="1112838"/>
          <p14:tracePt t="22242" x="3360738" y="1112838"/>
          <p14:tracePt t="22243" x="3368675" y="1112838"/>
          <p14:tracePt t="22244" x="3376613" y="1112838"/>
          <p14:tracePt t="22245" x="3376613" y="1104900"/>
          <p14:tracePt t="22247" x="3384550" y="1104900"/>
          <p14:tracePt t="22248" x="3392488" y="1104900"/>
          <p14:tracePt t="22249" x="3400425" y="1104900"/>
          <p14:tracePt t="22251" x="3408363" y="1104900"/>
          <p14:tracePt t="22251" x="3416300" y="1104900"/>
          <p14:tracePt t="22254" x="3424238" y="1104900"/>
          <p14:tracePt t="22254" x="3432175" y="1104900"/>
          <p14:tracePt t="22255" x="3440113" y="1104900"/>
          <p14:tracePt t="22256" x="3448050" y="1096963"/>
          <p14:tracePt t="22257" x="3455988" y="1096963"/>
          <p14:tracePt t="22260" x="3471863" y="1096963"/>
          <p14:tracePt t="22262" x="3478213" y="1089025"/>
          <p14:tracePt t="22263" x="3486150" y="1089025"/>
          <p14:tracePt t="22264" x="3494088" y="1089025"/>
          <p14:tracePt t="22265" x="3502025" y="1089025"/>
          <p14:tracePt t="22265" x="3509963" y="1089025"/>
          <p14:tracePt t="22266" x="3517900" y="1089025"/>
          <p14:tracePt t="22268" x="3525838" y="1089025"/>
          <p14:tracePt t="22268" x="3533775" y="1089025"/>
          <p14:tracePt t="22269" x="3541713" y="1089025"/>
          <p14:tracePt t="22270" x="3549650" y="1089025"/>
          <p14:tracePt t="22271" x="3557588" y="1089025"/>
          <p14:tracePt t="22273" x="3573463" y="1081088"/>
          <p14:tracePt t="22273" x="3581400" y="1081088"/>
          <p14:tracePt t="22274" x="3589338" y="1081088"/>
          <p14:tracePt t="22275" x="3597275" y="1081088"/>
          <p14:tracePt t="22276" x="3603625" y="1081088"/>
          <p14:tracePt t="22278" x="3611563" y="1081088"/>
          <p14:tracePt t="22278" x="3619500" y="1081088"/>
          <p14:tracePt t="22279" x="3627438" y="1081088"/>
          <p14:tracePt t="22281" x="3643313" y="1081088"/>
          <p14:tracePt t="22282" x="3651250" y="1081088"/>
          <p14:tracePt t="22282" x="3659188" y="1073150"/>
          <p14:tracePt t="22283" x="3667125" y="1073150"/>
          <p14:tracePt t="22284" x="3675063" y="1073150"/>
          <p14:tracePt t="22285" x="3683000" y="1073150"/>
          <p14:tracePt t="22286" x="3690938" y="1073150"/>
          <p14:tracePt t="22287" x="3698875" y="1073150"/>
          <p14:tracePt t="22288" x="3706813" y="1065213"/>
          <p14:tracePt t="22289" x="3721100" y="1065213"/>
          <p14:tracePt t="22290" x="3729038" y="1065213"/>
          <p14:tracePt t="22291" x="3736975" y="1065213"/>
          <p14:tracePt t="22292" x="3744913" y="1065213"/>
          <p14:tracePt t="22294" x="3752850" y="1065213"/>
          <p14:tracePt t="22294" x="3760788" y="1065213"/>
          <p14:tracePt t="22296" x="3768725" y="1065213"/>
          <p14:tracePt t="22296" x="3776663" y="1065213"/>
          <p14:tracePt t="22298" x="3784600" y="1065213"/>
          <p14:tracePt t="22298" x="3792538" y="1065213"/>
          <p14:tracePt t="22299" x="3800475" y="1065213"/>
          <p14:tracePt t="22300" x="3808413" y="1065213"/>
          <p14:tracePt t="22301" x="3816350" y="1065213"/>
          <p14:tracePt t="22302" x="3824288" y="1065213"/>
          <p14:tracePt t="22303" x="3832225" y="1065213"/>
          <p14:tracePt t="22304" x="3840163" y="1065213"/>
          <p14:tracePt t="22305" x="3846513" y="1065213"/>
          <p14:tracePt t="22306" x="3854450" y="1065213"/>
          <p14:tracePt t="22307" x="3862388" y="1065213"/>
          <p14:tracePt t="22308" x="3870325" y="1065213"/>
          <p14:tracePt t="22309" x="3878263" y="1065213"/>
          <p14:tracePt t="22312" x="3894138" y="1065213"/>
          <p14:tracePt t="22314" x="3902075" y="1065213"/>
          <p14:tracePt t="22315" x="3910013" y="1065213"/>
          <p14:tracePt t="22315" x="3917950" y="1065213"/>
          <p14:tracePt t="22318" x="3933825" y="1065213"/>
          <p14:tracePt t="22320" x="3941763" y="1065213"/>
          <p14:tracePt t="22320" x="3949700" y="1065213"/>
          <p14:tracePt t="22323" x="3957638" y="1065213"/>
          <p14:tracePt t="22324" x="3963988" y="1065213"/>
          <p14:tracePt t="22326" x="3971925" y="1065213"/>
          <p14:tracePt t="22326" x="3979863" y="1065213"/>
          <p14:tracePt t="22329" x="3987800" y="1065213"/>
          <p14:tracePt t="22331" x="4003675" y="1073150"/>
          <p14:tracePt t="22335" x="4011613" y="1073150"/>
          <p14:tracePt t="22335" x="4019550" y="1073150"/>
          <p14:tracePt t="22339" x="4027488" y="1073150"/>
          <p14:tracePt t="22341" x="4035425" y="1073150"/>
          <p14:tracePt t="22344" x="4043363" y="1073150"/>
          <p14:tracePt t="22347" x="4051300" y="1081088"/>
          <p14:tracePt t="22349" x="4059238" y="1081088"/>
          <p14:tracePt t="22352" x="4067175" y="1081088"/>
          <p14:tracePt t="22354" x="4075113" y="1081088"/>
          <p14:tracePt t="22358" x="4083050" y="1089025"/>
          <p14:tracePt t="22360" x="4089400" y="1089025"/>
          <p14:tracePt t="22363" x="4097338" y="1096963"/>
          <p14:tracePt t="22366" x="4105275" y="1096963"/>
          <p14:tracePt t="22366" x="4113213" y="1096963"/>
          <p14:tracePt t="22370" x="4121150" y="1104900"/>
          <p14:tracePt t="22372" x="4129088" y="1104900"/>
          <p14:tracePt t="22374" x="4137025" y="1112838"/>
          <p14:tracePt t="22376" x="4144963" y="1112838"/>
          <p14:tracePt t="22376" x="4144963" y="1120775"/>
          <p14:tracePt t="22377" x="4152900" y="1120775"/>
          <p14:tracePt t="22380" x="4160838" y="1128713"/>
          <p14:tracePt t="22382" x="4168775" y="1128713"/>
          <p14:tracePt t="22384" x="4176713" y="1128713"/>
          <p14:tracePt t="22386" x="4184650" y="1136650"/>
          <p14:tracePt t="22388" x="4192588" y="1136650"/>
          <p14:tracePt t="22388" x="4192588" y="1144588"/>
          <p14:tracePt t="22389" x="4200525" y="1144588"/>
          <p14:tracePt t="22392" x="4206875" y="1144588"/>
          <p14:tracePt t="22394" x="4214813" y="1152525"/>
          <p14:tracePt t="22396" x="4222750" y="1152525"/>
          <p14:tracePt t="22398" x="4230688" y="1152525"/>
          <p14:tracePt t="22401" x="4238625" y="1160463"/>
          <p14:tracePt t="22404" x="4246563" y="1160463"/>
          <p14:tracePt t="22406" x="4254500" y="1168400"/>
          <p14:tracePt t="22411" x="4262438" y="1168400"/>
          <p14:tracePt t="22414" x="4262438" y="1176338"/>
          <p14:tracePt t="22415" x="4270375" y="1176338"/>
          <p14:tracePt t="22423" x="4278313" y="1184275"/>
          <p14:tracePt t="22427" x="4286250" y="1184275"/>
          <p14:tracePt t="22432" x="4294188" y="1184275"/>
          <p14:tracePt t="22432" x="4294188" y="1190625"/>
          <p14:tracePt t="22440" x="4302125" y="1190625"/>
          <p14:tracePt t="22441" x="4302125" y="1198563"/>
          <p14:tracePt t="22444" x="4310063" y="1198563"/>
          <p14:tracePt t="22448" x="4318000" y="1198563"/>
          <p14:tracePt t="22451" x="4318000" y="1206500"/>
          <p14:tracePt t="22453" x="4325938" y="1206500"/>
          <p14:tracePt t="22457" x="4332288" y="1206500"/>
          <p14:tracePt t="22458" x="4332288" y="1214438"/>
          <p14:tracePt t="22460" x="4340225" y="1214438"/>
          <p14:tracePt t="22463" x="4340225" y="1222375"/>
          <p14:tracePt t="22464" x="4348163" y="1222375"/>
          <p14:tracePt t="22467" x="4356100" y="1222375"/>
          <p14:tracePt t="22470" x="4356100" y="1230313"/>
          <p14:tracePt t="22470" x="4364038" y="1230313"/>
          <p14:tracePt t="22476" x="4364038" y="1238250"/>
          <p14:tracePt t="22476" x="4371975" y="1238250"/>
          <p14:tracePt t="22480" x="4379913" y="1238250"/>
          <p14:tracePt t="22481" x="4379913" y="1246188"/>
          <p14:tracePt t="22483" x="4387850" y="1246188"/>
          <p14:tracePt t="22485" x="4387850" y="1254125"/>
          <p14:tracePt t="22485" x="4395788" y="1254125"/>
          <p14:tracePt t="22489" x="4403725" y="1254125"/>
          <p14:tracePt t="22489" x="4403725" y="1262063"/>
          <p14:tracePt t="22490" x="4411663" y="1262063"/>
          <p14:tracePt t="22494" x="4419600" y="1262063"/>
          <p14:tracePt t="22494" x="4419600" y="1270000"/>
          <p14:tracePt t="22496" x="4427538" y="1270000"/>
          <p14:tracePt t="22504" x="4427538" y="1277938"/>
          <p14:tracePt t="22505" x="4435475" y="1277938"/>
          <p14:tracePt t="22568" x="4443413" y="1277938"/>
          <p14:tracePt t="22571" x="4443413" y="1285875"/>
          <p14:tracePt t="22575" x="4443413" y="1293813"/>
          <p14:tracePt t="22576" x="4449763" y="1301750"/>
          <p14:tracePt t="22578" x="4449763" y="1309688"/>
          <p14:tracePt t="22579" x="4457700" y="1316038"/>
          <p14:tracePt t="22581" x="4457700" y="1323975"/>
          <p14:tracePt t="22582" x="4465638" y="1323975"/>
          <p14:tracePt t="22582" x="4465638" y="1331913"/>
          <p14:tracePt t="22584" x="4465638" y="1339850"/>
          <p14:tracePt t="22585" x="4465638" y="1347788"/>
          <p14:tracePt t="22585" x="4473575" y="1347788"/>
          <p14:tracePt t="22586" x="4473575" y="1355725"/>
          <p14:tracePt t="22587" x="4481513" y="1363663"/>
          <p14:tracePt t="22588" x="4481513" y="1371600"/>
          <p14:tracePt t="22589" x="4481513" y="1379538"/>
          <p14:tracePt t="22591" x="4489450" y="1395413"/>
          <p14:tracePt t="22593" x="4489450" y="1403350"/>
          <p14:tracePt t="22594" x="4489450" y="1411288"/>
          <p14:tracePt t="22595" x="4497388" y="1419225"/>
          <p14:tracePt t="22598" x="4505325" y="1427163"/>
          <p14:tracePt t="22598" x="4505325" y="1433513"/>
          <p14:tracePt t="22599" x="4505325" y="1441450"/>
          <p14:tracePt t="22600" x="4505325" y="1449388"/>
          <p14:tracePt t="22601" x="4513263" y="1449388"/>
          <p14:tracePt t="22603" x="4513263" y="1457325"/>
          <p14:tracePt t="22603" x="4513263" y="1465263"/>
          <p14:tracePt t="22604" x="4521200" y="1473200"/>
          <p14:tracePt t="22606" x="4521200" y="1481138"/>
          <p14:tracePt t="22608" x="4521200" y="1489075"/>
          <p14:tracePt t="22608" x="4521200" y="1497013"/>
          <p14:tracePt t="22609" x="4529138" y="1504950"/>
          <p14:tracePt t="22611" x="4529138" y="1512888"/>
          <p14:tracePt t="22613" x="4537075" y="1520825"/>
          <p14:tracePt t="22615" x="4537075" y="1528763"/>
          <p14:tracePt t="22617" x="4545013" y="1536700"/>
          <p14:tracePt t="22618" x="4545013" y="1544638"/>
          <p14:tracePt t="22620" x="4552950" y="1552575"/>
          <p14:tracePt t="22622" x="4552950" y="1558925"/>
          <p14:tracePt t="22623" x="4552950" y="1566863"/>
          <p14:tracePt t="22624" x="4552950" y="1574800"/>
          <p14:tracePt t="22626" x="4560888" y="1582738"/>
          <p14:tracePt t="22627" x="4560888" y="1590675"/>
          <p14:tracePt t="22629" x="4560888" y="1598613"/>
          <p14:tracePt t="22632" x="4568825" y="1606550"/>
          <p14:tracePt t="22632" x="4568825" y="1614488"/>
          <p14:tracePt t="22635" x="4568825" y="1622425"/>
          <p14:tracePt t="22636" x="4568825" y="1630363"/>
          <p14:tracePt t="22639" x="4568825" y="1638300"/>
          <p14:tracePt t="22639" x="4568825" y="1646238"/>
          <p14:tracePt t="22640" x="4575175" y="1646238"/>
          <p14:tracePt t="22642" x="4575175" y="1654175"/>
          <p14:tracePt t="22644" x="4575175" y="1662113"/>
          <p14:tracePt t="22646" x="4575175" y="1670050"/>
          <p14:tracePt t="22650" x="4575175" y="1677988"/>
          <p14:tracePt t="22653" x="4575175" y="1684338"/>
          <p14:tracePt t="22653" x="4583113" y="1684338"/>
          <p14:tracePt t="22659" x="4583113" y="1692275"/>
          <p14:tracePt t="22663" x="4583113" y="1700213"/>
          <p14:tracePt t="22668" x="4591050" y="1700213"/>
          <p14:tracePt t="22669" x="4591050" y="1708150"/>
          <p14:tracePt t="22674" x="4591050" y="1716088"/>
          <p14:tracePt t="22684" x="4591050" y="1724025"/>
          <p14:tracePt t="22691" x="4591050" y="1731963"/>
          <p14:tracePt t="22698" x="4591050" y="1739900"/>
          <p14:tracePt t="22703" x="4598988" y="1739900"/>
          <p14:tracePt t="22704" x="4598988" y="1747838"/>
          <p14:tracePt t="22712" x="4606925" y="1755775"/>
          <p14:tracePt t="22865" x="4598988" y="1755775"/>
          <p14:tracePt t="22868" x="4591050" y="1755775"/>
          <p14:tracePt t="22869" x="4583113" y="1755775"/>
          <p14:tracePt t="22872" x="4575175" y="1755775"/>
          <p14:tracePt t="22874" x="4568825" y="1755775"/>
          <p14:tracePt t="22876" x="4560888" y="1755775"/>
          <p14:tracePt t="22878" x="4552950" y="1763713"/>
          <p14:tracePt t="22880" x="4545013" y="1763713"/>
          <p14:tracePt t="22882" x="4537075" y="1763713"/>
          <p14:tracePt t="22883" x="4529138" y="1763713"/>
          <p14:tracePt t="22885" x="4521200" y="1763713"/>
          <p14:tracePt t="22885" x="4513263" y="1763713"/>
          <p14:tracePt t="22888" x="4505325" y="1763713"/>
          <p14:tracePt t="22889" x="4497388" y="1763713"/>
          <p14:tracePt t="22891" x="4489450" y="1763713"/>
          <p14:tracePt t="22893" x="4481513" y="1763713"/>
          <p14:tracePt t="22893" x="4473575" y="1763713"/>
          <p14:tracePt t="22896" x="4465638" y="1763713"/>
          <p14:tracePt t="22896" x="4457700" y="1763713"/>
          <p14:tracePt t="22898" x="4449763" y="1763713"/>
          <p14:tracePt t="22898" x="4443413" y="1763713"/>
          <p14:tracePt t="22900" x="4435475" y="1771650"/>
          <p14:tracePt t="22901" x="4427538" y="1771650"/>
          <p14:tracePt t="22903" x="4419600" y="1771650"/>
          <p14:tracePt t="22904" x="4411663" y="1771650"/>
          <p14:tracePt t="22904" x="4403725" y="1771650"/>
          <p14:tracePt t="22907" x="4395788" y="1771650"/>
          <p14:tracePt t="22908" x="4387850" y="1771650"/>
          <p14:tracePt t="22908" x="4379913" y="1771650"/>
          <p14:tracePt t="22909" x="4371975" y="1771650"/>
          <p14:tracePt t="22912" x="4364038" y="1771650"/>
          <p14:tracePt t="22914" x="4356100" y="1771650"/>
          <p14:tracePt t="22915" x="4348163" y="1771650"/>
          <p14:tracePt t="22915" x="4348163" y="1779588"/>
          <p14:tracePt t="22917" x="4340225" y="1779588"/>
          <p14:tracePt t="22918" x="4332288" y="1779588"/>
          <p14:tracePt t="22920" x="4325938" y="1779588"/>
          <p14:tracePt t="22921" x="4318000" y="1779588"/>
          <p14:tracePt t="22924" x="4310063" y="1779588"/>
          <p14:tracePt t="22926" x="4302125" y="1779588"/>
          <p14:tracePt t="22930" x="4294188" y="1779588"/>
          <p14:tracePt t="22934" x="4286250" y="1779588"/>
          <p14:tracePt t="22935" x="4278313" y="1779588"/>
          <p14:tracePt t="22936" x="4278313" y="1787525"/>
          <p14:tracePt t="22940" x="4270375" y="1787525"/>
          <p14:tracePt t="22943" x="4262438" y="1787525"/>
          <p14:tracePt t="22948" x="4254500" y="1787525"/>
          <p14:tracePt t="22953" x="4246563" y="1787525"/>
          <p14:tracePt t="22962" x="4238625" y="1787525"/>
          <p14:tracePt t="22965" x="4230688" y="1787525"/>
          <p14:tracePt t="22980" x="4222750" y="1787525"/>
          <p14:tracePt t="22988" x="4214813" y="1787525"/>
          <p14:tracePt t="22992" x="4206875" y="1787525"/>
          <p14:tracePt t="22997" x="4200525" y="1787525"/>
          <p14:tracePt t="23004" x="4192588" y="1787525"/>
          <p14:tracePt t="23014" x="4184650" y="1787525"/>
          <p14:tracePt t="23017" x="4176713" y="1787525"/>
          <p14:tracePt t="23021" x="4168775" y="1787525"/>
          <p14:tracePt t="23025" x="4160838" y="1787525"/>
          <p14:tracePt t="23028" x="4152900" y="1787525"/>
          <p14:tracePt t="23034" x="4144963" y="1787525"/>
          <p14:tracePt t="23039" x="4137025" y="1787525"/>
          <p14:tracePt t="23042" x="4129088" y="1787525"/>
          <p14:tracePt t="23043" x="4121150" y="1787525"/>
          <p14:tracePt t="23046" x="4113213" y="1787525"/>
          <p14:tracePt t="23049" x="4105275" y="1787525"/>
          <p14:tracePt t="23050" x="4097338" y="1787525"/>
          <p14:tracePt t="23054" x="4089400" y="1787525"/>
          <p14:tracePt t="23055" x="4083050" y="1787525"/>
          <p14:tracePt t="23057" x="4083050" y="1779588"/>
          <p14:tracePt t="23057" x="4075113" y="1779588"/>
          <p14:tracePt t="23058" x="4067175" y="1779588"/>
          <p14:tracePt t="23060" x="4059238" y="1779588"/>
          <p14:tracePt t="23062" x="4051300" y="1779588"/>
          <p14:tracePt t="23065" x="4043363" y="1779588"/>
          <p14:tracePt t="23065" x="4035425" y="1779588"/>
          <p14:tracePt t="23067" x="4027488" y="1779588"/>
          <p14:tracePt t="23069" x="4019550" y="1779588"/>
          <p14:tracePt t="23072" x="4011613" y="1779588"/>
          <p14:tracePt t="23074" x="4003675" y="1779588"/>
          <p14:tracePt t="23075" x="3995738" y="1779588"/>
          <p14:tracePt t="23077" x="3987800" y="1779588"/>
          <p14:tracePt t="23078" x="3979863" y="1779588"/>
          <p14:tracePt t="23081" x="3971925" y="1779588"/>
          <p14:tracePt t="23083" x="3963988" y="1779588"/>
          <p14:tracePt t="23083" x="3957638" y="1779588"/>
          <p14:tracePt t="23086" x="3949700" y="1779588"/>
          <p14:tracePt t="23087" x="3941763" y="1779588"/>
          <p14:tracePt t="23089" x="3933825" y="1779588"/>
          <p14:tracePt t="23091" x="3925888" y="1779588"/>
          <p14:tracePt t="23092" x="3917950" y="1779588"/>
          <p14:tracePt t="23094" x="3910013" y="1779588"/>
          <p14:tracePt t="23096" x="3902075" y="1779588"/>
          <p14:tracePt t="23098" x="3894138" y="1779588"/>
          <p14:tracePt t="23099" x="3886200" y="1779588"/>
          <p14:tracePt t="23101" x="3878263" y="1779588"/>
          <p14:tracePt t="23103" x="3870325" y="1779588"/>
          <p14:tracePt t="23105" x="3862388" y="1779588"/>
          <p14:tracePt t="23107" x="3854450" y="1779588"/>
          <p14:tracePt t="23110" x="3846513" y="1779588"/>
          <p14:tracePt t="23111" x="3840163" y="1779588"/>
          <p14:tracePt t="23113" x="3832225" y="1779588"/>
          <p14:tracePt t="23115" x="3824288" y="1779588"/>
          <p14:tracePt t="23116" x="3816350" y="1779588"/>
          <p14:tracePt t="23119" x="3808413" y="1779588"/>
          <p14:tracePt t="23119" x="3800475" y="1779588"/>
          <p14:tracePt t="23121" x="3792538" y="1779588"/>
          <p14:tracePt t="23123" x="3784600" y="1779588"/>
          <p14:tracePt t="23125" x="3776663" y="1779588"/>
          <p14:tracePt t="23127" x="3768725" y="1779588"/>
          <p14:tracePt t="23129" x="3760788" y="1779588"/>
          <p14:tracePt t="23132" x="3752850" y="1779588"/>
          <p14:tracePt t="23132" x="3752850" y="1787525"/>
          <p14:tracePt t="23133" x="3744913" y="1787525"/>
          <p14:tracePt t="23135" x="3736975" y="1787525"/>
          <p14:tracePt t="23138" x="3729038" y="1787525"/>
          <p14:tracePt t="23139" x="3721100" y="1787525"/>
          <p14:tracePt t="23141" x="3714750" y="1787525"/>
          <p14:tracePt t="23145" x="3706813" y="1787525"/>
          <p14:tracePt t="23148" x="3698875" y="1787525"/>
          <p14:tracePt t="23151" x="3690938" y="1787525"/>
          <p14:tracePt t="23154" x="3683000" y="1787525"/>
          <p14:tracePt t="23155" x="3675063" y="1787525"/>
          <p14:tracePt t="23160" x="3667125" y="1787525"/>
          <p14:tracePt t="23161" x="3659188" y="1787525"/>
          <p14:tracePt t="23166" x="3651250" y="1787525"/>
          <p14:tracePt t="23169" x="3643313" y="1787525"/>
          <p14:tracePt t="23172" x="3635375" y="1787525"/>
          <p14:tracePt t="23173" x="3627438" y="1787525"/>
          <p14:tracePt t="23175" x="3627438" y="1779588"/>
          <p14:tracePt t="23175" x="3619500" y="1779588"/>
          <p14:tracePt t="23179" x="3611563" y="1779588"/>
          <p14:tracePt t="23181" x="3603625" y="1779588"/>
          <p14:tracePt t="23184" x="3597275" y="1779588"/>
          <p14:tracePt t="23185" x="3589338" y="1771650"/>
          <p14:tracePt t="23187" x="3581400" y="1771650"/>
          <p14:tracePt t="23191" x="3573463" y="1763713"/>
          <p14:tracePt t="23193" x="3565525" y="1763713"/>
          <p14:tracePt t="23194" x="3557588" y="1763713"/>
          <p14:tracePt t="23197" x="3549650" y="1763713"/>
          <p14:tracePt t="23198" x="3541713" y="1763713"/>
          <p14:tracePt t="23200" x="3533775" y="1755775"/>
          <p14:tracePt t="23202" x="3525838" y="1755775"/>
          <p14:tracePt t="23203" x="3517900" y="1755775"/>
          <p14:tracePt t="23205" x="3509963" y="1747838"/>
          <p14:tracePt t="23206" x="3502025" y="1747838"/>
          <p14:tracePt t="23209" x="3494088" y="1747838"/>
          <p14:tracePt t="23210" x="3486150" y="1747838"/>
          <p14:tracePt t="23212" x="3478213" y="1747838"/>
          <p14:tracePt t="23213" x="3478213" y="1739900"/>
          <p14:tracePt t="23214" x="3471863" y="1739900"/>
          <p14:tracePt t="23215" x="3463925" y="1739900"/>
          <p14:tracePt t="23217" x="3448050" y="1739900"/>
          <p14:tracePt t="23219" x="3440113" y="1739900"/>
          <p14:tracePt t="23220" x="3432175" y="1739900"/>
          <p14:tracePt t="23221" x="3424238" y="1731963"/>
          <p14:tracePt t="23222" x="3416300" y="1731963"/>
          <p14:tracePt t="23223" x="3408363" y="1731963"/>
          <p14:tracePt t="23226" x="3392488" y="1731963"/>
          <p14:tracePt t="23227" x="3384550" y="1731963"/>
          <p14:tracePt t="23228" x="3376613" y="1731963"/>
          <p14:tracePt t="23229" x="3368675" y="1731963"/>
          <p14:tracePt t="23231" x="3360738" y="1731963"/>
          <p14:tracePt t="23232" x="3352800" y="1731963"/>
          <p14:tracePt t="23233" x="3338513" y="1731963"/>
          <p14:tracePt t="23236" x="3322638" y="1731963"/>
          <p14:tracePt t="23238" x="3314700" y="1724025"/>
          <p14:tracePt t="23238" x="3306763" y="1724025"/>
          <p14:tracePt t="23239" x="3298825" y="1724025"/>
          <p14:tracePt t="23240" x="3290888" y="1724025"/>
          <p14:tracePt t="23241" x="3282950" y="1724025"/>
          <p14:tracePt t="23242" x="3275013" y="1724025"/>
          <p14:tracePt t="23243" x="3267075" y="1724025"/>
          <p14:tracePt t="23246" x="3259138" y="1724025"/>
          <p14:tracePt t="23246" x="3251200" y="1724025"/>
          <p14:tracePt t="23248" x="3243263" y="1724025"/>
          <p14:tracePt t="23249" x="3235325" y="1724025"/>
          <p14:tracePt t="23249" x="3228975" y="1724025"/>
          <p14:tracePt t="23250" x="3221038" y="1724025"/>
          <p14:tracePt t="23251" x="3213100" y="1724025"/>
          <p14:tracePt t="23252" x="3205163" y="1716088"/>
          <p14:tracePt t="23254" x="3197225" y="1716088"/>
          <p14:tracePt t="23254" x="3189288" y="1716088"/>
          <p14:tracePt t="23255" x="3181350" y="1716088"/>
          <p14:tracePt t="23256" x="3173413" y="1716088"/>
          <p14:tracePt t="23257" x="3165475" y="1716088"/>
          <p14:tracePt t="23258" x="3157538" y="1716088"/>
          <p14:tracePt t="23259" x="3149600" y="1716088"/>
          <p14:tracePt t="23260" x="3141663" y="1716088"/>
          <p14:tracePt t="23261" x="3133725" y="1716088"/>
          <p14:tracePt t="23262" x="3125788" y="1708150"/>
          <p14:tracePt t="23265" x="3117850" y="1708150"/>
          <p14:tracePt t="23265" x="3109913" y="1708150"/>
          <p14:tracePt t="23266" x="3103563" y="1708150"/>
          <p14:tracePt t="23268" x="3095625" y="1708150"/>
          <p14:tracePt t="23269" x="3087688" y="1708150"/>
          <p14:tracePt t="23271" x="3079750" y="1708150"/>
          <p14:tracePt t="23271" x="3071813" y="1708150"/>
          <p14:tracePt t="23274" x="3063875" y="1708150"/>
          <p14:tracePt t="23274" x="3055938" y="1708150"/>
          <p14:tracePt t="23275" x="3048000" y="1708150"/>
          <p14:tracePt t="23278" x="3040063" y="1708150"/>
          <p14:tracePt t="23278" x="3032125" y="1708150"/>
          <p14:tracePt t="23281" x="3024188" y="1708150"/>
          <p14:tracePt t="23282" x="3016250" y="1708150"/>
          <p14:tracePt t="23282" x="3008313" y="1708150"/>
          <p14:tracePt t="23285" x="3000375" y="1708150"/>
          <p14:tracePt t="23285" x="2992438" y="1708150"/>
          <p14:tracePt t="23288" x="2986088" y="1708150"/>
          <p14:tracePt t="23289" x="2978150" y="1708150"/>
          <p14:tracePt t="23292" x="2970213" y="1708150"/>
          <p14:tracePt t="23293" x="2962275" y="1708150"/>
          <p14:tracePt t="23296" x="2954338" y="1708150"/>
          <p14:tracePt t="23298" x="2946400" y="1708150"/>
          <p14:tracePt t="23302" x="2938463" y="1708150"/>
          <p14:tracePt t="23305" x="2930525" y="1708150"/>
          <p14:tracePt t="23307" x="2922588" y="1708150"/>
          <p14:tracePt t="23310" x="2914650" y="1708150"/>
          <p14:tracePt t="23311" x="2906713" y="1708150"/>
          <p14:tracePt t="23314" x="2898775" y="1708150"/>
          <p14:tracePt t="23315" x="2890838" y="1708150"/>
          <p14:tracePt t="23318" x="2882900" y="1708150"/>
          <p14:tracePt t="23320" x="2874963" y="1708150"/>
          <p14:tracePt t="23320" x="2874963" y="1716088"/>
          <p14:tracePt t="23321" x="2867025" y="1716088"/>
          <p14:tracePt t="23322" x="2860675" y="1716088"/>
          <p14:tracePt t="23325" x="2852738" y="1716088"/>
          <p14:tracePt t="23328" x="2844800" y="1716088"/>
          <p14:tracePt t="23328" x="2836863" y="1716088"/>
          <p14:tracePt t="23332" x="2828925" y="1716088"/>
          <p14:tracePt t="23334" x="2820988" y="1716088"/>
          <p14:tracePt t="23336" x="2813050" y="1716088"/>
          <p14:tracePt t="23336" x="2805113" y="1724025"/>
          <p14:tracePt t="23340" x="2797175" y="1724025"/>
          <p14:tracePt t="23342" x="2789238" y="1724025"/>
          <p14:tracePt t="23343" x="2781300" y="1724025"/>
          <p14:tracePt t="23346" x="2781300" y="1731963"/>
          <p14:tracePt t="23346" x="2773363" y="1731963"/>
          <p14:tracePt t="23348" x="2765425" y="1731963"/>
          <p14:tracePt t="23350" x="2757488" y="1731963"/>
          <p14:tracePt t="23352" x="2749550" y="1731963"/>
          <p14:tracePt t="23354" x="2743200" y="1731963"/>
          <p14:tracePt t="23356" x="2735263" y="1739900"/>
          <p14:tracePt t="23359" x="2727325" y="1739900"/>
          <p14:tracePt t="23361" x="2719388" y="1747838"/>
          <p14:tracePt t="23363" x="2711450" y="1747838"/>
          <p14:tracePt t="23365" x="2703513" y="1747838"/>
          <p14:tracePt t="23367" x="2695575" y="1747838"/>
          <p14:tracePt t="23367" x="2695575" y="1755775"/>
          <p14:tracePt t="23368" x="2687638" y="1755775"/>
          <p14:tracePt t="23371" x="2679700" y="1755775"/>
          <p14:tracePt t="23373" x="2671763" y="1755775"/>
          <p14:tracePt t="23374" x="2663825" y="1755775"/>
          <p14:tracePt t="23376" x="2655888" y="1755775"/>
          <p14:tracePt t="23378" x="2647950" y="1755775"/>
          <p14:tracePt t="23379" x="2640013" y="1755775"/>
          <p14:tracePt t="23379" x="2640013" y="1763713"/>
          <p14:tracePt t="23381" x="2632075" y="1763713"/>
          <p14:tracePt t="23382" x="2624138" y="1763713"/>
          <p14:tracePt t="23385" x="2617788" y="1763713"/>
          <p14:tracePt t="23385" x="2609850" y="1763713"/>
          <p14:tracePt t="23386" x="2609850" y="1771650"/>
          <p14:tracePt t="23387" x="2601913" y="1771650"/>
          <p14:tracePt t="23390" x="2593975" y="1771650"/>
          <p14:tracePt t="23392" x="2586038" y="1771650"/>
          <p14:tracePt t="23394" x="2578100" y="1779588"/>
          <p14:tracePt t="23396" x="2570163" y="1779588"/>
          <p14:tracePt t="23398" x="2562225" y="1787525"/>
          <p14:tracePt t="23399" x="2554288" y="1787525"/>
          <p14:tracePt t="23402" x="2546350" y="1787525"/>
          <p14:tracePt t="23403" x="2538413" y="1787525"/>
          <p14:tracePt t="23405" x="2530475" y="1787525"/>
          <p14:tracePt t="23408" x="2522538" y="1795463"/>
          <p14:tracePt t="23410" x="2514600" y="1795463"/>
          <p14:tracePt t="23413" x="2506663" y="1795463"/>
          <p14:tracePt t="23414" x="2498725" y="1795463"/>
          <p14:tracePt t="23416" x="2492375" y="1803400"/>
          <p14:tracePt t="23418" x="2484438" y="1803400"/>
          <p14:tracePt t="23419" x="2476500" y="1803400"/>
          <p14:tracePt t="23421" x="2468563" y="1803400"/>
          <p14:tracePt t="23424" x="2460625" y="1803400"/>
          <p14:tracePt t="23426" x="2452688" y="1803400"/>
          <p14:tracePt t="23428" x="2444750" y="1809750"/>
          <p14:tracePt t="23430" x="2436813" y="1809750"/>
          <p14:tracePt t="23431" x="2428875" y="1809750"/>
          <p14:tracePt t="23432" x="2420938" y="1809750"/>
          <p14:tracePt t="23434" x="2413000" y="1809750"/>
          <p14:tracePt t="23436" x="2405063" y="1809750"/>
          <p14:tracePt t="23437" x="2397125" y="1809750"/>
          <p14:tracePt t="23438" x="2389188" y="1817688"/>
          <p14:tracePt t="23441" x="2381250" y="1817688"/>
          <p14:tracePt t="23441" x="2374900" y="1817688"/>
          <p14:tracePt t="23444" x="2366963" y="1817688"/>
          <p14:tracePt t="23444" x="2359025" y="1817688"/>
          <p14:tracePt t="23447" x="2351088" y="1825625"/>
          <p14:tracePt t="23448" x="2343150" y="1825625"/>
          <p14:tracePt t="23449" x="2335213" y="1825625"/>
          <p14:tracePt t="23450" x="2327275" y="1825625"/>
          <p14:tracePt t="23452" x="2319338" y="1825625"/>
          <p14:tracePt t="23454" x="2311400" y="1825625"/>
          <p14:tracePt t="23454" x="2303463" y="1825625"/>
          <p14:tracePt t="23457" x="2295525" y="1825625"/>
          <p14:tracePt t="23458" x="2287588" y="1825625"/>
          <p14:tracePt t="23460" x="2279650" y="1825625"/>
          <p14:tracePt t="23460" x="2271713" y="1825625"/>
          <p14:tracePt t="23461" x="2271713" y="1833563"/>
          <p14:tracePt t="23463" x="2263775" y="1833563"/>
          <p14:tracePt t="23464" x="2255838" y="1833563"/>
          <p14:tracePt t="23465" x="2249488" y="1833563"/>
          <p14:tracePt t="23467" x="2241550" y="1833563"/>
          <p14:tracePt t="23468" x="2233613" y="1833563"/>
          <p14:tracePt t="23468" x="2225675" y="1833563"/>
          <p14:tracePt t="23469" x="2217738" y="1833563"/>
          <p14:tracePt t="23472" x="2209800" y="1833563"/>
          <p14:tracePt t="23474" x="2201863" y="1833563"/>
          <p14:tracePt t="23474" x="2193925" y="1833563"/>
          <p14:tracePt t="23475" x="2185988" y="1833563"/>
          <p14:tracePt t="23476" x="2178050" y="1833563"/>
          <p14:tracePt t="23479" x="2170113" y="1833563"/>
          <p14:tracePt t="23479" x="2162175" y="1833563"/>
          <p14:tracePt t="23481" x="2154238" y="1833563"/>
          <p14:tracePt t="23482" x="2146300" y="1833563"/>
          <p14:tracePt t="23484" x="2138363" y="1833563"/>
          <p14:tracePt t="23485" x="2132013" y="1833563"/>
          <p14:tracePt t="23485" x="2124075" y="1833563"/>
          <p14:tracePt t="23488" x="2108200" y="1833563"/>
          <p14:tracePt t="23490" x="2100263" y="1833563"/>
          <p14:tracePt t="23490" x="2092325" y="1833563"/>
          <p14:tracePt t="23491" x="2084388" y="1833563"/>
          <p14:tracePt t="23493" x="2076450" y="1833563"/>
          <p14:tracePt t="23493" x="2068513" y="1833563"/>
          <p14:tracePt t="23494" x="2068513" y="1825625"/>
          <p14:tracePt t="23495" x="2060575" y="1825625"/>
          <p14:tracePt t="23496" x="2052638" y="1825625"/>
          <p14:tracePt t="23498" x="2044700" y="1825625"/>
          <p14:tracePt t="23498" x="2036763" y="1817688"/>
          <p14:tracePt t="23499" x="2028825" y="1817688"/>
          <p14:tracePt t="23500" x="2020888" y="1817688"/>
          <p14:tracePt t="23502" x="2012950" y="1817688"/>
          <p14:tracePt t="23503" x="2006600" y="1809750"/>
          <p14:tracePt t="23503" x="1998663" y="1809750"/>
          <p14:tracePt t="23506" x="1982788" y="1803400"/>
          <p14:tracePt t="23506" x="1974850" y="1803400"/>
          <p14:tracePt t="23508" x="1966913" y="1795463"/>
          <p14:tracePt t="23508" x="1958975" y="1795463"/>
          <p14:tracePt t="23509" x="1951038" y="1795463"/>
          <p14:tracePt t="23510" x="1943100" y="1787525"/>
          <p14:tracePt t="23511" x="1927225" y="1787525"/>
          <p14:tracePt t="23513" x="1919288" y="1779588"/>
          <p14:tracePt t="23514" x="1911350" y="1779588"/>
          <p14:tracePt t="23515" x="1903413" y="1779588"/>
          <p14:tracePt t="23516" x="1895475" y="1771650"/>
          <p14:tracePt t="23516" x="1889125" y="1771650"/>
          <p14:tracePt t="23518" x="1881188" y="1763713"/>
          <p14:tracePt t="23519" x="1873250" y="1763713"/>
          <p14:tracePt t="23519" x="1857375" y="1755775"/>
          <p14:tracePt t="23522" x="1841500" y="1747838"/>
          <p14:tracePt t="23523" x="1833563" y="1747838"/>
          <p14:tracePt t="23523" x="1825625" y="1747838"/>
          <p14:tracePt t="23524" x="1817688" y="1739900"/>
          <p14:tracePt t="23525" x="1809750" y="1731963"/>
          <p14:tracePt t="23526" x="1801813" y="1731963"/>
          <p14:tracePt t="23528" x="1793875" y="1731963"/>
          <p14:tracePt t="23528" x="1785938" y="1724025"/>
          <p14:tracePt t="23529" x="1778000" y="1724025"/>
          <p14:tracePt t="23531" x="1763713" y="1716088"/>
          <p14:tracePt t="23533" x="1755775" y="1708150"/>
          <p14:tracePt t="23533" x="1747838" y="1708150"/>
          <p14:tracePt t="23536" x="1739900" y="1700213"/>
          <p14:tracePt t="23537" x="1731963" y="1700213"/>
          <p14:tracePt t="23537" x="1724025" y="1692275"/>
          <p14:tracePt t="23538" x="1716088" y="1692275"/>
          <p14:tracePt t="23539" x="1708150" y="1692275"/>
          <p14:tracePt t="23541" x="1700213" y="1692275"/>
          <p14:tracePt t="23543" x="1684338" y="1684338"/>
          <p14:tracePt t="23545" x="1676400" y="1684338"/>
          <p14:tracePt t="23545" x="1668463" y="1684338"/>
          <p14:tracePt t="23546" x="1668463" y="1677988"/>
          <p14:tracePt t="23548" x="1660525" y="1677988"/>
          <p14:tracePt t="23549" x="1652588" y="1677988"/>
          <p14:tracePt t="23551" x="1652588" y="1670050"/>
          <p14:tracePt t="23551" x="1646238" y="1670050"/>
          <p14:tracePt t="23554" x="1638300" y="1662113"/>
          <p14:tracePt t="23555" x="1630363" y="1662113"/>
          <p14:tracePt t="23557" x="1622425" y="1654175"/>
          <p14:tracePt t="23559" x="1614488" y="1654175"/>
          <p14:tracePt t="23560" x="1606550" y="1654175"/>
          <p14:tracePt t="23560" x="1606550" y="1646238"/>
          <p14:tracePt t="23561" x="1598613" y="1646238"/>
          <p14:tracePt t="23564" x="1590675" y="1638300"/>
          <p14:tracePt t="23566" x="1582738" y="1638300"/>
          <p14:tracePt t="23566" x="1574800" y="1638300"/>
          <p14:tracePt t="23568" x="1566863" y="1630363"/>
          <p14:tracePt t="23570" x="1558925" y="1622425"/>
          <p14:tracePt t="23574" x="1558925" y="1614488"/>
          <p14:tracePt t="23575" x="1550988" y="1614488"/>
          <p14:tracePt t="23575" x="1550988" y="1606550"/>
          <p14:tracePt t="23578" x="1543050" y="1606550"/>
          <p14:tracePt t="23580" x="1535113" y="1598613"/>
          <p14:tracePt t="23583" x="1527175" y="1598613"/>
          <p14:tracePt t="23584" x="1527175" y="1590675"/>
          <p14:tracePt t="23584" x="1520825" y="1590675"/>
          <p14:tracePt t="23587" x="1512888" y="1590675"/>
          <p14:tracePt t="23588" x="1512888" y="1582738"/>
          <p14:tracePt t="23589" x="1504950" y="1582738"/>
          <p14:tracePt t="23600" x="1497013" y="1582738"/>
          <p14:tracePt t="23601" x="1497013" y="1574800"/>
          <p14:tracePt t="23624" x="1497013" y="1566863"/>
          <p14:tracePt t="23662" x="1497013" y="1558925"/>
          <p14:tracePt t="23664" x="1497013" y="1552575"/>
          <p14:tracePt t="23668" x="1497013" y="1544638"/>
          <p14:tracePt t="23669" x="1497013" y="1536700"/>
          <p14:tracePt t="23671" x="1497013" y="1528763"/>
          <p14:tracePt t="23674" x="1497013" y="1520825"/>
          <p14:tracePt t="23675" x="1497013" y="1512888"/>
          <p14:tracePt t="23678" x="1504950" y="1504950"/>
          <p14:tracePt t="23679" x="1504950" y="1497013"/>
          <p14:tracePt t="23681" x="1512888" y="1497013"/>
          <p14:tracePt t="23682" x="1512888" y="1489075"/>
          <p14:tracePt t="23684" x="1512888" y="1481138"/>
          <p14:tracePt t="23685" x="1520825" y="1473200"/>
          <p14:tracePt t="23687" x="1527175" y="1473200"/>
          <p14:tracePt t="23690" x="1535113" y="1465263"/>
          <p14:tracePt t="23690" x="1543050" y="1457325"/>
          <p14:tracePt t="23694" x="1550988" y="1449388"/>
          <p14:tracePt t="23694" x="1550988" y="1441450"/>
          <p14:tracePt t="23696" x="1558925" y="1441450"/>
          <p14:tracePt t="23697" x="1566863" y="1441450"/>
          <p14:tracePt t="23698" x="1566863" y="1433513"/>
          <p14:tracePt t="23699" x="1574800" y="1427163"/>
          <p14:tracePt t="23699" x="1582738" y="1427163"/>
          <p14:tracePt t="23701" x="1590675" y="1419225"/>
          <p14:tracePt t="23703" x="1598613" y="1411288"/>
          <p14:tracePt t="23703" x="1606550" y="1411288"/>
          <p14:tracePt t="23705" x="1614488" y="1403350"/>
          <p14:tracePt t="23707" x="1622425" y="1403350"/>
          <p14:tracePt t="23708" x="1630363" y="1395413"/>
          <p14:tracePt t="23708" x="1638300" y="1387475"/>
          <p14:tracePt t="23710" x="1652588" y="1387475"/>
          <p14:tracePt t="23712" x="1652588" y="1379538"/>
          <p14:tracePt t="23713" x="1660525" y="1371600"/>
          <p14:tracePt t="23714" x="1668463" y="1371600"/>
          <p14:tracePt t="23715" x="1676400" y="1371600"/>
          <p14:tracePt t="23716" x="1684338" y="1363663"/>
          <p14:tracePt t="23716" x="1692275" y="1363663"/>
          <p14:tracePt t="23718" x="1700213" y="1355725"/>
          <p14:tracePt t="23718" x="1708150" y="1355725"/>
          <p14:tracePt t="23721" x="1724025" y="1347788"/>
          <p14:tracePt t="23722" x="1739900" y="1339850"/>
          <p14:tracePt t="23724" x="1747838" y="1339850"/>
          <p14:tracePt t="23725" x="1755775" y="1331913"/>
          <p14:tracePt t="23726" x="1763713" y="1331913"/>
          <p14:tracePt t="23728" x="1770063" y="1331913"/>
          <p14:tracePt t="23728" x="1778000" y="1331913"/>
          <p14:tracePt t="23730" x="1793875" y="1323975"/>
          <p14:tracePt t="23731" x="1801813" y="1323975"/>
          <p14:tracePt t="23732" x="1809750" y="1316038"/>
          <p14:tracePt t="23733" x="1817688" y="1316038"/>
          <p14:tracePt t="23733" x="1825625" y="1316038"/>
          <p14:tracePt t="23734" x="1833563" y="1316038"/>
          <p14:tracePt t="23735" x="1841500" y="1309688"/>
          <p14:tracePt t="23737" x="1849438" y="1309688"/>
          <p14:tracePt t="23737" x="1857375" y="1309688"/>
          <p14:tracePt t="23738" x="1865313" y="1301750"/>
          <p14:tracePt t="23739" x="1873250" y="1301750"/>
          <p14:tracePt t="23740" x="1881188" y="1301750"/>
          <p14:tracePt t="23741" x="1889125" y="1301750"/>
          <p14:tracePt t="23742" x="1895475" y="1301750"/>
          <p14:tracePt t="23743" x="1903413" y="1301750"/>
          <p14:tracePt t="23745" x="1903413" y="1293813"/>
          <p14:tracePt t="23745" x="1911350" y="1293813"/>
          <p14:tracePt t="23746" x="1919288" y="1293813"/>
          <p14:tracePt t="23748" x="1927225" y="1285875"/>
          <p14:tracePt t="23749" x="1935163" y="1285875"/>
          <p14:tracePt t="23750" x="1943100" y="1285875"/>
          <p14:tracePt t="23750" x="1951038" y="1285875"/>
          <p14:tracePt t="23751" x="1958975" y="1277938"/>
          <p14:tracePt t="23753" x="1966913" y="1277938"/>
          <p14:tracePt t="23753" x="1974850" y="1277938"/>
          <p14:tracePt t="23754" x="1982788" y="1277938"/>
          <p14:tracePt t="23755" x="1990725" y="1277938"/>
          <p14:tracePt t="23756" x="1998663" y="1277938"/>
          <p14:tracePt t="23757" x="2006600" y="1270000"/>
          <p14:tracePt t="23758" x="2012950" y="1270000"/>
          <p14:tracePt t="23759" x="2028825" y="1270000"/>
          <p14:tracePt t="23762" x="2044700" y="1262063"/>
          <p14:tracePt t="23762" x="2052638" y="1262063"/>
          <p14:tracePt t="23764" x="2060575" y="1262063"/>
          <p14:tracePt t="23765" x="2068513" y="1262063"/>
          <p14:tracePt t="23766" x="2076450" y="1262063"/>
          <p14:tracePt t="23768" x="2084388" y="1262063"/>
          <p14:tracePt t="23769" x="2092325" y="1254125"/>
          <p14:tracePt t="23769" x="2100263" y="1254125"/>
          <p14:tracePt t="23770" x="2108200" y="1254125"/>
          <p14:tracePt t="23771" x="2116138" y="1254125"/>
          <p14:tracePt t="23772" x="2124075" y="1246188"/>
          <p14:tracePt t="23775" x="2132013" y="1246188"/>
          <p14:tracePt t="23775" x="2138363" y="1246188"/>
          <p14:tracePt t="23776" x="2146300" y="1246188"/>
          <p14:tracePt t="23777" x="2154238" y="1246188"/>
          <p14:tracePt t="23778" x="2154238" y="1238250"/>
          <p14:tracePt t="23779" x="2162175" y="1238250"/>
          <p14:tracePt t="23781" x="2170113" y="1238250"/>
          <p14:tracePt t="23782" x="2178050" y="1238250"/>
          <p14:tracePt t="23782" x="2185988" y="1230313"/>
          <p14:tracePt t="23785" x="2193925" y="1230313"/>
          <p14:tracePt t="23799" x="2303463" y="1206500"/>
          <p14:tracePt t="23799" x="2311400" y="1206500"/>
          <p14:tracePt t="23801" x="2327275" y="1206500"/>
          <p14:tracePt t="23803" x="2335213" y="1206500"/>
          <p14:tracePt t="23803" x="2351088" y="1198563"/>
          <p14:tracePt t="23804" x="2359025" y="1198563"/>
          <p14:tracePt t="23805" x="2366963" y="1198563"/>
          <p14:tracePt t="23806" x="2374900" y="1198563"/>
          <p14:tracePt t="23807" x="2381250" y="1190625"/>
          <p14:tracePt t="23808" x="2389188" y="1190625"/>
          <p14:tracePt t="23809" x="2397125" y="1190625"/>
          <p14:tracePt t="23810" x="2405063" y="1190625"/>
          <p14:tracePt t="23813" x="2413000" y="1190625"/>
          <p14:tracePt t="23814" x="2420938" y="1184275"/>
          <p14:tracePt t="23815" x="2428875" y="1184275"/>
          <p14:tracePt t="23815" x="2436813" y="1184275"/>
          <p14:tracePt t="23818" x="2444750" y="1176338"/>
          <p14:tracePt t="23818" x="2452688" y="1176338"/>
          <p14:tracePt t="23819" x="2460625" y="1176338"/>
          <p14:tracePt t="23821" x="2468563" y="1176338"/>
          <p14:tracePt t="23823" x="2476500" y="1176338"/>
          <p14:tracePt t="23823" x="2484438" y="1168400"/>
          <p14:tracePt t="23824" x="2492375" y="1168400"/>
          <p14:tracePt t="23827" x="2498725" y="1168400"/>
          <p14:tracePt t="23827" x="2506663" y="1160463"/>
          <p14:tracePt t="23830" x="2514600" y="1160463"/>
          <p14:tracePt t="23832" x="2522538" y="1160463"/>
          <p14:tracePt t="23835" x="2530475" y="1160463"/>
          <p14:tracePt t="23837" x="2538413" y="1160463"/>
          <p14:tracePt t="23838" x="2546350" y="1160463"/>
          <p14:tracePt t="23841" x="2554288" y="1160463"/>
          <p14:tracePt t="23843" x="2554288" y="1152525"/>
          <p14:tracePt t="23845" x="2562225" y="1152525"/>
          <p14:tracePt t="23851" x="2570163" y="1152525"/>
          <p14:tracePt t="23851" x="2570163" y="1144588"/>
          <p14:tracePt t="23854" x="2578100" y="1144588"/>
          <p14:tracePt t="23860" x="2586038" y="1144588"/>
          <p14:tracePt t="23872" x="2593975" y="1144588"/>
          <p14:tracePt t="23946" x="2601913" y="1144588"/>
          <p14:tracePt t="23963" x="2609850" y="1152525"/>
          <p14:tracePt t="23967" x="2617788" y="1160463"/>
          <p14:tracePt t="23968" x="2617788" y="1168400"/>
          <p14:tracePt t="23969" x="2624138" y="1168400"/>
          <p14:tracePt t="23971" x="2624138" y="1176338"/>
          <p14:tracePt t="23971" x="2632075" y="1184275"/>
          <p14:tracePt t="23974" x="2640013" y="1190625"/>
          <p14:tracePt t="23974" x="2647950" y="1190625"/>
          <p14:tracePt t="23975" x="2647950" y="1198563"/>
          <p14:tracePt t="23978" x="2655888" y="1198563"/>
          <p14:tracePt t="23978" x="2655888" y="1206500"/>
          <p14:tracePt t="23979" x="2663825" y="1206500"/>
          <p14:tracePt t="23981" x="2663825" y="1214438"/>
          <p14:tracePt t="23982" x="2671763" y="1214438"/>
          <p14:tracePt t="23984" x="2671763" y="1222375"/>
          <p14:tracePt t="23986" x="2679700" y="1230313"/>
          <p14:tracePt t="23986" x="2679700" y="1238250"/>
          <p14:tracePt t="23987" x="2687638" y="1238250"/>
          <p14:tracePt t="23990" x="2687638" y="1246188"/>
          <p14:tracePt t="23992" x="2695575" y="1254125"/>
          <p14:tracePt t="23994" x="2703513" y="1254125"/>
          <p14:tracePt t="23994" x="2703513" y="1262063"/>
          <p14:tracePt t="23997" x="2703513" y="1270000"/>
          <p14:tracePt t="23998" x="2711450" y="1270000"/>
          <p14:tracePt t="23999" x="2711450" y="1277938"/>
          <p14:tracePt t="24001" x="2719388" y="1285875"/>
          <p14:tracePt t="24003" x="2719388" y="1293813"/>
          <p14:tracePt t="24003" x="2727325" y="1293813"/>
          <p14:tracePt t="24006" x="2727325" y="1301750"/>
          <p14:tracePt t="24006" x="2735263" y="1309688"/>
          <p14:tracePt t="24009" x="2743200" y="1316038"/>
          <p14:tracePt t="24010" x="2743200" y="1323975"/>
          <p14:tracePt t="24013" x="2743200" y="1331913"/>
          <p14:tracePt t="24014" x="2749550" y="1339850"/>
          <p14:tracePt t="24015" x="2757488" y="1347788"/>
          <p14:tracePt t="24019" x="2757488" y="1355725"/>
          <p14:tracePt t="24019" x="2765425" y="1363663"/>
          <p14:tracePt t="24022" x="2773363" y="1371600"/>
          <p14:tracePt t="24024" x="2773363" y="1379538"/>
          <p14:tracePt t="24024" x="2781300" y="1379538"/>
          <p14:tracePt t="24025" x="2781300" y="1387475"/>
          <p14:tracePt t="24028" x="2789238" y="1395413"/>
          <p14:tracePt t="24032" x="2797175" y="1403350"/>
          <p14:tracePt t="24036" x="2805113" y="1411288"/>
          <p14:tracePt t="24039" x="2805113" y="1419225"/>
          <p14:tracePt t="24039" x="2813050" y="1419225"/>
          <p14:tracePt t="24042" x="2813050" y="1427163"/>
          <p14:tracePt t="24044" x="2820988" y="1427163"/>
          <p14:tracePt t="24044" x="2820988" y="1433513"/>
          <p14:tracePt t="24047" x="2828925" y="1433513"/>
          <p14:tracePt t="24050" x="2828925" y="1441450"/>
          <p14:tracePt t="24057" x="2828925" y="1449388"/>
          <p14:tracePt t="24059" x="2836863" y="1449388"/>
          <p14:tracePt t="24149" x="2836863" y="1457325"/>
          <p14:tracePt t="24152" x="2836863" y="1465263"/>
          <p14:tracePt t="24155" x="2836863" y="1473200"/>
          <p14:tracePt t="24158" x="2836863" y="1481138"/>
          <p14:tracePt t="24162" x="2836863" y="1489075"/>
          <p14:tracePt t="24169" x="2844800" y="1489075"/>
          <p14:tracePt t="24178" x="2844800" y="1497013"/>
          <p14:tracePt t="24184" x="2844800" y="1504950"/>
          <p14:tracePt t="24193" x="2836863" y="1504950"/>
          <p14:tracePt t="24194" x="2836863" y="1512888"/>
          <p14:tracePt t="24198" x="2828925" y="1520825"/>
          <p14:tracePt t="24202" x="2820988" y="1520825"/>
          <p14:tracePt t="24203" x="2820988" y="1528763"/>
          <p14:tracePt t="24207" x="2813050" y="1536700"/>
          <p14:tracePt t="24211" x="2805113" y="1544638"/>
          <p14:tracePt t="24215" x="2797175" y="1552575"/>
          <p14:tracePt t="24219" x="2797175" y="1558925"/>
          <p14:tracePt t="24220" x="2789238" y="1558925"/>
          <p14:tracePt t="24222" x="2789238" y="1566863"/>
          <p14:tracePt t="24225" x="2781300" y="1574800"/>
          <p14:tracePt t="24229" x="2773363" y="1582738"/>
          <p14:tracePt t="24232" x="2765425" y="1590675"/>
          <p14:tracePt t="24236" x="2765425" y="1598613"/>
          <p14:tracePt t="24239" x="2765425" y="1606550"/>
          <p14:tracePt t="24242" x="2757488" y="1614488"/>
          <p14:tracePt t="24246" x="2749550" y="1614488"/>
          <p14:tracePt t="24247" x="2749550" y="1622425"/>
          <p14:tracePt t="24252" x="2743200" y="1630363"/>
          <p14:tracePt t="24262" x="2743200" y="1638300"/>
          <p14:tracePt t="24266" x="2735263" y="1638300"/>
          <p14:tracePt t="24279" x="2727325" y="1638300"/>
          <p14:tracePt t="24287" x="2727325" y="1646238"/>
          <p14:tracePt t="24301" x="2719388" y="1646238"/>
          <p14:tracePt t="24304" x="2719388" y="1654175"/>
          <p14:tracePt t="24308" x="2711450" y="1654175"/>
          <p14:tracePt t="24311" x="2711450" y="1662113"/>
          <p14:tracePt t="24314" x="2703513" y="1662113"/>
          <p14:tracePt t="24317" x="2703513" y="1670050"/>
          <p14:tracePt t="24317" x="2695575" y="1670050"/>
          <p14:tracePt t="24322" x="2695575" y="1677988"/>
          <p14:tracePt t="24327" x="2695575" y="1684338"/>
          <p14:tracePt t="24331" x="2687638" y="1684338"/>
          <p14:tracePt t="24335" x="2687638" y="1692275"/>
          <p14:tracePt t="24337" x="2679700" y="1692275"/>
          <p14:tracePt t="24340" x="2679700" y="1700213"/>
          <p14:tracePt t="24344" x="2671763" y="1700213"/>
          <p14:tracePt t="24348" x="2663825" y="1708150"/>
          <p14:tracePt t="24352" x="2663825" y="1716088"/>
          <p14:tracePt t="24355" x="2655888" y="1716088"/>
          <p14:tracePt t="24360" x="2647950" y="1724025"/>
          <p14:tracePt t="24364" x="2647950" y="1731963"/>
          <p14:tracePt t="24366" x="2640013" y="1731963"/>
          <p14:tracePt t="24376" x="2632075" y="1731963"/>
          <p14:tracePt t="24380" x="2624138" y="1731963"/>
          <p14:tracePt t="24387" x="2617788" y="1731963"/>
          <p14:tracePt t="24387" x="2617788" y="1739900"/>
          <p14:tracePt t="24391" x="2609850" y="1739900"/>
          <p14:tracePt t="24397" x="2601913" y="1739900"/>
          <p14:tracePt t="24404" x="2593975" y="1739900"/>
          <p14:tracePt t="24408" x="2586038" y="1739900"/>
          <p14:tracePt t="24412" x="2578100" y="1739900"/>
          <p14:tracePt t="24414" x="2570163" y="1739900"/>
          <p14:tracePt t="24418" x="2570163" y="1747838"/>
          <p14:tracePt t="24418" x="2562225" y="1747838"/>
          <p14:tracePt t="24422" x="2554288" y="1747838"/>
          <p14:tracePt t="24426" x="2546350" y="1747838"/>
          <p14:tracePt t="24428" x="2538413" y="1747838"/>
          <p14:tracePt t="24432" x="2530475" y="1747838"/>
          <p14:tracePt t="24434" x="2530475" y="1755775"/>
          <p14:tracePt t="24435" x="2522538" y="1755775"/>
          <p14:tracePt t="24438" x="2514600" y="1755775"/>
          <p14:tracePt t="24440" x="2506663" y="1755775"/>
          <p14:tracePt t="24443" x="2498725" y="1755775"/>
          <p14:tracePt t="24443" x="2498725" y="1763713"/>
          <p14:tracePt t="24444" x="2492375" y="1763713"/>
          <p14:tracePt t="24447" x="2484438" y="1763713"/>
          <p14:tracePt t="24448" x="2476500" y="1763713"/>
          <p14:tracePt t="24451" x="2468563" y="1763713"/>
          <p14:tracePt t="24453" x="2460625" y="1771650"/>
          <p14:tracePt t="24455" x="2452688" y="1771650"/>
          <p14:tracePt t="24458" x="2444750" y="1771650"/>
          <p14:tracePt t="24461" x="2436813" y="1771650"/>
          <p14:tracePt t="24463" x="2428875" y="1771650"/>
          <p14:tracePt t="24465" x="2420938" y="1771650"/>
          <p14:tracePt t="24468" x="2413000" y="1779588"/>
          <p14:tracePt t="24471" x="2405063" y="1779588"/>
          <p14:tracePt t="24476" x="2397125" y="1787525"/>
          <p14:tracePt t="24478" x="2389188" y="1787525"/>
          <p14:tracePt t="24481" x="2381250" y="1787525"/>
          <p14:tracePt t="24484" x="2374900" y="1787525"/>
          <p14:tracePt t="24491" x="2366963" y="1787525"/>
          <p14:tracePt t="24496" x="2359025" y="1787525"/>
          <p14:tracePt t="24503" x="2351088" y="1787525"/>
          <p14:tracePt t="24506" x="2351088" y="1795463"/>
          <p14:tracePt t="24506" x="2343150" y="1795463"/>
          <p14:tracePt t="24515" x="2335213" y="1795463"/>
          <p14:tracePt t="24524" x="2327275" y="1795463"/>
          <p14:tracePt t="24527" x="2319338" y="1795463"/>
          <p14:tracePt t="24531" x="2311400" y="1795463"/>
          <p14:tracePt t="24533" x="2303463" y="1795463"/>
          <p14:tracePt t="24536" x="2295525" y="1795463"/>
          <p14:tracePt t="24538" x="2287588" y="1795463"/>
          <p14:tracePt t="24542" x="2279650" y="1795463"/>
          <p14:tracePt t="24544" x="2271713" y="1795463"/>
          <p14:tracePt t="24547" x="2263775" y="1795463"/>
          <p14:tracePt t="24548" x="2255838" y="1795463"/>
          <p14:tracePt t="24549" x="2249488" y="1795463"/>
          <p14:tracePt t="24552" x="2241550" y="1795463"/>
          <p14:tracePt t="24553" x="2233613" y="1795463"/>
          <p14:tracePt t="24556" x="2225675" y="1795463"/>
          <p14:tracePt t="24556" x="2217738" y="1795463"/>
          <p14:tracePt t="24559" x="2209800" y="1795463"/>
          <p14:tracePt t="24561" x="2201863" y="1795463"/>
          <p14:tracePt t="24563" x="2193925" y="1795463"/>
          <p14:tracePt t="24564" x="2185988" y="1795463"/>
          <p14:tracePt t="24565" x="2178050" y="1795463"/>
          <p14:tracePt t="24568" x="2170113" y="1795463"/>
          <p14:tracePt t="24569" x="2162175" y="1795463"/>
          <p14:tracePt t="24572" x="2154238" y="1795463"/>
          <p14:tracePt t="24573" x="2146300" y="1795463"/>
          <p14:tracePt t="24575" x="2138363" y="1795463"/>
          <p14:tracePt t="24577" x="2132013" y="1795463"/>
          <p14:tracePt t="24578" x="2124075" y="1795463"/>
          <p14:tracePt t="24581" x="2116138" y="1795463"/>
          <p14:tracePt t="24582" x="2108200" y="1795463"/>
          <p14:tracePt t="24583" x="2100263" y="1795463"/>
          <p14:tracePt t="24586" x="2092325" y="1795463"/>
          <p14:tracePt t="24587" x="2084388" y="1795463"/>
          <p14:tracePt t="24590" x="2076450" y="1795463"/>
          <p14:tracePt t="24594" x="2068513" y="1795463"/>
          <p14:tracePt t="24597" x="2060575" y="1795463"/>
          <p14:tracePt t="24598" x="2060575" y="1787525"/>
          <p14:tracePt t="24598" x="2052638" y="1787525"/>
          <p14:tracePt t="24602" x="2044700" y="1787525"/>
          <p14:tracePt t="24605" x="2036763" y="1787525"/>
          <p14:tracePt t="24610" x="2028825" y="1787525"/>
          <p14:tracePt t="24613" x="2028825" y="1779588"/>
          <p14:tracePt t="24614" x="2020888" y="1779588"/>
          <p14:tracePt t="24620" x="2012950" y="1779588"/>
          <p14:tracePt t="24626" x="2006600" y="1779588"/>
          <p14:tracePt t="24629" x="1998663" y="1779588"/>
          <p14:tracePt t="24635" x="1990725" y="1779588"/>
          <p14:tracePt t="24639" x="1982788" y="1771650"/>
          <p14:tracePt t="24645" x="1974850" y="1771650"/>
          <p14:tracePt t="24649" x="1966913" y="1771650"/>
          <p14:tracePt t="24654" x="1966913" y="1763713"/>
          <p14:tracePt t="24655" x="1958975" y="1763713"/>
          <p14:tracePt t="24660" x="1951038" y="1763713"/>
          <p14:tracePt t="24663" x="1951038" y="1755775"/>
          <p14:tracePt t="24665" x="1943100" y="1755775"/>
          <p14:tracePt t="24670" x="1935163" y="1755775"/>
          <p14:tracePt t="24675" x="1927225" y="1755775"/>
          <p14:tracePt t="24682" x="1919288" y="1755775"/>
          <p14:tracePt t="24686" x="1911350" y="1755775"/>
          <p14:tracePt t="24687" x="1911350" y="1747838"/>
          <p14:tracePt t="24694" x="1903413" y="1747838"/>
          <p14:tracePt t="24709" x="1895475" y="1747838"/>
          <p14:tracePt t="24758" x="1889125" y="1747838"/>
          <p14:tracePt t="24990" x="1895475" y="1747838"/>
          <p14:tracePt t="24996" x="1903413" y="1747838"/>
          <p14:tracePt t="25002" x="1911350" y="1747838"/>
          <p14:tracePt t="25005" x="1919288" y="1747838"/>
          <p14:tracePt t="25009" x="1927225" y="1747838"/>
          <p14:tracePt t="25012" x="1935163" y="1747838"/>
          <p14:tracePt t="25015" x="1943100" y="1747838"/>
          <p14:tracePt t="25018" x="1951038" y="1747838"/>
          <p14:tracePt t="25018" x="1958975" y="1747838"/>
          <p14:tracePt t="25022" x="1966913" y="1747838"/>
          <p14:tracePt t="25024" x="1974850" y="1747838"/>
          <p14:tracePt t="25026" x="1982788" y="1747838"/>
          <p14:tracePt t="25029" x="1990725" y="1747838"/>
          <p14:tracePt t="25032" x="1998663" y="1747838"/>
          <p14:tracePt t="25034" x="2006600" y="1747838"/>
          <p14:tracePt t="25037" x="2012950" y="1747838"/>
          <p14:tracePt t="25041" x="2020888" y="1747838"/>
          <p14:tracePt t="25043" x="2028825" y="1747838"/>
          <p14:tracePt t="25046" x="2036763" y="1747838"/>
          <p14:tracePt t="25048" x="2044700" y="1747838"/>
          <p14:tracePt t="25051" x="2052638" y="1747838"/>
          <p14:tracePt t="25054" x="2060575" y="1747838"/>
          <p14:tracePt t="25059" x="2068513" y="1747838"/>
          <p14:tracePt t="25061" x="2076450" y="1747838"/>
          <p14:tracePt t="25065" x="2084388" y="1747838"/>
          <p14:tracePt t="25068" x="2092325" y="1747838"/>
          <p14:tracePt t="25070" x="2100263" y="1747838"/>
          <p14:tracePt t="25075" x="2108200" y="1747838"/>
          <p14:tracePt t="25080" x="2116138" y="1747838"/>
          <p14:tracePt t="25090" x="2124075" y="1747838"/>
          <p14:tracePt t="25095" x="2132013" y="1747838"/>
          <p14:tracePt t="25103" x="2138363" y="1747838"/>
          <p14:tracePt t="25111" x="2146300" y="1747838"/>
          <p14:tracePt t="25118" x="2154238" y="1747838"/>
          <p14:tracePt t="25125" x="2162175" y="1747838"/>
          <p14:tracePt t="25131" x="2170113" y="1747838"/>
          <p14:tracePt t="25139" x="2170113" y="1755775"/>
          <p14:tracePt t="25139" x="2178050" y="1755775"/>
          <p14:tracePt t="25145" x="2185988" y="1755775"/>
          <p14:tracePt t="25149" x="2193925" y="1755775"/>
          <p14:tracePt t="25153" x="2201863" y="1755775"/>
          <p14:tracePt t="25160" x="2209800" y="1755775"/>
          <p14:tracePt t="25164" x="2209800" y="1763713"/>
          <p14:tracePt t="25165" x="2217738" y="1763713"/>
          <p14:tracePt t="25170" x="2225675" y="1763713"/>
          <p14:tracePt t="25175" x="2233613" y="1763713"/>
          <p14:tracePt t="25178" x="2241550" y="1763713"/>
          <p14:tracePt t="25186" x="2249488" y="1763713"/>
          <p14:tracePt t="25188" x="2249488" y="1771650"/>
          <p14:tracePt t="25199" x="2255838" y="1771650"/>
          <p14:tracePt t="26345" x="2263775" y="1771650"/>
          <p14:tracePt t="26354" x="2271713" y="1771650"/>
          <p14:tracePt t="26358" x="2279650" y="1771650"/>
          <p14:tracePt t="26361" x="2287588" y="1771650"/>
          <p14:tracePt t="26363" x="2295525" y="1771650"/>
          <p14:tracePt t="26367" x="2303463" y="1771650"/>
          <p14:tracePt t="26373" x="2311400" y="1771650"/>
          <p14:tracePt t="26422" x="2319338" y="1771650"/>
          <p14:tracePt t="26428" x="2327275" y="1771650"/>
          <p14:tracePt t="26434" x="2335213" y="1771650"/>
          <p14:tracePt t="26439" x="2343150" y="1771650"/>
          <p14:tracePt t="26440" x="2351088" y="1771650"/>
          <p14:tracePt t="26448" x="2359025" y="1771650"/>
          <p14:tracePt t="26455" x="2366963" y="1771650"/>
          <p14:tracePt t="26457" x="2366963" y="1763713"/>
          <p14:tracePt t="26460" x="2374900" y="1763713"/>
          <p14:tracePt t="26462" x="2381250" y="1763713"/>
          <p14:tracePt t="26467" x="2389188" y="1763713"/>
          <p14:tracePt t="26470" x="2397125" y="1763713"/>
          <p14:tracePt t="26475" x="2405063" y="1763713"/>
          <p14:tracePt t="26482" x="2413000" y="1763713"/>
          <p14:tracePt t="26485" x="2420938" y="1763713"/>
          <p14:tracePt t="26490" x="2428875" y="1763713"/>
          <p14:tracePt t="26495" x="2436813" y="1763713"/>
          <p14:tracePt t="26502" x="2444750" y="1763713"/>
          <p14:tracePt t="26511" x="2452688" y="1763713"/>
          <p14:tracePt t="26538" x="2460625" y="1763713"/>
          <p14:tracePt t="26545" x="2468563" y="1763713"/>
          <p14:tracePt t="26552" x="2476500" y="1763713"/>
          <p14:tracePt t="26553" x="2476500" y="1755775"/>
          <p14:tracePt t="26562" x="2484438" y="1755775"/>
          <p14:tracePt t="26565" x="2492375" y="1755775"/>
          <p14:tracePt t="26577" x="2498725" y="1755775"/>
          <p14:tracePt t="26589" x="2506663" y="1755775"/>
          <p14:tracePt t="26606" x="2514600" y="1755775"/>
          <p14:tracePt t="26607" x="2522538" y="1755775"/>
          <p14:tracePt t="26608" x="2522538" y="1747838"/>
          <p14:tracePt t="26611" x="2530475" y="1747838"/>
          <p14:tracePt t="26614" x="2538413" y="1747838"/>
          <p14:tracePt t="26615" x="2546350" y="1747838"/>
          <p14:tracePt t="26619" x="2554288" y="1747838"/>
          <p14:tracePt t="26621" x="2562225" y="1747838"/>
          <p14:tracePt t="26623" x="2570163" y="1747838"/>
          <p14:tracePt t="26624" x="2578100" y="1747838"/>
          <p14:tracePt t="26627" x="2586038" y="1747838"/>
          <p14:tracePt t="26628" x="2593975" y="1747838"/>
          <p14:tracePt t="26631" x="2601913" y="1747838"/>
          <p14:tracePt t="26632" x="2609850" y="1747838"/>
          <p14:tracePt t="26633" x="2617788" y="1747838"/>
          <p14:tracePt t="26636" x="2624138" y="1747838"/>
          <p14:tracePt t="26636" x="2632075" y="1747838"/>
          <p14:tracePt t="26639" x="2640013" y="1747838"/>
          <p14:tracePt t="26641" x="2647950" y="1747838"/>
          <p14:tracePt t="26643" x="2655888" y="1747838"/>
          <p14:tracePt t="26643" x="2663825" y="1747838"/>
          <p14:tracePt t="26646" x="2671763" y="1747838"/>
          <p14:tracePt t="26648" x="2679700" y="1747838"/>
          <p14:tracePt t="26648" x="2687638" y="1747838"/>
          <p14:tracePt t="26651" x="2695575" y="1747838"/>
          <p14:tracePt t="26653" x="2703513" y="1747838"/>
          <p14:tracePt t="26653" x="2711450" y="1747838"/>
          <p14:tracePt t="26656" x="2719388" y="1747838"/>
          <p14:tracePt t="26658" x="2727325" y="1747838"/>
          <p14:tracePt t="26660" x="2735263" y="1747838"/>
          <p14:tracePt t="26661" x="2743200" y="1747838"/>
          <p14:tracePt t="26664" x="2749550" y="1747838"/>
          <p14:tracePt t="26665" x="2757488" y="1747838"/>
          <p14:tracePt t="26667" x="2765425" y="1747838"/>
          <p14:tracePt t="26669" x="2773363" y="1747838"/>
          <p14:tracePt t="26671" x="2773363" y="1755775"/>
          <p14:tracePt t="26673" x="2781300" y="1755775"/>
          <p14:tracePt t="26675" x="2789238" y="1755775"/>
          <p14:tracePt t="26683" x="2797175" y="1755775"/>
          <p14:tracePt t="26848" x="2789238" y="1755775"/>
          <p14:tracePt t="26853" x="2781300" y="1755775"/>
          <p14:tracePt t="26857" x="2773363" y="1755775"/>
          <p14:tracePt t="26858" x="2765425" y="1755775"/>
          <p14:tracePt t="26861" x="2757488" y="1755775"/>
          <p14:tracePt t="26863" x="2749550" y="1755775"/>
          <p14:tracePt t="26864" x="2743200" y="1755775"/>
          <p14:tracePt t="26866" x="2735263" y="1755775"/>
          <p14:tracePt t="26868" x="2727325" y="1755775"/>
          <p14:tracePt t="26872" x="2719388" y="1755775"/>
          <p14:tracePt t="26872" x="2711450" y="1755775"/>
          <p14:tracePt t="26876" x="2703513" y="1755775"/>
          <p14:tracePt t="26878" x="2695575" y="1755775"/>
          <p14:tracePt t="26879" x="2687638" y="1755775"/>
          <p14:tracePt t="26881" x="2679700" y="1755775"/>
          <p14:tracePt t="26885" x="2671763" y="1755775"/>
          <p14:tracePt t="26886" x="2663825" y="1755775"/>
          <p14:tracePt t="26890" x="2655888" y="1755775"/>
          <p14:tracePt t="26893" x="2647950" y="1755775"/>
          <p14:tracePt t="26894" x="2640013" y="1755775"/>
          <p14:tracePt t="26898" x="2632075" y="1755775"/>
          <p14:tracePt t="26899" x="2624138" y="1755775"/>
          <p14:tracePt t="26904" x="2617788" y="1755775"/>
          <p14:tracePt t="26907" x="2609850" y="1755775"/>
          <p14:tracePt t="26913" x="2601913" y="1755775"/>
          <p14:tracePt t="26919" x="2593975" y="1755775"/>
          <p14:tracePt t="26931" x="2578100" y="1755775"/>
          <p14:tracePt t="26934" x="2570163" y="1755775"/>
          <p14:tracePt t="26941" x="2562225" y="1755775"/>
          <p14:tracePt t="27098" x="2562225" y="1747838"/>
          <p14:tracePt t="27101" x="2562225" y="1739900"/>
          <p14:tracePt t="27103" x="2562225" y="1731963"/>
          <p14:tracePt t="27105" x="2562225" y="1724025"/>
          <p14:tracePt t="27106" x="2562225" y="1716088"/>
          <p14:tracePt t="27107" x="2562225" y="1708150"/>
          <p14:tracePt t="27108" x="2570163" y="1708150"/>
          <p14:tracePt t="27109" x="2570163" y="1700213"/>
          <p14:tracePt t="27110" x="2570163" y="1692275"/>
          <p14:tracePt t="27111" x="2578100" y="1692275"/>
          <p14:tracePt t="27112" x="2578100" y="1684338"/>
          <p14:tracePt t="27115" x="2578100" y="1677988"/>
          <p14:tracePt t="27116" x="2586038" y="1670050"/>
          <p14:tracePt t="27120" x="2593975" y="1662113"/>
          <p14:tracePt t="27123" x="2593975" y="1654175"/>
          <p14:tracePt t="27127" x="2601913" y="1646238"/>
          <p14:tracePt t="27129" x="2601913" y="1638300"/>
          <p14:tracePt t="27132" x="2601913" y="1630363"/>
          <p14:tracePt t="27135" x="2601913" y="1622425"/>
          <p14:tracePt t="27137" x="2609850" y="1622425"/>
          <p14:tracePt t="27137" x="2609850" y="1614488"/>
          <p14:tracePt t="27140" x="2617788" y="1614488"/>
          <p14:tracePt t="27140" x="2617788" y="1606550"/>
          <p14:tracePt t="27146" x="2617788" y="1598613"/>
          <p14:tracePt t="27150" x="2624138" y="1598613"/>
          <p14:tracePt t="27150" x="2624138" y="1590675"/>
          <p14:tracePt t="27153" x="2624138" y="1582738"/>
          <p14:tracePt t="27157" x="2624138" y="1574800"/>
          <p14:tracePt t="27160" x="2624138" y="1566863"/>
          <p14:tracePt t="27160" x="2632075" y="1566863"/>
          <p14:tracePt t="27166" x="2632075" y="1558925"/>
          <p14:tracePt t="27167" x="2640013" y="1558925"/>
          <p14:tracePt t="27171" x="2640013" y="1552575"/>
          <p14:tracePt t="27176" x="2640013" y="1544638"/>
          <p14:tracePt t="27179" x="2640013" y="1536700"/>
          <p14:tracePt t="27181" x="2647950" y="1536700"/>
          <p14:tracePt t="27182" x="2647950" y="1528763"/>
          <p14:tracePt t="27188" x="2647950" y="1520825"/>
          <p14:tracePt t="27189" x="2655888" y="1520825"/>
          <p14:tracePt t="27193" x="2655888" y="1512888"/>
          <p14:tracePt t="27195" x="2663825" y="1512888"/>
          <p14:tracePt t="27198" x="2663825" y="1504950"/>
          <p14:tracePt t="27200" x="2671763" y="1504950"/>
          <p14:tracePt t="27200" x="2671763" y="1497013"/>
          <p14:tracePt t="27206" x="2671763" y="1489075"/>
          <p14:tracePt t="27207" x="2679700" y="1489075"/>
          <p14:tracePt t="27208" x="2679700" y="1481138"/>
          <p14:tracePt t="27211" x="2687638" y="1473200"/>
          <p14:tracePt t="27215" x="2695575" y="1465263"/>
          <p14:tracePt t="27218" x="2695575" y="1457325"/>
          <p14:tracePt t="27218" x="2703513" y="1457325"/>
          <p14:tracePt t="27221" x="2703513" y="1449388"/>
          <p14:tracePt t="27223" x="2711450" y="1441450"/>
          <p14:tracePt t="27226" x="2719388" y="1433513"/>
          <p14:tracePt t="27228" x="2719388" y="1427163"/>
          <p14:tracePt t="27230" x="2727325" y="1427163"/>
          <p14:tracePt t="27231" x="2727325" y="1419225"/>
          <p14:tracePt t="27233" x="2735263" y="1411288"/>
          <p14:tracePt t="27236" x="2743200" y="1411288"/>
          <p14:tracePt t="27236" x="2743200" y="1403350"/>
          <p14:tracePt t="27239" x="2749550" y="1403350"/>
          <p14:tracePt t="27239" x="2749550" y="1395413"/>
          <p14:tracePt t="27240" x="2757488" y="1395413"/>
          <p14:tracePt t="27241" x="2757488" y="1387475"/>
          <p14:tracePt t="27245" x="2765425" y="1379538"/>
          <p14:tracePt t="27247" x="2773363" y="1379538"/>
          <p14:tracePt t="27248" x="2773363" y="1371600"/>
          <p14:tracePt t="27252" x="2781300" y="1371600"/>
          <p14:tracePt t="27254" x="2781300" y="1363663"/>
          <p14:tracePt t="27254" x="2789238" y="1363663"/>
          <p14:tracePt t="27257" x="2789238" y="1355725"/>
          <p14:tracePt t="27260" x="2797175" y="1355725"/>
          <p14:tracePt t="27260" x="2797175" y="1347788"/>
          <p14:tracePt t="27264" x="2805113" y="1347788"/>
          <p14:tracePt t="27265" x="2805113" y="1339850"/>
          <p14:tracePt t="27266" x="2813050" y="1339850"/>
          <p14:tracePt t="27272" x="2820988" y="1339850"/>
          <p14:tracePt t="27273" x="2820988" y="1331913"/>
          <p14:tracePt t="27278" x="2828925" y="1331913"/>
          <p14:tracePt t="27285" x="2836863" y="1323975"/>
          <p14:tracePt t="27288" x="2844800" y="1323975"/>
          <p14:tracePt t="27290" x="2844800" y="1316038"/>
          <p14:tracePt t="27297" x="2852738" y="1316038"/>
          <p14:tracePt t="27300" x="2860675" y="1316038"/>
          <p14:tracePt t="27304" x="2867025" y="1316038"/>
          <p14:tracePt t="27306" x="2867025" y="1309688"/>
          <p14:tracePt t="27314" x="2874963" y="1301750"/>
          <p14:tracePt t="27317" x="2882900" y="1301750"/>
          <p14:tracePt t="27320" x="2882900" y="1293813"/>
          <p14:tracePt t="27321" x="2890838" y="1293813"/>
          <p14:tracePt t="27325" x="2898775" y="1293813"/>
          <p14:tracePt t="27329" x="2906713" y="1293813"/>
          <p14:tracePt t="27330" x="2906713" y="1285875"/>
          <p14:tracePt t="27331" x="2914650" y="1285875"/>
          <p14:tracePt t="27336" x="2922588" y="1285875"/>
          <p14:tracePt t="27340" x="2930525" y="1285875"/>
          <p14:tracePt t="27341" x="2938463" y="1285875"/>
          <p14:tracePt t="27345" x="2946400" y="1285875"/>
          <p14:tracePt t="27346" x="2946400" y="1277938"/>
          <p14:tracePt t="27350" x="2954338" y="1277938"/>
          <p14:tracePt t="27356" x="2962275" y="1277938"/>
          <p14:tracePt t="27358" x="2970213" y="1277938"/>
          <p14:tracePt t="27361" x="2978150" y="1277938"/>
          <p14:tracePt t="27363" x="2986088" y="1277938"/>
          <p14:tracePt t="27364" x="2986088" y="1270000"/>
          <p14:tracePt t="27365" x="2992438" y="1270000"/>
          <p14:tracePt t="27370" x="3000375" y="1270000"/>
          <p14:tracePt t="27373" x="3008313" y="1270000"/>
          <p14:tracePt t="27376" x="3016250" y="1270000"/>
          <p14:tracePt t="27380" x="3024188" y="1270000"/>
          <p14:tracePt t="27381" x="3024188" y="1262063"/>
          <p14:tracePt t="27384" x="3032125" y="1262063"/>
          <p14:tracePt t="27385" x="3040063" y="1262063"/>
          <p14:tracePt t="27389" x="3048000" y="1262063"/>
          <p14:tracePt t="27390" x="3055938" y="1262063"/>
          <p14:tracePt t="27394" x="3063875" y="1262063"/>
          <p14:tracePt t="27400" x="3071813" y="1262063"/>
          <p14:tracePt t="27403" x="3079750" y="1254125"/>
          <p14:tracePt t="27406" x="3087688" y="1254125"/>
          <p14:tracePt t="27406" x="3095625" y="1254125"/>
          <p14:tracePt t="27411" x="3103563" y="1254125"/>
          <p14:tracePt t="27412" x="3109913" y="1254125"/>
          <p14:tracePt t="27415" x="3109913" y="1246188"/>
          <p14:tracePt t="27416" x="3117850" y="1246188"/>
          <p14:tracePt t="27420" x="3125788" y="1246188"/>
          <p14:tracePt t="27420" x="3133725" y="1246188"/>
          <p14:tracePt t="27422" x="3141663" y="1246188"/>
          <p14:tracePt t="27424" x="3149600" y="1246188"/>
          <p14:tracePt t="27425" x="3149600" y="1238250"/>
          <p14:tracePt t="27426" x="3157538" y="1238250"/>
          <p14:tracePt t="27428" x="3165475" y="1238250"/>
          <p14:tracePt t="27431" x="3173413" y="1238250"/>
          <p14:tracePt t="27432" x="3181350" y="1238250"/>
          <p14:tracePt t="27434" x="3189288" y="1238250"/>
          <p14:tracePt t="27435" x="3197225" y="1230313"/>
          <p14:tracePt t="27437" x="3205163" y="1230313"/>
          <p14:tracePt t="27439" x="3213100" y="1230313"/>
          <p14:tracePt t="27440" x="3221038" y="1230313"/>
          <p14:tracePt t="27442" x="3228975" y="1230313"/>
          <p14:tracePt t="27443" x="3235325" y="1230313"/>
          <p14:tracePt t="27445" x="3243263" y="1230313"/>
          <p14:tracePt t="27448" x="3251200" y="1230313"/>
          <p14:tracePt t="27450" x="3259138" y="1230313"/>
          <p14:tracePt t="27451" x="3267075" y="1230313"/>
          <p14:tracePt t="27453" x="3275013" y="1230313"/>
          <p14:tracePt t="27455" x="3282950" y="1230313"/>
          <p14:tracePt t="27456" x="3290888" y="1230313"/>
          <p14:tracePt t="27458" x="3298825" y="1230313"/>
          <p14:tracePt t="27460" x="3306763" y="1230313"/>
          <p14:tracePt t="27464" x="3314700" y="1230313"/>
          <p14:tracePt t="27465" x="3322638" y="1230313"/>
          <p14:tracePt t="27468" x="3330575" y="1230313"/>
          <p14:tracePt t="27468" x="3330575" y="1222375"/>
          <p14:tracePt t="27469" x="3338513" y="1222375"/>
          <p14:tracePt t="27471" x="3346450" y="1222375"/>
          <p14:tracePt t="27475" x="3352800" y="1222375"/>
          <p14:tracePt t="27476" x="3360738" y="1222375"/>
          <p14:tracePt t="27478" x="3368675" y="1222375"/>
          <p14:tracePt t="27481" x="3376613" y="1222375"/>
          <p14:tracePt t="27484" x="3384550" y="1222375"/>
          <p14:tracePt t="27485" x="3392488" y="1222375"/>
          <p14:tracePt t="27488" x="3400425" y="1222375"/>
          <p14:tracePt t="27489" x="3408363" y="1222375"/>
          <p14:tracePt t="27490" x="3416300" y="1222375"/>
          <p14:tracePt t="27493" x="3424238" y="1222375"/>
          <p14:tracePt t="27494" x="3432175" y="1222375"/>
          <p14:tracePt t="27496" x="3440113" y="1222375"/>
          <p14:tracePt t="27496" x="3448050" y="1222375"/>
          <p14:tracePt t="27498" x="3455988" y="1222375"/>
          <p14:tracePt t="27499" x="3463925" y="1222375"/>
          <p14:tracePt t="27500" x="3471863" y="1222375"/>
          <p14:tracePt t="27501" x="3478213" y="1222375"/>
          <p14:tracePt t="27503" x="3486150" y="1222375"/>
          <p14:tracePt t="27504" x="3494088" y="1222375"/>
          <p14:tracePt t="27504" x="3502025" y="1222375"/>
          <p14:tracePt t="27505" x="3509963" y="1222375"/>
          <p14:tracePt t="27508" x="3525838" y="1222375"/>
          <p14:tracePt t="27510" x="3541713" y="1230313"/>
          <p14:tracePt t="27512" x="3557588" y="1230313"/>
          <p14:tracePt t="27513" x="3565525" y="1230313"/>
          <p14:tracePt t="27514" x="3573463" y="1230313"/>
          <p14:tracePt t="27515" x="3581400" y="1230313"/>
          <p14:tracePt t="27515" x="3589338" y="1230313"/>
          <p14:tracePt t="27516" x="3597275" y="1230313"/>
          <p14:tracePt t="27518" x="3603625" y="1230313"/>
          <p14:tracePt t="27518" x="3611563" y="1230313"/>
          <p14:tracePt t="27519" x="3619500" y="1230313"/>
          <p14:tracePt t="27521" x="3627438" y="1230313"/>
          <p14:tracePt t="27521" x="3635375" y="1230313"/>
          <p14:tracePt t="27523" x="3643313" y="1238250"/>
          <p14:tracePt t="27523" x="3651250" y="1238250"/>
          <p14:tracePt t="27526" x="3667125" y="1238250"/>
          <p14:tracePt t="27528" x="3683000" y="1238250"/>
          <p14:tracePt t="27530" x="3690938" y="1238250"/>
          <p14:tracePt t="27531" x="3698875" y="1238250"/>
          <p14:tracePt t="27532" x="3706813" y="1238250"/>
          <p14:tracePt t="27534" x="3714750" y="1238250"/>
          <p14:tracePt t="27534" x="3721100" y="1238250"/>
          <p14:tracePt t="27535" x="3729038" y="1238250"/>
          <p14:tracePt t="27536" x="3736975" y="1238250"/>
          <p14:tracePt t="27539" x="3744913" y="1238250"/>
          <p14:tracePt t="27539" x="3752850" y="1238250"/>
          <p14:tracePt t="27540" x="3760788" y="1238250"/>
          <p14:tracePt t="27541" x="3768725" y="1238250"/>
          <p14:tracePt t="27543" x="3776663" y="1238250"/>
          <p14:tracePt t="27546" x="3784600" y="1238250"/>
          <p14:tracePt t="27546" x="3792538" y="1238250"/>
          <p14:tracePt t="27549" x="3800475" y="1238250"/>
          <p14:tracePt t="27549" x="3808413" y="1238250"/>
          <p14:tracePt t="27552" x="3816350" y="1238250"/>
          <p14:tracePt t="27552" x="3824288" y="1238250"/>
          <p14:tracePt t="27555" x="3832225" y="1238250"/>
          <p14:tracePt t="27555" x="3840163" y="1238250"/>
          <p14:tracePt t="27557" x="3846513" y="1238250"/>
          <p14:tracePt t="27558" x="3854450" y="1238250"/>
          <p14:tracePt t="27559" x="3862388" y="1238250"/>
          <p14:tracePt t="27560" x="3862388" y="1246188"/>
          <p14:tracePt t="27561" x="3870325" y="1246188"/>
          <p14:tracePt t="27562" x="3878263" y="1246188"/>
          <p14:tracePt t="27565" x="3886200" y="1246188"/>
          <p14:tracePt t="27565" x="3894138" y="1254125"/>
          <p14:tracePt t="27568" x="3902075" y="1254125"/>
          <p14:tracePt t="27570" x="3910013" y="1254125"/>
          <p14:tracePt t="27572" x="3917950" y="1254125"/>
          <p14:tracePt t="27574" x="3925888" y="1262063"/>
          <p14:tracePt t="27575" x="3933825" y="1262063"/>
          <p14:tracePt t="27576" x="3941763" y="1262063"/>
          <p14:tracePt t="27579" x="3949700" y="1270000"/>
          <p14:tracePt t="27579" x="3957638" y="1270000"/>
          <p14:tracePt t="27582" x="3963988" y="1270000"/>
          <p14:tracePt t="27585" x="3971925" y="1270000"/>
          <p14:tracePt t="27587" x="3971925" y="1277938"/>
          <p14:tracePt t="27587" x="3979863" y="1277938"/>
          <p14:tracePt t="27590" x="3987800" y="1277938"/>
          <p14:tracePt t="27593" x="3995738" y="1277938"/>
          <p14:tracePt t="27596" x="4003675" y="1277938"/>
          <p14:tracePt t="27601" x="4011613" y="1277938"/>
          <p14:tracePt t="27604" x="4011613" y="1285875"/>
          <p14:tracePt t="27606" x="4019550" y="1285875"/>
          <p14:tracePt t="27610" x="4019550" y="1293813"/>
          <p14:tracePt t="27615" x="4027488" y="1293813"/>
          <p14:tracePt t="27621" x="4027488" y="1301750"/>
          <p14:tracePt t="27621" x="4035425" y="1301750"/>
          <p14:tracePt t="27629" x="4043363" y="1309688"/>
          <p14:tracePt t="27635" x="4051300" y="1309688"/>
          <p14:tracePt t="27637" x="4059238" y="1309688"/>
          <p14:tracePt t="27641" x="4059238" y="1316038"/>
          <p14:tracePt t="27644" x="4067175" y="1316038"/>
          <p14:tracePt t="27648" x="4075113" y="1316038"/>
          <p14:tracePt t="27649" x="4075113" y="1323975"/>
          <p14:tracePt t="27655" x="4083050" y="1323975"/>
          <p14:tracePt t="27658" x="4089400" y="1323975"/>
          <p14:tracePt t="27660" x="4089400" y="1331913"/>
          <p14:tracePt t="27662" x="4097338" y="1331913"/>
          <p14:tracePt t="27666" x="4105275" y="1331913"/>
          <p14:tracePt t="27669" x="4113213" y="1331913"/>
          <p14:tracePt t="27671" x="4113213" y="1339850"/>
          <p14:tracePt t="27675" x="4121150" y="1339850"/>
          <p14:tracePt t="27678" x="4129088" y="1339850"/>
          <p14:tracePt t="27684" x="4129088" y="1347788"/>
          <p14:tracePt t="27685" x="4137025" y="1347788"/>
          <p14:tracePt t="27693" x="4144963" y="1347788"/>
          <p14:tracePt t="27703" x="4144963" y="1355725"/>
          <p14:tracePt t="27703" x="4152900" y="1355725"/>
          <p14:tracePt t="27708" x="4160838" y="1355725"/>
          <p14:tracePt t="27711" x="4160838" y="1363663"/>
          <p14:tracePt t="27715" x="4168775" y="1363663"/>
          <p14:tracePt t="27721" x="4168775" y="1371600"/>
          <p14:tracePt t="27721" x="4176713" y="1371600"/>
          <p14:tracePt t="27724" x="4184650" y="1371600"/>
          <p14:tracePt t="27724" x="4184650" y="1379538"/>
          <p14:tracePt t="27727" x="4192588" y="1379538"/>
          <p14:tracePt t="27728" x="4200525" y="1379538"/>
          <p14:tracePt t="27732" x="4206875" y="1387475"/>
          <p14:tracePt t="27735" x="4214813" y="1387475"/>
          <p14:tracePt t="27735" x="4214813" y="1395413"/>
          <p14:tracePt t="27740" x="4222750" y="1395413"/>
          <p14:tracePt t="27742" x="4222750" y="1403350"/>
          <p14:tracePt t="27743" x="4230688" y="1403350"/>
          <p14:tracePt t="27748" x="4238625" y="1411288"/>
          <p14:tracePt t="27752" x="4246563" y="1411288"/>
          <p14:tracePt t="27754" x="4246563" y="1419225"/>
          <p14:tracePt t="27754" x="4254500" y="1419225"/>
          <p14:tracePt t="27762" x="4262438" y="1419225"/>
          <p14:tracePt t="27763" x="4262438" y="1427163"/>
          <p14:tracePt t="27768" x="4270375" y="1427163"/>
          <p14:tracePt t="27768" x="4270375" y="1433513"/>
          <p14:tracePt t="27773" x="4278313" y="1433513"/>
          <p14:tracePt t="27775" x="4286250" y="1441450"/>
          <p14:tracePt t="27782" x="4294188" y="1441450"/>
          <p14:tracePt t="27783" x="4294188" y="1449388"/>
          <p14:tracePt t="27797" x="4302125" y="1449388"/>
          <p14:tracePt t="27806" x="4302125" y="1457325"/>
          <p14:tracePt t="27810" x="4310063" y="1457325"/>
          <p14:tracePt t="27815" x="4310063" y="1465263"/>
          <p14:tracePt t="27823" x="4310063" y="1473200"/>
          <p14:tracePt t="27824" x="4318000" y="1473200"/>
          <p14:tracePt t="27827" x="4325938" y="1473200"/>
          <p14:tracePt t="27828" x="4325938" y="1481138"/>
          <p14:tracePt t="27829" x="4332288" y="1481138"/>
          <p14:tracePt t="27832" x="4340225" y="1489075"/>
          <p14:tracePt t="27835" x="4340225" y="1497013"/>
          <p14:tracePt t="27837" x="4348163" y="1504950"/>
          <p14:tracePt t="27841" x="4348163" y="1512888"/>
          <p14:tracePt t="27842" x="4356100" y="1512888"/>
          <p14:tracePt t="27844" x="4356100" y="1520825"/>
          <p14:tracePt t="27848" x="4356100" y="1528763"/>
          <p14:tracePt t="27850" x="4364038" y="1528763"/>
          <p14:tracePt t="27851" x="4364038" y="1536700"/>
          <p14:tracePt t="27852" x="4364038" y="1544638"/>
          <p14:tracePt t="27853" x="4371975" y="1544638"/>
          <p14:tracePt t="27854" x="4371975" y="1552575"/>
          <p14:tracePt t="27856" x="4379913" y="1558925"/>
          <p14:tracePt t="27858" x="4379913" y="1566863"/>
          <p14:tracePt t="27860" x="4387850" y="1566863"/>
          <p14:tracePt t="27860" x="4387850" y="1574800"/>
          <p14:tracePt t="27863" x="4395788" y="1574800"/>
          <p14:tracePt t="27864" x="4395788" y="1582738"/>
          <p14:tracePt t="27867" x="4403725" y="1590675"/>
          <p14:tracePt t="27870" x="4403725" y="1598613"/>
          <p14:tracePt t="27872" x="4411663" y="1598613"/>
          <p14:tracePt t="27872" x="4411663" y="1606550"/>
          <p14:tracePt t="27873" x="4411663" y="1614488"/>
          <p14:tracePt t="27877" x="4411663" y="1622425"/>
          <p14:tracePt t="27878" x="4411663" y="1630363"/>
          <p14:tracePt t="27880" x="4419600" y="1630363"/>
          <p14:tracePt t="27881" x="4419600" y="1638300"/>
          <p14:tracePt t="27882" x="4419600" y="1646238"/>
          <p14:tracePt t="27884" x="4427538" y="1646238"/>
          <p14:tracePt t="27885" x="4427538" y="1654175"/>
          <p14:tracePt t="27889" x="4427538" y="1662113"/>
          <p14:tracePt t="27893" x="4427538" y="1670050"/>
          <p14:tracePt t="27894" x="4435475" y="1670050"/>
          <p14:tracePt t="27899" x="4435475" y="1677988"/>
          <p14:tracePt t="27903" x="4435475" y="1684338"/>
          <p14:tracePt t="28422" x="4427538" y="1684338"/>
          <p14:tracePt t="28436" x="4419600" y="1684338"/>
          <p14:tracePt t="28452" x="4411663" y="1684338"/>
          <p14:tracePt t="28468" x="4403725" y="1684338"/>
          <p14:tracePt t="28480" x="4395788" y="1684338"/>
          <p14:tracePt t="28488" x="4387850" y="1684338"/>
          <p14:tracePt t="28492" x="4387850" y="1692275"/>
          <p14:tracePt t="28497" x="4379913" y="1692275"/>
          <p14:tracePt t="28524" x="4371975" y="1692275"/>
          <p14:tracePt t="28831" x="4371975" y="1700213"/>
          <p14:tracePt t="28840" x="4364038" y="1700213"/>
          <p14:tracePt t="28843" x="4356100" y="1708150"/>
          <p14:tracePt t="28845" x="4348163" y="1716088"/>
          <p14:tracePt t="28846" x="4340225" y="1716088"/>
          <p14:tracePt t="28848" x="4340225" y="1724025"/>
          <p14:tracePt t="28849" x="4332288" y="1731963"/>
          <p14:tracePt t="28853" x="4325938" y="1739900"/>
          <p14:tracePt t="28855" x="4318000" y="1739900"/>
          <p14:tracePt t="28859" x="4310063" y="1747838"/>
          <p14:tracePt t="28860" x="4302125" y="1747838"/>
          <p14:tracePt t="28864" x="4302125" y="1755775"/>
          <p14:tracePt t="28865" x="4294188" y="1755775"/>
          <p14:tracePt t="28869" x="4286250" y="1755775"/>
          <p14:tracePt t="28872" x="4278313" y="1763713"/>
          <p14:tracePt t="28878" x="4270375" y="1763713"/>
          <p14:tracePt t="28879" x="4262438" y="1771650"/>
          <p14:tracePt t="28883" x="4254500" y="1771650"/>
          <p14:tracePt t="28885" x="4246563" y="1771650"/>
          <p14:tracePt t="28886" x="4238625" y="1771650"/>
          <p14:tracePt t="28890" x="4230688" y="1771650"/>
          <p14:tracePt t="28894" x="4222750" y="1771650"/>
          <p14:tracePt t="28895" x="4222750" y="1779588"/>
          <p14:tracePt t="28898" x="4214813" y="1779588"/>
          <p14:tracePt t="28900" x="4206875" y="1779588"/>
          <p14:tracePt t="28902" x="4200525" y="1779588"/>
          <p14:tracePt t="28903" x="4192588" y="1779588"/>
          <p14:tracePt t="28907" x="4184650" y="1779588"/>
          <p14:tracePt t="28910" x="4176713" y="1779588"/>
          <p14:tracePt t="28913" x="4168775" y="1779588"/>
          <p14:tracePt t="28916" x="4160838" y="1779588"/>
          <p14:tracePt t="28918" x="4152900" y="1779588"/>
          <p14:tracePt t="28922" x="4144963" y="1779588"/>
          <p14:tracePt t="28925" x="4137025" y="1779588"/>
          <p14:tracePt t="29033" x="4129088" y="1779588"/>
          <p14:tracePt t="29043" x="4129088" y="1771650"/>
          <p14:tracePt t="29044" x="4121150" y="1771650"/>
          <p14:tracePt t="29045" x="4121150" y="1763713"/>
          <p14:tracePt t="29046" x="4113213" y="1763713"/>
          <p14:tracePt t="29048" x="4105275" y="1755775"/>
          <p14:tracePt t="29051" x="4097338" y="1747838"/>
          <p14:tracePt t="29054" x="4089400" y="1739900"/>
          <p14:tracePt t="29057" x="4083050" y="1731963"/>
          <p14:tracePt t="29497" x="4083050" y="1724025"/>
          <p14:tracePt t="29940" x="4083050" y="1731963"/>
          <p14:tracePt t="29944" x="4075113" y="1739900"/>
          <p14:tracePt t="29947" x="4067175" y="1747838"/>
          <p14:tracePt t="29948" x="4067175" y="1755775"/>
          <p14:tracePt t="29951" x="4059238" y="1763713"/>
          <p14:tracePt t="29952" x="4059238" y="1771650"/>
          <p14:tracePt t="29953" x="4051300" y="1771650"/>
          <p14:tracePt t="29953" x="4051300" y="1779588"/>
          <p14:tracePt t="29955" x="4051300" y="1787525"/>
          <p14:tracePt t="29958" x="4043363" y="1787525"/>
          <p14:tracePt t="29961" x="4043363" y="1795463"/>
          <p14:tracePt t="30011" x="4035425" y="1795463"/>
          <p14:tracePt t="30043" x="4027488" y="1795463"/>
          <p14:tracePt t="30046" x="4019550" y="1795463"/>
          <p14:tracePt t="30047" x="4011613" y="1795463"/>
          <p14:tracePt t="30048" x="4003675" y="1795463"/>
          <p14:tracePt t="30050" x="3995738" y="1795463"/>
          <p14:tracePt t="30050" x="3987800" y="1787525"/>
          <p14:tracePt t="30053" x="3979863" y="1787525"/>
          <p14:tracePt t="30054" x="3971925" y="1779588"/>
          <p14:tracePt t="30056" x="3963988" y="1779588"/>
          <p14:tracePt t="30058" x="3957638" y="1779588"/>
          <p14:tracePt t="30059" x="3949700" y="1779588"/>
          <p14:tracePt t="30060" x="3941763" y="1771650"/>
          <p14:tracePt t="30065" x="3933825" y="1763713"/>
          <p14:tracePt t="30068" x="3925888" y="1763713"/>
          <p14:tracePt t="30082" x="3917950" y="1763713"/>
          <p14:tracePt t="30147" x="3910013" y="1763713"/>
          <p14:tracePt t="30151" x="3902075" y="1763713"/>
          <p14:tracePt t="30154" x="3894138" y="1763713"/>
          <p14:tracePt t="30156" x="3886200" y="1763713"/>
          <p14:tracePt t="30156" x="3878263" y="1763713"/>
          <p14:tracePt t="30157" x="3870325" y="1763713"/>
          <p14:tracePt t="30160" x="3862388" y="1763713"/>
          <p14:tracePt t="30160" x="3854450" y="1763713"/>
          <p14:tracePt t="30161" x="3846513" y="1763713"/>
          <p14:tracePt t="30163" x="3840163" y="1763713"/>
          <p14:tracePt t="30164" x="3832225" y="1763713"/>
          <p14:tracePt t="30165" x="3824288" y="1763713"/>
          <p14:tracePt t="30166" x="3816350" y="1763713"/>
          <p14:tracePt t="30169" x="3808413" y="1763713"/>
          <p14:tracePt t="30169" x="3800475" y="1763713"/>
          <p14:tracePt t="30172" x="3792538" y="1763713"/>
          <p14:tracePt t="30172" x="3784600" y="1763713"/>
          <p14:tracePt t="30175" x="3776663" y="1763713"/>
          <p14:tracePt t="30176" x="3768725" y="1763713"/>
          <p14:tracePt t="30179" x="3760788" y="1763713"/>
          <p14:tracePt t="30181" x="3752850" y="1763713"/>
          <p14:tracePt t="30182" x="3744913" y="1763713"/>
          <p14:tracePt t="30184" x="3736975" y="1763713"/>
          <p14:tracePt t="30187" x="3729038" y="1763713"/>
          <p14:tracePt t="30190" x="3721100" y="1763713"/>
          <p14:tracePt t="30191" x="3714750" y="1763713"/>
          <p14:tracePt t="30194" x="3706813" y="1763713"/>
          <p14:tracePt t="30197" x="3698875" y="1763713"/>
          <p14:tracePt t="30198" x="3690938" y="1763713"/>
          <p14:tracePt t="30203" x="3683000" y="1763713"/>
          <p14:tracePt t="30203" x="3675063" y="1763713"/>
          <p14:tracePt t="30207" x="3667125" y="1763713"/>
          <p14:tracePt t="30208" x="3659188" y="1763713"/>
          <p14:tracePt t="30210" x="3651250" y="1763713"/>
          <p14:tracePt t="30212" x="3643313" y="1763713"/>
          <p14:tracePt t="30214" x="3635375" y="1763713"/>
          <p14:tracePt t="30217" x="3627438" y="1763713"/>
          <p14:tracePt t="30217" x="3619500" y="1763713"/>
          <p14:tracePt t="30220" x="3611563" y="1763713"/>
          <p14:tracePt t="30220" x="3603625" y="1763713"/>
          <p14:tracePt t="30223" x="3597275" y="1763713"/>
          <p14:tracePt t="30223" x="3589338" y="1763713"/>
          <p14:tracePt t="30224" x="3581400" y="1763713"/>
          <p14:tracePt t="30227" x="3573463" y="1763713"/>
          <p14:tracePt t="30228" x="3565525" y="1763713"/>
          <p14:tracePt t="30230" x="3549650" y="1763713"/>
          <p14:tracePt t="30231" x="3541713" y="1763713"/>
          <p14:tracePt t="30232" x="3533775" y="1763713"/>
          <p14:tracePt t="30233" x="3525838" y="1763713"/>
          <p14:tracePt t="30234" x="3517900" y="1763713"/>
          <p14:tracePt t="30235" x="3509963" y="1763713"/>
          <p14:tracePt t="30236" x="3502025" y="1763713"/>
          <p14:tracePt t="30238" x="3494088" y="1771650"/>
          <p14:tracePt t="30240" x="3478213" y="1771650"/>
          <p14:tracePt t="30240" x="3471863" y="1771650"/>
          <p14:tracePt t="30241" x="3463925" y="1771650"/>
          <p14:tracePt t="30242" x="3455988" y="1771650"/>
          <p14:tracePt t="30243" x="3448050" y="1771650"/>
          <p14:tracePt t="30244" x="3440113" y="1771650"/>
          <p14:tracePt t="30246" x="3432175" y="1771650"/>
          <p14:tracePt t="30246" x="3424238" y="1771650"/>
          <p14:tracePt t="30248" x="3408363" y="1771650"/>
          <p14:tracePt t="30249" x="3400425" y="1771650"/>
          <p14:tracePt t="30249" x="3392488" y="1771650"/>
          <p14:tracePt t="30250" x="3384550" y="1771650"/>
          <p14:tracePt t="30251" x="3376613" y="1771650"/>
          <p14:tracePt t="30253" x="3368675" y="1771650"/>
          <p14:tracePt t="30253" x="3352800" y="1771650"/>
          <p14:tracePt t="30255" x="3346450" y="1771650"/>
          <p14:tracePt t="30255" x="3338513" y="1771650"/>
          <p14:tracePt t="30256" x="3330575" y="1771650"/>
          <p14:tracePt t="30257" x="3322638" y="1771650"/>
          <p14:tracePt t="30259" x="3306763" y="1779588"/>
          <p14:tracePt t="30259" x="3298825" y="1779588"/>
          <p14:tracePt t="30260" x="3290888" y="1779588"/>
          <p14:tracePt t="30261" x="3282950" y="1779588"/>
          <p14:tracePt t="30262" x="3275013" y="1779588"/>
          <p14:tracePt t="30264" x="3267075" y="1779588"/>
          <p14:tracePt t="30265" x="3251200" y="1787525"/>
          <p14:tracePt t="30267" x="3243263" y="1787525"/>
          <p14:tracePt t="30267" x="3228975" y="1787525"/>
          <p14:tracePt t="30270" x="3213100" y="1787525"/>
          <p14:tracePt t="30272" x="3197225" y="1787525"/>
          <p14:tracePt t="30273" x="3189288" y="1787525"/>
          <p14:tracePt t="30275" x="3181350" y="1787525"/>
          <p14:tracePt t="30275" x="3173413" y="1787525"/>
          <p14:tracePt t="30276" x="3165475" y="1787525"/>
          <p14:tracePt t="30278" x="3157538" y="1787525"/>
          <p14:tracePt t="30279" x="3149600" y="1787525"/>
          <p14:tracePt t="30281" x="3141663" y="1787525"/>
          <p14:tracePt t="30283" x="3133725" y="1787525"/>
          <p14:tracePt t="30283" x="3125788" y="1787525"/>
          <p14:tracePt t="30287" x="3117850" y="1787525"/>
          <p14:tracePt t="30291" x="3109913" y="1787525"/>
          <p14:tracePt t="30295" x="3103563" y="1787525"/>
          <p14:tracePt t="30300" x="3095625" y="1787525"/>
          <p14:tracePt t="30303" x="3087688" y="1795463"/>
          <p14:tracePt t="30315" x="3079750" y="1795463"/>
          <p14:tracePt t="30320" x="3071813" y="1795463"/>
          <p14:tracePt t="30325" x="3063875" y="1795463"/>
          <p14:tracePt t="30329" x="3055938" y="1795463"/>
          <p14:tracePt t="30331" x="3048000" y="1787525"/>
          <p14:tracePt t="30334" x="3040063" y="1787525"/>
          <p14:tracePt t="30334" x="3032125" y="1779588"/>
          <p14:tracePt t="30337" x="3024188" y="1779588"/>
          <p14:tracePt t="30337" x="3016250" y="1779588"/>
          <p14:tracePt t="30338" x="3016250" y="1771650"/>
          <p14:tracePt t="30339" x="3008313" y="1771650"/>
          <p14:tracePt t="30341" x="3000375" y="1771650"/>
          <p14:tracePt t="30341" x="3000375" y="1763713"/>
          <p14:tracePt t="30342" x="2992438" y="1763713"/>
          <p14:tracePt t="30343" x="2986088" y="1763713"/>
          <p14:tracePt t="30344" x="2978150" y="1755775"/>
          <p14:tracePt t="30345" x="2970213" y="1755775"/>
          <p14:tracePt t="30346" x="2962275" y="1755775"/>
          <p14:tracePt t="30347" x="2962275" y="1747838"/>
          <p14:tracePt t="30348" x="2946400" y="1747838"/>
          <p14:tracePt t="30349" x="2946400" y="1739900"/>
          <p14:tracePt t="30351" x="2938463" y="1739900"/>
          <p14:tracePt t="30352" x="2930525" y="1731963"/>
          <p14:tracePt t="30353" x="2922588" y="1731963"/>
          <p14:tracePt t="30353" x="2914650" y="1731963"/>
          <p14:tracePt t="30354" x="2906713" y="1724025"/>
          <p14:tracePt t="30355" x="2898775" y="1724025"/>
          <p14:tracePt t="30357" x="2890838" y="1716088"/>
          <p14:tracePt t="30357" x="2874963" y="1716088"/>
          <p14:tracePt t="30358" x="2867025" y="1708150"/>
          <p14:tracePt t="30359" x="2860675" y="1708150"/>
          <p14:tracePt t="30360" x="2852738" y="1708150"/>
          <p14:tracePt t="30361" x="2844800" y="1700213"/>
          <p14:tracePt t="30362" x="2836863" y="1692275"/>
          <p14:tracePt t="30364" x="2828925" y="1692275"/>
          <p14:tracePt t="30365" x="2820988" y="1692275"/>
          <p14:tracePt t="30366" x="2805113" y="1684338"/>
          <p14:tracePt t="30366" x="2797175" y="1677988"/>
          <p14:tracePt t="30368" x="2789238" y="1677988"/>
          <p14:tracePt t="30369" x="2781300" y="1677988"/>
          <p14:tracePt t="30369" x="2773363" y="1670050"/>
          <p14:tracePt t="30370" x="2757488" y="1670050"/>
          <p14:tracePt t="30371" x="2749550" y="1670050"/>
          <p14:tracePt t="30373" x="2743200" y="1662113"/>
          <p14:tracePt t="30373" x="2735263" y="1662113"/>
          <p14:tracePt t="30374" x="2719388" y="1654175"/>
          <p14:tracePt t="30375" x="2711450" y="1654175"/>
          <p14:tracePt t="30376" x="2703513" y="1654175"/>
          <p14:tracePt t="30378" x="2695575" y="1646238"/>
          <p14:tracePt t="30378" x="2679700" y="1646238"/>
          <p14:tracePt t="30379" x="2671763" y="1638300"/>
          <p14:tracePt t="30381" x="2663825" y="1638300"/>
          <p14:tracePt t="30382" x="2655888" y="1638300"/>
          <p14:tracePt t="30383" x="2647950" y="1638300"/>
          <p14:tracePt t="30383" x="2640013" y="1630363"/>
          <p14:tracePt t="30384" x="2632075" y="1630363"/>
          <p14:tracePt t="30385" x="2624138" y="1630363"/>
          <p14:tracePt t="30387" x="2617788" y="1622425"/>
          <p14:tracePt t="30387" x="2609850" y="1622425"/>
          <p14:tracePt t="30388" x="2601913" y="1622425"/>
          <p14:tracePt t="30389" x="2593975" y="1622425"/>
          <p14:tracePt t="30390" x="2586038" y="1622425"/>
          <p14:tracePt t="30391" x="2578100" y="1622425"/>
          <p14:tracePt t="30392" x="2570163" y="1622425"/>
          <p14:tracePt t="30395" x="2562225" y="1622425"/>
          <p14:tracePt t="30395" x="2554288" y="1622425"/>
          <p14:tracePt t="30396" x="2546350" y="1622425"/>
          <p14:tracePt t="30398" x="2538413" y="1622425"/>
          <p14:tracePt t="30398" x="2530475" y="1622425"/>
          <p14:tracePt t="30401" x="2522538" y="1622425"/>
          <p14:tracePt t="30401" x="2514600" y="1622425"/>
          <p14:tracePt t="30402" x="2506663" y="1622425"/>
          <p14:tracePt t="30403" x="2498725" y="1622425"/>
          <p14:tracePt t="30406" x="2492375" y="1622425"/>
          <p14:tracePt t="30406" x="2484438" y="1622425"/>
          <p14:tracePt t="30410" x="2476500" y="1622425"/>
          <p14:tracePt t="30411" x="2468563" y="1622425"/>
          <p14:tracePt t="30413" x="2460625" y="1622425"/>
          <p14:tracePt t="30415" x="2452688" y="1622425"/>
          <p14:tracePt t="30418" x="2444750" y="1622425"/>
          <p14:tracePt t="30421" x="2436813" y="1622425"/>
          <p14:tracePt t="30424" x="2428875" y="1622425"/>
          <p14:tracePt t="30428" x="2420938" y="1622425"/>
          <p14:tracePt t="30431" x="2413000" y="1622425"/>
          <p14:tracePt t="30435" x="2413000" y="1630363"/>
          <p14:tracePt t="30436" x="2405063" y="1630363"/>
          <p14:tracePt t="30441" x="2397125" y="1638300"/>
          <p14:tracePt t="30444" x="2389188" y="1638300"/>
          <p14:tracePt t="30447" x="2381250" y="1646238"/>
          <p14:tracePt t="30448" x="2374900" y="1646238"/>
          <p14:tracePt t="30453" x="2366963" y="1646238"/>
          <p14:tracePt t="30454" x="2359025" y="1654175"/>
          <p14:tracePt t="30459" x="2351088" y="1654175"/>
          <p14:tracePt t="30459" x="2351088" y="1662113"/>
          <p14:tracePt t="30460" x="2343150" y="1662113"/>
          <p14:tracePt t="30463" x="2335213" y="1662113"/>
          <p14:tracePt t="30465" x="2327275" y="1662113"/>
          <p14:tracePt t="30466" x="2319338" y="1662113"/>
          <p14:tracePt t="30470" x="2311400" y="1670050"/>
          <p14:tracePt t="30471" x="2303463" y="1670050"/>
          <p14:tracePt t="30474" x="2295525" y="1670050"/>
          <p14:tracePt t="30475" x="2287588" y="1670050"/>
          <p14:tracePt t="30477" x="2279650" y="1670050"/>
          <p14:tracePt t="30477" x="2271713" y="1670050"/>
          <p14:tracePt t="30480" x="2263775" y="1670050"/>
          <p14:tracePt t="30481" x="2263775" y="1677988"/>
          <p14:tracePt t="30482" x="2255838" y="1677988"/>
          <p14:tracePt t="30482" x="2249488" y="1677988"/>
          <p14:tracePt t="30484" x="2241550" y="1677988"/>
          <p14:tracePt t="30485" x="2233613" y="1677988"/>
          <p14:tracePt t="30486" x="2225675" y="1677988"/>
          <p14:tracePt t="30487" x="2217738" y="1677988"/>
          <p14:tracePt t="30489" x="2209800" y="1684338"/>
          <p14:tracePt t="30491" x="2201863" y="1684338"/>
          <p14:tracePt t="30493" x="2193925" y="1684338"/>
          <p14:tracePt t="30493" x="2185988" y="1684338"/>
          <p14:tracePt t="30494" x="2178050" y="1684338"/>
          <p14:tracePt t="30496" x="2162175" y="1684338"/>
          <p14:tracePt t="30498" x="2154238" y="1684338"/>
          <p14:tracePt t="30500" x="2146300" y="1684338"/>
          <p14:tracePt t="30500" x="2138363" y="1684338"/>
          <p14:tracePt t="30501" x="2132013" y="1684338"/>
          <p14:tracePt t="30503" x="2124075" y="1684338"/>
          <p14:tracePt t="30505" x="2116138" y="1684338"/>
          <p14:tracePt t="30505" x="2108200" y="1684338"/>
          <p14:tracePt t="30508" x="2100263" y="1684338"/>
          <p14:tracePt t="30509" x="2092325" y="1684338"/>
          <p14:tracePt t="30511" x="2084388" y="1684338"/>
          <p14:tracePt t="30512" x="2076450" y="1684338"/>
          <p14:tracePt t="30514" x="2068513" y="1684338"/>
          <p14:tracePt t="30515" x="2060575" y="1684338"/>
          <p14:tracePt t="30517" x="2052638" y="1684338"/>
          <p14:tracePt t="30518" x="2044700" y="1684338"/>
          <p14:tracePt t="30520" x="2036763" y="1684338"/>
          <p14:tracePt t="30521" x="2028825" y="1684338"/>
          <p14:tracePt t="30523" x="2020888" y="1684338"/>
          <p14:tracePt t="30524" x="2012950" y="1684338"/>
          <p14:tracePt t="30526" x="2006600" y="1684338"/>
          <p14:tracePt t="30528" x="1998663" y="1684338"/>
          <p14:tracePt t="30529" x="1990725" y="1684338"/>
          <p14:tracePt t="30531" x="1982788" y="1684338"/>
          <p14:tracePt t="30532" x="1974850" y="1684338"/>
          <p14:tracePt t="30534" x="1966913" y="1684338"/>
          <p14:tracePt t="30535" x="1958975" y="1684338"/>
          <p14:tracePt t="30537" x="1951038" y="1684338"/>
          <p14:tracePt t="30538" x="1943100" y="1677988"/>
          <p14:tracePt t="30540" x="1935163" y="1677988"/>
          <p14:tracePt t="30541" x="1927225" y="1677988"/>
          <p14:tracePt t="30543" x="1919288" y="1677988"/>
          <p14:tracePt t="30543" x="1911350" y="1677988"/>
          <p14:tracePt t="30544" x="1903413" y="1677988"/>
          <p14:tracePt t="30546" x="1895475" y="1677988"/>
          <p14:tracePt t="30547" x="1889125" y="1677988"/>
          <p14:tracePt t="30548" x="1881188" y="1677988"/>
          <p14:tracePt t="30548" x="1873250" y="1677988"/>
          <p14:tracePt t="30549" x="1873250" y="1670050"/>
          <p14:tracePt t="30550" x="1857375" y="1670050"/>
          <p14:tracePt t="30552" x="1841500" y="1670050"/>
          <p14:tracePt t="30554" x="1825625" y="1670050"/>
          <p14:tracePt t="30556" x="1817688" y="1662113"/>
          <p14:tracePt t="30556" x="1809750" y="1662113"/>
          <p14:tracePt t="30557" x="1801813" y="1662113"/>
          <p14:tracePt t="30558" x="1793875" y="1662113"/>
          <p14:tracePt t="30559" x="1785938" y="1654175"/>
          <p14:tracePt t="30560" x="1770063" y="1654175"/>
          <p14:tracePt t="30562" x="1763713" y="1654175"/>
          <p14:tracePt t="30562" x="1755775" y="1654175"/>
          <p14:tracePt t="30564" x="1747838" y="1654175"/>
          <p14:tracePt t="30565" x="1731963" y="1654175"/>
          <p14:tracePt t="30566" x="1724025" y="1654175"/>
          <p14:tracePt t="30566" x="1716088" y="1646238"/>
          <p14:tracePt t="30567" x="1700213" y="1646238"/>
          <p14:tracePt t="30568" x="1692275" y="1646238"/>
          <p14:tracePt t="30569" x="1684338" y="1646238"/>
          <p14:tracePt t="30570" x="1676400" y="1638300"/>
          <p14:tracePt t="30571" x="1660525" y="1638300"/>
          <p14:tracePt t="30572" x="1652588" y="1638300"/>
          <p14:tracePt t="30573" x="1646238" y="1638300"/>
          <p14:tracePt t="30574" x="1638300" y="1638300"/>
          <p14:tracePt t="30575" x="1630363" y="1638300"/>
          <p14:tracePt t="30576" x="1614488" y="1638300"/>
          <p14:tracePt t="30578" x="1606550" y="1630363"/>
          <p14:tracePt t="30578" x="1598613" y="1630363"/>
          <p14:tracePt t="30579" x="1590675" y="1630363"/>
          <p14:tracePt t="30581" x="1574800" y="1630363"/>
          <p14:tracePt t="30582" x="1566863" y="1630363"/>
          <p14:tracePt t="30583" x="1558925" y="1622425"/>
          <p14:tracePt t="30584" x="1550988" y="1622425"/>
          <p14:tracePt t="30584" x="1543050" y="1622425"/>
          <p14:tracePt t="30585" x="1535113" y="1622425"/>
          <p14:tracePt t="30586" x="1527175" y="1622425"/>
          <p14:tracePt t="30587" x="1520825" y="1622425"/>
          <p14:tracePt t="30588" x="1512888" y="1622425"/>
          <p14:tracePt t="30589" x="1504950" y="1614488"/>
          <p14:tracePt t="30590" x="1489075" y="1614488"/>
          <p14:tracePt t="30593" x="1481138" y="1614488"/>
          <p14:tracePt t="30594" x="1473200" y="1614488"/>
          <p14:tracePt t="30594" x="1465263" y="1614488"/>
          <p14:tracePt t="30595" x="1457325" y="1606550"/>
          <p14:tracePt t="30596" x="1449388" y="1606550"/>
          <p14:tracePt t="30597" x="1441450" y="1606550"/>
          <p14:tracePt t="30598" x="1433513" y="1606550"/>
          <p14:tracePt t="30600" x="1425575" y="1606550"/>
          <p14:tracePt t="30601" x="1417638" y="1606550"/>
          <p14:tracePt t="30603" x="1409700" y="1606550"/>
          <p14:tracePt t="30603" x="1401763" y="1606550"/>
          <p14:tracePt t="30605" x="1395413" y="1606550"/>
          <p14:tracePt t="30606" x="1387475" y="1606550"/>
          <p14:tracePt t="30608" x="1379538" y="1606550"/>
          <p14:tracePt t="30610" x="1371600" y="1606550"/>
          <p14:tracePt t="30610" x="1363663" y="1606550"/>
          <p14:tracePt t="30613" x="1355725" y="1606550"/>
          <p14:tracePt t="30614" x="1355725" y="1598613"/>
          <p14:tracePt t="30615" x="1347788" y="1598613"/>
          <p14:tracePt t="30615" x="1339850" y="1598613"/>
          <p14:tracePt t="30618" x="1331913" y="1598613"/>
          <p14:tracePt t="30619" x="1323975" y="1598613"/>
          <p14:tracePt t="30620" x="1316038" y="1598613"/>
          <p14:tracePt t="30621" x="1308100" y="1598613"/>
          <p14:tracePt t="30623" x="1300163" y="1598613"/>
          <p14:tracePt t="30624" x="1292225" y="1598613"/>
          <p14:tracePt t="30626" x="1284288" y="1598613"/>
          <p14:tracePt t="30628" x="1277938" y="1598613"/>
          <p14:tracePt t="30629" x="1270000" y="1598613"/>
          <p14:tracePt t="30631" x="1262063" y="1598613"/>
          <p14:tracePt t="30632" x="1254125" y="1598613"/>
          <p14:tracePt t="30632" x="1246188" y="1598613"/>
          <p14:tracePt t="30634" x="1238250" y="1598613"/>
          <p14:tracePt t="30636" x="1230313" y="1598613"/>
          <p14:tracePt t="30636" x="1222375" y="1598613"/>
          <p14:tracePt t="30637" x="1214438" y="1598613"/>
          <p14:tracePt t="30638" x="1206500" y="1598613"/>
          <p14:tracePt t="30639" x="1198563" y="1598613"/>
          <p14:tracePt t="30641" x="1182688" y="1598613"/>
          <p14:tracePt t="30644" x="1166813" y="1598613"/>
          <p14:tracePt t="30644" x="1158875" y="1598613"/>
          <p14:tracePt t="30647" x="1144588" y="1598613"/>
          <p14:tracePt t="30648" x="1136650" y="1598613"/>
          <p14:tracePt t="30650" x="1128713" y="1598613"/>
          <p14:tracePt t="30650" x="1112838" y="1598613"/>
          <p14:tracePt t="30651" x="1104900" y="1598613"/>
          <p14:tracePt t="30653" x="1096963" y="1598613"/>
          <p14:tracePt t="30654" x="1089025" y="1598613"/>
          <p14:tracePt t="30655" x="1073150" y="1598613"/>
          <p14:tracePt t="30656" x="1065213" y="1598613"/>
          <p14:tracePt t="30658" x="1057275" y="1598613"/>
          <p14:tracePt t="30658" x="1049338" y="1598613"/>
          <p14:tracePt t="30659" x="1041400" y="1590675"/>
          <p14:tracePt t="30660" x="1035050" y="1590675"/>
          <p14:tracePt t="30661" x="1019175" y="1590675"/>
          <p14:tracePt t="30663" x="1011238" y="1590675"/>
          <p14:tracePt t="30664" x="1003300" y="1590675"/>
          <p14:tracePt t="30665" x="995363" y="1590675"/>
          <p14:tracePt t="30665" x="987425" y="1590675"/>
          <p14:tracePt t="30666" x="971550" y="1590675"/>
          <p14:tracePt t="30668" x="963613" y="1590675"/>
          <p14:tracePt t="30670" x="947738" y="1590675"/>
          <p14:tracePt t="30670" x="939800" y="1590675"/>
          <p14:tracePt t="30671" x="931863" y="1590675"/>
          <p14:tracePt t="30673" x="923925" y="1582738"/>
          <p14:tracePt t="30673" x="915988" y="1582738"/>
          <p14:tracePt t="30674" x="909638" y="1582738"/>
          <p14:tracePt t="30675" x="901700" y="1582738"/>
          <p14:tracePt t="30676" x="893763" y="1582738"/>
          <p14:tracePt t="30679" x="877888" y="1582738"/>
          <p14:tracePt t="30681" x="862013" y="1582738"/>
          <p14:tracePt t="30682" x="846138" y="1582738"/>
          <p14:tracePt t="30684" x="838200" y="1582738"/>
          <p14:tracePt t="30685" x="830263" y="1582738"/>
          <p14:tracePt t="30687" x="822325" y="1582738"/>
          <p14:tracePt t="30687" x="814388" y="1582738"/>
          <p14:tracePt t="30688" x="806450" y="1582738"/>
          <p14:tracePt t="30691" x="798513" y="1582738"/>
          <p14:tracePt t="30691" x="792163" y="1582738"/>
          <p14:tracePt t="30693" x="784225" y="1582738"/>
          <p14:tracePt t="30696" x="776288" y="1582738"/>
          <p14:tracePt t="30698" x="768350" y="1582738"/>
          <p14:tracePt t="30701" x="760413" y="1582738"/>
          <p14:tracePt t="30703" x="752475" y="1582738"/>
          <p14:tracePt t="30705" x="744538" y="1582738"/>
          <p14:tracePt t="30708" x="736600" y="1582738"/>
          <p14:tracePt t="30714" x="728663" y="1582738"/>
          <p14:tracePt t="30719" x="720725" y="1582738"/>
          <p14:tracePt t="30881" x="720725" y="1590675"/>
          <p14:tracePt t="30886" x="720725" y="1598613"/>
          <p14:tracePt t="30889" x="720725" y="1606550"/>
          <p14:tracePt t="30889" x="728663" y="1606550"/>
          <p14:tracePt t="30890" x="728663" y="1614488"/>
          <p14:tracePt t="30893" x="728663" y="1622425"/>
          <p14:tracePt t="30893" x="728663" y="1630363"/>
          <p14:tracePt t="30896" x="728663" y="1638300"/>
          <p14:tracePt t="30896" x="728663" y="1646238"/>
          <p14:tracePt t="30898" x="728663" y="1654175"/>
          <p14:tracePt t="30899" x="728663" y="1662113"/>
          <p14:tracePt t="30902" x="728663" y="1670050"/>
          <p14:tracePt t="30904" x="736600" y="1677988"/>
          <p14:tracePt t="30904" x="736600" y="1684338"/>
          <p14:tracePt t="30907" x="736600" y="1692275"/>
          <p14:tracePt t="30908" x="736600" y="1700213"/>
          <p14:tracePt t="30908" x="736600" y="1708150"/>
          <p14:tracePt t="30909" x="736600" y="1716088"/>
          <p14:tracePt t="30912" x="744538" y="1724025"/>
          <p14:tracePt t="30913" x="744538" y="1731963"/>
          <p14:tracePt t="30914" x="744538" y="1739900"/>
          <p14:tracePt t="30915" x="744538" y="1747838"/>
          <p14:tracePt t="30916" x="744538" y="1755775"/>
          <p14:tracePt t="30916" x="744538" y="1763713"/>
          <p14:tracePt t="30917" x="744538" y="1771650"/>
          <p14:tracePt t="30918" x="744538" y="1779588"/>
          <p14:tracePt t="30919" x="752475" y="1787525"/>
          <p14:tracePt t="30920" x="752475" y="1795463"/>
          <p14:tracePt t="30921" x="752475" y="1803400"/>
          <p14:tracePt t="30922" x="752475" y="1809750"/>
          <p14:tracePt t="30923" x="760413" y="1825625"/>
          <p14:tracePt t="30924" x="760413" y="1833563"/>
          <p14:tracePt t="30925" x="760413" y="1849438"/>
          <p14:tracePt t="30926" x="760413" y="1857375"/>
          <p14:tracePt t="30928" x="760413" y="1865313"/>
          <p14:tracePt t="30928" x="768350" y="1881188"/>
          <p14:tracePt t="30929" x="768350" y="1889125"/>
          <p14:tracePt t="30931" x="768350" y="1905000"/>
          <p14:tracePt t="30932" x="768350" y="1912938"/>
          <p14:tracePt t="30933" x="776288" y="1928813"/>
          <p14:tracePt t="30934" x="776288" y="1935163"/>
          <p14:tracePt t="30934" x="776288" y="1951038"/>
          <p14:tracePt t="30935" x="784225" y="1958975"/>
          <p14:tracePt t="30937" x="784225" y="1966913"/>
          <p14:tracePt t="30937" x="784225" y="1982788"/>
          <p14:tracePt t="30938" x="784225" y="1990725"/>
          <p14:tracePt t="30939" x="784225" y="1998663"/>
          <p14:tracePt t="30940" x="784225" y="2014538"/>
          <p14:tracePt t="30941" x="784225" y="2022475"/>
          <p14:tracePt t="30943" x="784225" y="2030413"/>
          <p14:tracePt t="30943" x="792163" y="2038350"/>
          <p14:tracePt t="30944" x="792163" y="2046288"/>
          <p14:tracePt t="30945" x="792163" y="2054225"/>
          <p14:tracePt t="30946" x="792163" y="2060575"/>
          <p14:tracePt t="30948" x="798513" y="2076450"/>
          <p14:tracePt t="30950" x="798513" y="2092325"/>
          <p14:tracePt t="30951" x="798513" y="2100263"/>
          <p14:tracePt t="30952" x="798513" y="2108200"/>
          <p14:tracePt t="30953" x="798513" y="2116138"/>
          <p14:tracePt t="30953" x="798513" y="2124075"/>
          <p14:tracePt t="30954" x="798513" y="2132013"/>
          <p14:tracePt t="30955" x="798513" y="2139950"/>
          <p14:tracePt t="30956" x="806450" y="2147888"/>
          <p14:tracePt t="30958" x="806450" y="2155825"/>
          <p14:tracePt t="30958" x="806450" y="2163763"/>
          <p14:tracePt t="30959" x="806450" y="2171700"/>
          <p14:tracePt t="30960" x="814388" y="2179638"/>
          <p14:tracePt t="30962" x="814388" y="2185988"/>
          <p14:tracePt t="30962" x="814388" y="2193925"/>
          <p14:tracePt t="30964" x="814388" y="2201863"/>
          <p14:tracePt t="30965" x="814388" y="2209800"/>
          <p14:tracePt t="30967" x="814388" y="2217738"/>
          <p14:tracePt t="30969" x="814388" y="2225675"/>
          <p14:tracePt t="30970" x="822325" y="2233613"/>
          <p14:tracePt t="30972" x="822325" y="2241550"/>
          <p14:tracePt t="30974" x="822325" y="2249488"/>
          <p14:tracePt t="30977" x="822325" y="2257425"/>
          <p14:tracePt t="30992" x="830263" y="2257425"/>
          <p14:tracePt t="31122" x="838200" y="2257425"/>
          <p14:tracePt t="31124" x="846138" y="2257425"/>
          <p14:tracePt t="31126" x="854075" y="2257425"/>
          <p14:tracePt t="31127" x="869950" y="2257425"/>
          <p14:tracePt t="31129" x="885825" y="2257425"/>
          <p14:tracePt t="31132" x="901700" y="2257425"/>
          <p14:tracePt t="31133" x="909638" y="2257425"/>
          <p14:tracePt t="31134" x="923925" y="2257425"/>
          <p14:tracePt t="31135" x="931863" y="2257425"/>
          <p14:tracePt t="31136" x="939800" y="2257425"/>
          <p14:tracePt t="31137" x="955675" y="2257425"/>
          <p14:tracePt t="31139" x="963613" y="2257425"/>
          <p14:tracePt t="31139" x="971550" y="2257425"/>
          <p14:tracePt t="31140" x="987425" y="2257425"/>
          <p14:tracePt t="31141" x="995363" y="2257425"/>
          <p14:tracePt t="31142" x="1011238" y="2257425"/>
          <p14:tracePt t="31143" x="1019175" y="2257425"/>
          <p14:tracePt t="31144" x="1027113" y="2265363"/>
          <p14:tracePt t="31145" x="1035050" y="2265363"/>
          <p14:tracePt t="31146" x="1049338" y="2265363"/>
          <p14:tracePt t="31147" x="1057275" y="2265363"/>
          <p14:tracePt t="31148" x="1073150" y="2265363"/>
          <p14:tracePt t="31150" x="1081088" y="2265363"/>
          <p14:tracePt t="31150" x="1096963" y="2265363"/>
          <p14:tracePt t="31151" x="1104900" y="2265363"/>
          <p14:tracePt t="31152" x="1112838" y="2265363"/>
          <p14:tracePt t="31153" x="1120775" y="2265363"/>
          <p14:tracePt t="31155" x="1136650" y="2265363"/>
          <p14:tracePt t="31156" x="1144588" y="2273300"/>
          <p14:tracePt t="31156" x="1152525" y="2273300"/>
          <p14:tracePt t="31157" x="1166813" y="2273300"/>
          <p14:tracePt t="31158" x="1174750" y="2273300"/>
          <p14:tracePt t="31159" x="1190625" y="2273300"/>
          <p14:tracePt t="31162" x="1206500" y="2273300"/>
          <p14:tracePt t="31163" x="1214438" y="2273300"/>
          <p14:tracePt t="31164" x="1230313" y="2273300"/>
          <p14:tracePt t="31165" x="1238250" y="2273300"/>
          <p14:tracePt t="31165" x="1246188" y="2273300"/>
          <p14:tracePt t="31166" x="1262063" y="2273300"/>
          <p14:tracePt t="31168" x="1270000" y="2273300"/>
          <p14:tracePt t="31168" x="1284288" y="2273300"/>
          <p14:tracePt t="31170" x="1292225" y="2273300"/>
          <p14:tracePt t="31170" x="1308100" y="2273300"/>
          <p14:tracePt t="31171" x="1316038" y="2273300"/>
          <p14:tracePt t="31173" x="1331913" y="2273300"/>
          <p14:tracePt t="31173" x="1339850" y="2273300"/>
          <p14:tracePt t="31174" x="1355725" y="2273300"/>
          <p14:tracePt t="31175" x="1371600" y="2273300"/>
          <p14:tracePt t="31176" x="1379538" y="2273300"/>
          <p14:tracePt t="31177" x="1395413" y="2273300"/>
          <p14:tracePt t="31178" x="1401763" y="2273300"/>
          <p14:tracePt t="31179" x="1417638" y="2273300"/>
          <p14:tracePt t="31181" x="1425575" y="2273300"/>
          <p14:tracePt t="31182" x="1441450" y="2273300"/>
          <p14:tracePt t="31182" x="1457325" y="2273300"/>
          <p14:tracePt t="31183" x="1465263" y="2273300"/>
          <p14:tracePt t="31184" x="1481138" y="2273300"/>
          <p14:tracePt t="31185" x="1497013" y="2273300"/>
          <p14:tracePt t="31186" x="1504950" y="2273300"/>
          <p14:tracePt t="31187" x="1512888" y="2273300"/>
          <p14:tracePt t="31188" x="1527175" y="2273300"/>
          <p14:tracePt t="31189" x="1543050" y="2273300"/>
          <p14:tracePt t="31191" x="1550988" y="2273300"/>
          <p14:tracePt t="31191" x="1566863" y="2281238"/>
          <p14:tracePt t="31193" x="1574800" y="2281238"/>
          <p14:tracePt t="31193" x="1590675" y="2281238"/>
          <p14:tracePt t="31194" x="1598613" y="2281238"/>
          <p14:tracePt t="31195" x="1614488" y="2281238"/>
          <p14:tracePt t="31196" x="1622425" y="2281238"/>
          <p14:tracePt t="31198" x="1638300" y="2281238"/>
          <p14:tracePt t="31198" x="1646238" y="2281238"/>
          <p14:tracePt t="31200" x="1660525" y="2281238"/>
          <p14:tracePt t="31200" x="1668463" y="2281238"/>
          <p14:tracePt t="31202" x="1684338" y="2281238"/>
          <p14:tracePt t="31202" x="1692275" y="2289175"/>
          <p14:tracePt t="31203" x="1700213" y="2289175"/>
          <p14:tracePt t="31204" x="1716088" y="2289175"/>
          <p14:tracePt t="31205" x="1724025" y="2289175"/>
          <p14:tracePt t="31206" x="1739900" y="2289175"/>
          <p14:tracePt t="31208" x="1747838" y="2289175"/>
          <p14:tracePt t="31208" x="1755775" y="2289175"/>
          <p14:tracePt t="31209" x="1763713" y="2289175"/>
          <p14:tracePt t="31210" x="1778000" y="2289175"/>
          <p14:tracePt t="31212" x="1785938" y="2289175"/>
          <p14:tracePt t="31213" x="1793875" y="2289175"/>
          <p14:tracePt t="31214" x="1809750" y="2289175"/>
          <p14:tracePt t="31215" x="1825625" y="2289175"/>
          <p14:tracePt t="31216" x="1833563" y="2289175"/>
          <p14:tracePt t="31218" x="1841500" y="2289175"/>
          <p14:tracePt t="31218" x="1849438" y="2289175"/>
          <p14:tracePt t="31219" x="1865313" y="2289175"/>
          <p14:tracePt t="31220" x="1873250" y="2289175"/>
          <p14:tracePt t="31221" x="1881188" y="2289175"/>
          <p14:tracePt t="31222" x="1889125" y="2289175"/>
          <p14:tracePt t="31223" x="1903413" y="2289175"/>
          <p14:tracePt t="31224" x="1911350" y="2289175"/>
          <p14:tracePt t="31226" x="1919288" y="2289175"/>
          <p14:tracePt t="31226" x="1935163" y="2297113"/>
          <p14:tracePt t="31228" x="1943100" y="2297113"/>
          <p14:tracePt t="31229" x="1958975" y="2297113"/>
          <p14:tracePt t="31231" x="1966913" y="2297113"/>
          <p14:tracePt t="31231" x="1974850" y="2297113"/>
          <p14:tracePt t="31232" x="1990725" y="2297113"/>
          <p14:tracePt t="31233" x="1998663" y="2297113"/>
          <p14:tracePt t="31234" x="2006600" y="2297113"/>
          <p14:tracePt t="31235" x="2012950" y="2297113"/>
          <p14:tracePt t="31236" x="2020888" y="2297113"/>
          <p14:tracePt t="31237" x="2036763" y="2297113"/>
          <p14:tracePt t="31238" x="2044700" y="2297113"/>
          <p14:tracePt t="31239" x="2052638" y="2305050"/>
          <p14:tracePt t="31240" x="2068513" y="2305050"/>
          <p14:tracePt t="31241" x="2076450" y="2305050"/>
          <p14:tracePt t="31243" x="2084388" y="2305050"/>
          <p14:tracePt t="31243" x="2100263" y="2305050"/>
          <p14:tracePt t="31244" x="2108200" y="2305050"/>
          <p14:tracePt t="31245" x="2116138" y="2305050"/>
          <p14:tracePt t="31246" x="2132013" y="2305050"/>
          <p14:tracePt t="31248" x="2138363" y="2305050"/>
          <p14:tracePt t="31248" x="2154238" y="2305050"/>
          <p14:tracePt t="31249" x="2162175" y="2305050"/>
          <p14:tracePt t="31250" x="2178050" y="2305050"/>
          <p14:tracePt t="31251" x="2185988" y="2311400"/>
          <p14:tracePt t="31252" x="2201863" y="2311400"/>
          <p14:tracePt t="31253" x="2209800" y="2311400"/>
          <p14:tracePt t="31254" x="2225675" y="2311400"/>
          <p14:tracePt t="31255" x="2241550" y="2311400"/>
          <p14:tracePt t="31256" x="2249488" y="2319338"/>
          <p14:tracePt t="31257" x="2263775" y="2319338"/>
          <p14:tracePt t="31258" x="2279650" y="2319338"/>
          <p14:tracePt t="31259" x="2287588" y="2319338"/>
          <p14:tracePt t="31261" x="2303463" y="2319338"/>
          <p14:tracePt t="31261" x="2319338" y="2319338"/>
          <p14:tracePt t="31262" x="2327275" y="2319338"/>
          <p14:tracePt t="31264" x="2335213" y="2327275"/>
          <p14:tracePt t="31265" x="2351088" y="2327275"/>
          <p14:tracePt t="31265" x="2366963" y="2327275"/>
          <p14:tracePt t="31266" x="2381250" y="2327275"/>
          <p14:tracePt t="31267" x="2397125" y="2327275"/>
          <p14:tracePt t="31268" x="2405063" y="2327275"/>
          <p14:tracePt t="31269" x="2420938" y="2327275"/>
          <p14:tracePt t="31270" x="2428875" y="2335213"/>
          <p14:tracePt t="31271" x="2444750" y="2335213"/>
          <p14:tracePt t="31273" x="2452688" y="2335213"/>
          <p14:tracePt t="31273" x="2468563" y="2335213"/>
          <p14:tracePt t="31274" x="2476500" y="2343150"/>
          <p14:tracePt t="31275" x="2492375" y="2343150"/>
          <p14:tracePt t="31276" x="2506663" y="2343150"/>
          <p14:tracePt t="31278" x="2514600" y="2343150"/>
          <p14:tracePt t="31278" x="2530475" y="2343150"/>
          <p14:tracePt t="31279" x="2538413" y="2343150"/>
          <p14:tracePt t="31281" x="2554288" y="2343150"/>
          <p14:tracePt t="31282" x="2562225" y="2351088"/>
          <p14:tracePt t="31282" x="2578100" y="2351088"/>
          <p14:tracePt t="31283" x="2586038" y="2351088"/>
          <p14:tracePt t="31284" x="2601913" y="2351088"/>
          <p14:tracePt t="31285" x="2609850" y="2351088"/>
          <p14:tracePt t="31286" x="2624138" y="2359025"/>
          <p14:tracePt t="31287" x="2632075" y="2359025"/>
          <p14:tracePt t="31288" x="2647950" y="2359025"/>
          <p14:tracePt t="31289" x="2655888" y="2359025"/>
          <p14:tracePt t="31290" x="2671763" y="2359025"/>
          <p14:tracePt t="31291" x="2679700" y="2359025"/>
          <p14:tracePt t="31292" x="2695575" y="2366963"/>
          <p14:tracePt t="31293" x="2703513" y="2366963"/>
          <p14:tracePt t="31294" x="2719388" y="2366963"/>
          <p14:tracePt t="31296" x="2727325" y="2366963"/>
          <p14:tracePt t="31296" x="2743200" y="2374900"/>
          <p14:tracePt t="31298" x="2749550" y="2374900"/>
          <p14:tracePt t="31298" x="2765425" y="2374900"/>
          <p14:tracePt t="31299" x="2773363" y="2374900"/>
          <p14:tracePt t="31300" x="2789238" y="2374900"/>
          <p14:tracePt t="31301" x="2805113" y="2374900"/>
          <p14:tracePt t="31302" x="2813050" y="2374900"/>
          <p14:tracePt t="31303" x="2828925" y="2382838"/>
          <p14:tracePt t="31304" x="2844800" y="2382838"/>
          <p14:tracePt t="31305" x="2860675" y="2382838"/>
          <p14:tracePt t="31306" x="2867025" y="2382838"/>
          <p14:tracePt t="31307" x="2882900" y="2382838"/>
          <p14:tracePt t="31308" x="2898775" y="2382838"/>
          <p14:tracePt t="31309" x="2914650" y="2390775"/>
          <p14:tracePt t="31310" x="2922588" y="2390775"/>
          <p14:tracePt t="31311" x="2938463" y="2390775"/>
          <p14:tracePt t="31313" x="2954338" y="2398713"/>
          <p14:tracePt t="31314" x="2970213" y="2398713"/>
          <p14:tracePt t="31315" x="2986088" y="2398713"/>
          <p14:tracePt t="31315" x="3000375" y="2398713"/>
          <p14:tracePt t="31316" x="3008313" y="2398713"/>
          <p14:tracePt t="31317" x="3024188" y="2398713"/>
          <p14:tracePt t="31318" x="3040063" y="2398713"/>
          <p14:tracePt t="31319" x="3055938" y="2406650"/>
          <p14:tracePt t="31320" x="3063875" y="2406650"/>
          <p14:tracePt t="31321" x="3079750" y="2406650"/>
          <p14:tracePt t="31322" x="3095625" y="2406650"/>
          <p14:tracePt t="31323" x="3103563" y="2406650"/>
          <p14:tracePt t="31324" x="3109913" y="2406650"/>
          <p14:tracePt t="31325" x="3125788" y="2406650"/>
          <p14:tracePt t="31327" x="3133725" y="2406650"/>
          <p14:tracePt t="31328" x="3149600" y="2406650"/>
          <p14:tracePt t="31328" x="3165475" y="2406650"/>
          <p14:tracePt t="31330" x="3173413" y="2406650"/>
          <p14:tracePt t="31331" x="3181350" y="2406650"/>
          <p14:tracePt t="31331" x="3189288" y="2406650"/>
          <p14:tracePt t="31332" x="3205163" y="2406650"/>
          <p14:tracePt t="31333" x="3213100" y="2406650"/>
          <p14:tracePt t="31334" x="3221038" y="2406650"/>
          <p14:tracePt t="31335" x="3235325" y="2406650"/>
          <p14:tracePt t="31336" x="3243263" y="2406650"/>
          <p14:tracePt t="31337" x="3251200" y="2406650"/>
          <p14:tracePt t="31338" x="3259138" y="2406650"/>
          <p14:tracePt t="31339" x="3267075" y="2406650"/>
          <p14:tracePt t="31340" x="3275013" y="2406650"/>
          <p14:tracePt t="31343" x="3290888" y="2406650"/>
          <p14:tracePt t="31345" x="3298825" y="2406650"/>
          <p14:tracePt t="31345" x="3306763" y="2406650"/>
          <p14:tracePt t="31347" x="3314700" y="2406650"/>
          <p14:tracePt t="31348" x="3322638" y="2406650"/>
          <p14:tracePt t="31351" x="3330575" y="2406650"/>
          <p14:tracePt t="31353" x="3338513" y="2406650"/>
          <p14:tracePt t="31353" x="3346450" y="2398713"/>
          <p14:tracePt t="31356" x="3352800" y="2398713"/>
          <p14:tracePt t="31358" x="3360738" y="2398713"/>
          <p14:tracePt t="31361" x="3368675" y="2398713"/>
          <p14:tracePt t="31363" x="3376613" y="2390775"/>
          <p14:tracePt t="31367" x="3384550" y="2390775"/>
          <p14:tracePt t="31371" x="3392488" y="2390775"/>
          <p14:tracePt t="31373" x="3392488" y="2382838"/>
          <p14:tracePt t="31373" x="3400425" y="2382838"/>
          <p14:tracePt t="31379" x="3408363" y="2382838"/>
          <p14:tracePt t="31383" x="3416300" y="2382838"/>
          <p14:tracePt t="31388" x="3424238" y="2374900"/>
          <p14:tracePt t="31392" x="3432175" y="2374900"/>
          <p14:tracePt t="31396" x="3440113" y="2374900"/>
          <p14:tracePt t="31398" x="3448050" y="2374900"/>
          <p14:tracePt t="31400" x="3448050" y="2366963"/>
          <p14:tracePt t="31402" x="3455988" y="2366963"/>
          <p14:tracePt t="31406" x="3463925" y="2366963"/>
          <p14:tracePt t="31408" x="3471863" y="2366963"/>
          <p14:tracePt t="31410" x="3471863" y="2359025"/>
          <p14:tracePt t="31410" x="3478213" y="2359025"/>
          <p14:tracePt t="31413" x="3486150" y="2359025"/>
          <p14:tracePt t="31414" x="3486150" y="2351088"/>
          <p14:tracePt t="31415" x="3494088" y="2351088"/>
          <p14:tracePt t="31418" x="3502025" y="2351088"/>
          <p14:tracePt t="31420" x="3509963" y="2351088"/>
          <p14:tracePt t="31420" x="3509963" y="2343150"/>
          <p14:tracePt t="31423" x="3517900" y="2343150"/>
          <p14:tracePt t="31424" x="3525838" y="2343150"/>
          <p14:tracePt t="31425" x="3525838" y="2335213"/>
          <p14:tracePt t="31426" x="3533775" y="2335213"/>
          <p14:tracePt t="31429" x="3541713" y="2335213"/>
          <p14:tracePt t="31432" x="3549650" y="2335213"/>
          <p14:tracePt t="31434" x="3557588" y="2335213"/>
          <p14:tracePt t="31437" x="3565525" y="2327275"/>
          <p14:tracePt t="31439" x="3573463" y="2327275"/>
          <p14:tracePt t="31443" x="3573463" y="2319338"/>
          <p14:tracePt t="31443" x="3581400" y="2319338"/>
          <p14:tracePt t="31450" x="3589338" y="2319338"/>
          <p14:tracePt t="31454" x="3597275" y="2319338"/>
          <p14:tracePt t="31458" x="3603625" y="2319338"/>
          <p14:tracePt t="31461" x="3611563" y="2319338"/>
          <p14:tracePt t="31466" x="3619500" y="2319338"/>
          <p14:tracePt t="31469" x="3627438" y="2319338"/>
          <p14:tracePt t="31473" x="3635375" y="2319338"/>
          <p14:tracePt t="31476" x="3643313" y="2319338"/>
          <p14:tracePt t="31476" x="3643313" y="2311400"/>
          <p14:tracePt t="31479" x="3651250" y="2311400"/>
          <p14:tracePt t="31481" x="3659188" y="2311400"/>
          <p14:tracePt t="31482" x="3659188" y="2305050"/>
          <p14:tracePt t="31482" x="3667125" y="2305050"/>
          <p14:tracePt t="31485" x="3675063" y="2305050"/>
          <p14:tracePt t="31487" x="3683000" y="2305050"/>
          <p14:tracePt t="31487" x="3683000" y="2297113"/>
          <p14:tracePt t="31488" x="3690938" y="2297113"/>
          <p14:tracePt t="31489" x="3698875" y="2297113"/>
          <p14:tracePt t="31492" x="3706813" y="2297113"/>
          <p14:tracePt t="31494" x="3714750" y="2289175"/>
          <p14:tracePt t="31494" x="3721100" y="2289175"/>
          <p14:tracePt t="31497" x="3729038" y="2289175"/>
          <p14:tracePt t="31498" x="3736975" y="2289175"/>
          <p14:tracePt t="31498" x="3744913" y="2289175"/>
          <p14:tracePt t="31500" x="3752850" y="2289175"/>
          <p14:tracePt t="31500" x="3752850" y="2281238"/>
          <p14:tracePt t="31501" x="3760788" y="2281238"/>
          <p14:tracePt t="31503" x="3768725" y="2281238"/>
          <p14:tracePt t="31503" x="3776663" y="2281238"/>
          <p14:tracePt t="31505" x="3784600" y="2281238"/>
          <p14:tracePt t="31507" x="3792538" y="2281238"/>
          <p14:tracePt t="31509" x="3800475" y="2281238"/>
          <p14:tracePt t="31509" x="3808413" y="2281238"/>
          <p14:tracePt t="31510" x="3816350" y="2281238"/>
          <p14:tracePt t="31511" x="3824288" y="2281238"/>
          <p14:tracePt t="31514" x="3832225" y="2281238"/>
          <p14:tracePt t="31515" x="3840163" y="2273300"/>
          <p14:tracePt t="31516" x="3846513" y="2273300"/>
          <p14:tracePt t="31517" x="3854450" y="2273300"/>
          <p14:tracePt t="31518" x="3862388" y="2273300"/>
          <p14:tracePt t="31520" x="3870325" y="2273300"/>
          <p14:tracePt t="31523" x="3878263" y="2265363"/>
          <p14:tracePt t="31524" x="3886200" y="2265363"/>
          <p14:tracePt t="31526" x="3894138" y="2265363"/>
          <p14:tracePt t="31528" x="3902075" y="2265363"/>
          <p14:tracePt t="31531" x="3910013" y="2265363"/>
          <p14:tracePt t="31534" x="3917950" y="2265363"/>
          <p14:tracePt t="31538" x="3925888" y="2265363"/>
          <p14:tracePt t="31539" x="3933825" y="2265363"/>
          <p14:tracePt t="31547" x="3941763" y="2265363"/>
          <p14:tracePt t="31551" x="3949700" y="2257425"/>
          <p14:tracePt t="31561" x="3957638" y="2257425"/>
          <p14:tracePt t="31576" x="3963988" y="2257425"/>
          <p14:tracePt t="31598" x="3971925" y="2257425"/>
          <p14:tracePt t="31606" x="3979863" y="2257425"/>
          <p14:tracePt t="31610" x="3987800" y="2257425"/>
          <p14:tracePt t="31615" x="3995738" y="2257425"/>
          <p14:tracePt t="31616" x="3995738" y="2249488"/>
          <p14:tracePt t="31618" x="4003675" y="2249488"/>
          <p14:tracePt t="31625" x="4011613" y="2249488"/>
          <p14:tracePt t="31626" x="4011613" y="2241550"/>
          <p14:tracePt t="31628" x="4019550" y="2241550"/>
          <p14:tracePt t="31637" x="4027488" y="2241550"/>
          <p14:tracePt t="31674" x="4035425" y="2241550"/>
          <p14:tracePt t="31698" x="4035425" y="2233613"/>
          <p14:tracePt t="31704" x="4035425" y="2225675"/>
          <p14:tracePt t="31707" x="4043363" y="2217738"/>
          <p14:tracePt t="31710" x="4043363" y="2209800"/>
          <p14:tracePt t="31711" x="4051300" y="2209800"/>
          <p14:tracePt t="31713" x="4051300" y="2201863"/>
          <p14:tracePt t="31714" x="4059238" y="2193925"/>
          <p14:tracePt t="31717" x="4067175" y="2185988"/>
          <p14:tracePt t="31718" x="4067175" y="2179638"/>
          <p14:tracePt t="31719" x="4075113" y="2179638"/>
          <p14:tracePt t="31720" x="4075113" y="2171700"/>
          <p14:tracePt t="31724" x="4083050" y="2163763"/>
          <p14:tracePt t="31724" x="4083050" y="2155825"/>
          <p14:tracePt t="31727" x="4089400" y="2155825"/>
          <p14:tracePt t="31727" x="4089400" y="2147888"/>
          <p14:tracePt t="31728" x="4089400" y="2139950"/>
          <p14:tracePt t="31732" x="4097338" y="2132013"/>
          <p14:tracePt t="31732" x="4097338" y="2124075"/>
          <p14:tracePt t="31736" x="4097338" y="2116138"/>
          <p14:tracePt t="31736" x="4105275" y="2116138"/>
          <p14:tracePt t="31737" x="4105275" y="2108200"/>
          <p14:tracePt t="31740" x="4113213" y="2100263"/>
          <p14:tracePt t="31741" x="4113213" y="2092325"/>
          <p14:tracePt t="31742" x="4121150" y="2092325"/>
          <p14:tracePt t="31743" x="4121150" y="2084388"/>
          <p14:tracePt t="31746" x="4129088" y="2084388"/>
          <p14:tracePt t="31746" x="4129088" y="2076450"/>
          <p14:tracePt t="31748" x="4129088" y="2068513"/>
          <p14:tracePt t="31751" x="4137025" y="2060575"/>
          <p14:tracePt t="31753" x="4144963" y="2054225"/>
          <p14:tracePt t="31754" x="4144963" y="2046288"/>
          <p14:tracePt t="31755" x="4144963" y="2038350"/>
          <p14:tracePt t="31756" x="4152900" y="2038350"/>
          <p14:tracePt t="31757" x="4152900" y="2030413"/>
          <p14:tracePt t="31760" x="4160838" y="2022475"/>
          <p14:tracePt t="31760" x="4160838" y="2014538"/>
          <p14:tracePt t="31763" x="4168775" y="2006600"/>
          <p14:tracePt t="31764" x="4168775" y="1998663"/>
          <p14:tracePt t="31766" x="4176713" y="1998663"/>
          <p14:tracePt t="31766" x="4176713" y="1990725"/>
          <p14:tracePt t="31768" x="4184650" y="1982788"/>
          <p14:tracePt t="31770" x="4184650" y="1974850"/>
          <p14:tracePt t="31771" x="4184650" y="1966913"/>
          <p14:tracePt t="31773" x="4192588" y="1966913"/>
          <p14:tracePt t="31773" x="4192588" y="1958975"/>
          <p14:tracePt t="31774" x="4192588" y="1951038"/>
          <p14:tracePt t="31775" x="4200525" y="1951038"/>
          <p14:tracePt t="31776" x="4200525" y="1943100"/>
          <p14:tracePt t="31779" x="4200525" y="1935163"/>
          <p14:tracePt t="31781" x="4206875" y="1928813"/>
          <p14:tracePt t="31784" x="4214813" y="1928813"/>
          <p14:tracePt t="31784" x="4214813" y="1920875"/>
          <p14:tracePt t="31791" x="4222750" y="1920875"/>
          <p14:tracePt t="31791" x="4222750" y="1912938"/>
          <p14:tracePt t="31794" x="4230688" y="1912938"/>
          <p14:tracePt t="31797" x="4230688" y="1905000"/>
          <p14:tracePt t="31814" x="4230688" y="1897063"/>
          <p14:tracePt t="33898" x="4222750" y="1897063"/>
          <p14:tracePt t="33899" x="4222750" y="1905000"/>
          <p14:tracePt t="33900" x="4214813" y="1905000"/>
          <p14:tracePt t="33901" x="4206875" y="1912938"/>
          <p14:tracePt t="33902" x="4200525" y="1912938"/>
          <p14:tracePt t="33903" x="4192588" y="1912938"/>
          <p14:tracePt t="33904" x="4192588" y="1920875"/>
          <p14:tracePt t="33905" x="4184650" y="1920875"/>
          <p14:tracePt t="33906" x="4176713" y="1928813"/>
          <p14:tracePt t="33907" x="4168775" y="1928813"/>
          <p14:tracePt t="33908" x="4168775" y="1935163"/>
          <p14:tracePt t="33909" x="4160838" y="1935163"/>
          <p14:tracePt t="33910" x="4152900" y="1943100"/>
          <p14:tracePt t="33911" x="4144963" y="1943100"/>
          <p14:tracePt t="33912" x="4137025" y="1951038"/>
          <p14:tracePt t="33915" x="4129088" y="1951038"/>
          <p14:tracePt t="33916" x="4121150" y="1958975"/>
          <p14:tracePt t="33916" x="4113213" y="1958975"/>
          <p14:tracePt t="33917" x="4113213" y="1966913"/>
          <p14:tracePt t="33918" x="4105275" y="1966913"/>
          <p14:tracePt t="33921" x="4097338" y="1966913"/>
          <p14:tracePt t="33921" x="4097338" y="1974850"/>
          <p14:tracePt t="33924" x="4089400" y="1982788"/>
          <p14:tracePt t="33926" x="4083050" y="1982788"/>
          <p14:tracePt t="33926" x="4083050" y="1990725"/>
          <p14:tracePt t="33928" x="4075113" y="1990725"/>
          <p14:tracePt t="33930" x="4067175" y="1998663"/>
          <p14:tracePt t="33932" x="4067175" y="2006600"/>
          <p14:tracePt t="33932" x="4059238" y="2006600"/>
          <p14:tracePt t="33934" x="4051300" y="2006600"/>
          <p14:tracePt t="33937" x="4051300" y="2014538"/>
          <p14:tracePt t="33937" x="4043363" y="2014538"/>
          <p14:tracePt t="33938" x="4043363" y="2022475"/>
          <p14:tracePt t="33939" x="4035425" y="2022475"/>
          <p14:tracePt t="33942" x="4027488" y="2030413"/>
          <p14:tracePt t="33944" x="4027488" y="2038350"/>
          <p14:tracePt t="33944" x="4019550" y="2038350"/>
          <p14:tracePt t="33947" x="4011613" y="2046288"/>
          <p14:tracePt t="33949" x="4011613" y="2054225"/>
          <p14:tracePt t="33951" x="4003675" y="2054225"/>
          <p14:tracePt t="33952" x="3995738" y="2054225"/>
          <p14:tracePt t="33953" x="3995738" y="2060575"/>
          <p14:tracePt t="33956" x="3987800" y="2060575"/>
          <p14:tracePt t="33959" x="3979863" y="2068513"/>
          <p14:tracePt t="33962" x="3979863" y="2076450"/>
          <p14:tracePt t="33964" x="3971925" y="2076450"/>
          <p14:tracePt t="33970" x="3963988" y="2076450"/>
          <p14:tracePt t="33972" x="3963988" y="2084388"/>
          <p14:tracePt t="33975" x="3957638" y="2084388"/>
          <p14:tracePt t="33981" x="3957638" y="2092325"/>
          <p14:tracePt t="34591" x="3949700" y="2092325"/>
          <p14:tracePt t="34594" x="3941763" y="2092325"/>
          <p14:tracePt t="34596" x="3933825" y="2092325"/>
          <p14:tracePt t="34596" x="3925888" y="2092325"/>
          <p14:tracePt t="34598" x="3917950" y="2092325"/>
          <p14:tracePt t="34599" x="3910013" y="2092325"/>
          <p14:tracePt t="34600" x="3902075" y="2092325"/>
          <p14:tracePt t="34602" x="3894138" y="2092325"/>
          <p14:tracePt t="34603" x="3886200" y="2092325"/>
          <p14:tracePt t="34604" x="3878263" y="2092325"/>
          <p14:tracePt t="34605" x="3870325" y="2092325"/>
          <p14:tracePt t="34608" x="3862388" y="2092325"/>
          <p14:tracePt t="34609" x="3854450" y="2092325"/>
          <p14:tracePt t="34611" x="3846513" y="2092325"/>
          <p14:tracePt t="34613" x="3840163" y="2092325"/>
          <p14:tracePt t="34617" x="3832225" y="2092325"/>
          <p14:tracePt t="35152" x="3824288" y="2092325"/>
          <p14:tracePt t="35155" x="3816350" y="2092325"/>
          <p14:tracePt t="35158" x="3808413" y="2092325"/>
          <p14:tracePt t="35160" x="3800475" y="2092325"/>
          <p14:tracePt t="35163" x="3792538" y="2092325"/>
          <p14:tracePt t="35166" x="3784600" y="2092325"/>
          <p14:tracePt t="35171" x="3776663" y="2092325"/>
          <p14:tracePt t="35175" x="3768725" y="2092325"/>
          <p14:tracePt t="35177" x="3760788" y="2092325"/>
          <p14:tracePt t="35180" x="3752850" y="2092325"/>
          <p14:tracePt t="35184" x="3744913" y="2092325"/>
          <p14:tracePt t="35190" x="3736975" y="2092325"/>
          <p14:tracePt t="35196" x="3729038" y="2092325"/>
          <p14:tracePt t="35202" x="3721100" y="2092325"/>
          <p14:tracePt t="35205" x="3714750" y="2092325"/>
          <p14:tracePt t="35205" x="3714750" y="2100263"/>
          <p14:tracePt t="35209" x="3706813" y="2100263"/>
          <p14:tracePt t="35217" x="3698875" y="2100263"/>
          <p14:tracePt t="35227" x="3690938" y="2100263"/>
          <p14:tracePt t="35255" x="3683000" y="2100263"/>
          <p14:tracePt t="35262" x="3675063" y="2100263"/>
          <p14:tracePt t="35266" x="3667125" y="2100263"/>
          <p14:tracePt t="35268" x="3659188" y="2100263"/>
          <p14:tracePt t="35273" x="3651250" y="2100263"/>
          <p14:tracePt t="35277" x="3643313" y="2100263"/>
          <p14:tracePt t="35283" x="3635375" y="2100263"/>
          <p14:tracePt t="35288" x="3627438" y="2100263"/>
          <p14:tracePt t="35290" x="3627438" y="2108200"/>
          <p14:tracePt t="35291" x="3619500" y="2108200"/>
          <p14:tracePt t="35295" x="3611563" y="2108200"/>
          <p14:tracePt t="35298" x="3603625" y="2108200"/>
          <p14:tracePt t="35304" x="3597275" y="2108200"/>
          <p14:tracePt t="35309" x="3589338" y="2108200"/>
          <p14:tracePt t="35322" x="3581400" y="2108200"/>
          <p14:tracePt t="35328" x="3573463" y="2108200"/>
          <p14:tracePt t="35332" x="3565525" y="2108200"/>
          <p14:tracePt t="35334" x="3565525" y="2116138"/>
          <p14:tracePt t="35338" x="3557588" y="2116138"/>
          <p14:tracePt t="35343" x="3549650" y="2116138"/>
          <p14:tracePt t="35359" x="3541713" y="2116138"/>
          <p14:tracePt t="35403" x="3533775" y="2116138"/>
          <p14:tracePt t="35432" x="3525838" y="2116138"/>
          <p14:tracePt t="35442" x="3517900" y="2116138"/>
          <p14:tracePt t="35460" x="3509963" y="2116138"/>
          <p14:tracePt t="35482" x="3502025" y="2116138"/>
          <p14:tracePt t="35493" x="3494088" y="2116138"/>
          <p14:tracePt t="35508" x="3486150" y="2116138"/>
          <p14:tracePt t="35515" x="3478213" y="2116138"/>
          <p14:tracePt t="35522" x="3471863" y="2116138"/>
          <p14:tracePt t="35527" x="3463925" y="2116138"/>
          <p14:tracePt t="35538" x="3455988" y="2116138"/>
          <p14:tracePt t="35548" x="3448050" y="2116138"/>
          <p14:tracePt t="35580" x="3440113" y="2116138"/>
          <p14:tracePt t="35898" x="3432175" y="2116138"/>
          <p14:tracePt t="35899" x="3424238" y="2116138"/>
          <p14:tracePt t="35900" x="3416300" y="2116138"/>
          <p14:tracePt t="35901" x="3408363" y="2116138"/>
          <p14:tracePt t="35903" x="3400425" y="2116138"/>
          <p14:tracePt t="35903" x="3392488" y="2116138"/>
          <p14:tracePt t="35904" x="3384550" y="2116138"/>
          <p14:tracePt t="35905" x="3376613" y="2124075"/>
          <p14:tracePt t="35906" x="3368675" y="2124075"/>
          <p14:tracePt t="35908" x="3352800" y="2124075"/>
          <p14:tracePt t="35908" x="3346450" y="2124075"/>
          <p14:tracePt t="35909" x="3330575" y="2124075"/>
          <p14:tracePt t="35910" x="3322638" y="2124075"/>
          <p14:tracePt t="35912" x="3314700" y="2124075"/>
          <p14:tracePt t="35913" x="3298825" y="2124075"/>
          <p14:tracePt t="35914" x="3290888" y="2124075"/>
          <p14:tracePt t="35915" x="3282950" y="2124075"/>
          <p14:tracePt t="35916" x="3267075" y="2124075"/>
          <p14:tracePt t="35916" x="3259138" y="2124075"/>
          <p14:tracePt t="35918" x="3243263" y="2124075"/>
          <p14:tracePt t="35919" x="3228975" y="2132013"/>
          <p14:tracePt t="35920" x="3221038" y="2132013"/>
          <p14:tracePt t="35921" x="3205163" y="2132013"/>
          <p14:tracePt t="35923" x="3197225" y="2132013"/>
          <p14:tracePt t="35923" x="3189288" y="2132013"/>
          <p14:tracePt t="35924" x="3173413" y="2132013"/>
          <p14:tracePt t="35925" x="3165475" y="2132013"/>
          <p14:tracePt t="35926" x="3157538" y="2139950"/>
          <p14:tracePt t="35928" x="3149600" y="2139950"/>
          <p14:tracePt t="35928" x="3141663" y="2139950"/>
          <p14:tracePt t="35929" x="3125788" y="2139950"/>
          <p14:tracePt t="35931" x="3117850" y="2147888"/>
          <p14:tracePt t="35932" x="3109913" y="2147888"/>
          <p14:tracePt t="35933" x="3103563" y="2147888"/>
          <p14:tracePt t="35933" x="3095625" y="2147888"/>
          <p14:tracePt t="35934" x="3087688" y="2147888"/>
          <p14:tracePt t="35935" x="3079750" y="2147888"/>
          <p14:tracePt t="35936" x="3071813" y="2155825"/>
          <p14:tracePt t="35937" x="3063875" y="2155825"/>
          <p14:tracePt t="35940" x="3055938" y="2155825"/>
          <p14:tracePt t="35940" x="3048000" y="2155825"/>
          <p14:tracePt t="35942" x="3040063" y="2163763"/>
          <p14:tracePt t="35943" x="3032125" y="2163763"/>
          <p14:tracePt t="35945" x="3024188" y="2163763"/>
          <p14:tracePt t="35946" x="3016250" y="2163763"/>
          <p14:tracePt t="35948" x="3008313" y="2163763"/>
          <p14:tracePt t="35951" x="3000375" y="2171700"/>
          <p14:tracePt t="35952" x="2992438" y="2171700"/>
          <p14:tracePt t="35954" x="2986088" y="2171700"/>
          <p14:tracePt t="35956" x="2978150" y="2171700"/>
          <p14:tracePt t="35959" x="2978150" y="2179638"/>
          <p14:tracePt t="35959" x="2970213" y="2179638"/>
          <p14:tracePt t="35962" x="2962275" y="2179638"/>
          <p14:tracePt t="35965" x="2954338" y="2179638"/>
          <p14:tracePt t="35965" x="2946400" y="2179638"/>
          <p14:tracePt t="35969" x="2938463" y="2179638"/>
          <p14:tracePt t="35970" x="2930525" y="2185988"/>
          <p14:tracePt t="35974" x="2922588" y="2185988"/>
          <p14:tracePt t="35978" x="2914650" y="2185988"/>
          <p14:tracePt t="35979" x="2906713" y="2185988"/>
          <p14:tracePt t="35982" x="2898775" y="2185988"/>
          <p14:tracePt t="35985" x="2890838" y="2185988"/>
          <p14:tracePt t="35987" x="2882900" y="2185988"/>
          <p14:tracePt t="35991" x="2874963" y="2185988"/>
          <p14:tracePt t="35996" x="2874963" y="2193925"/>
          <p14:tracePt t="35998" x="2867025" y="2193925"/>
          <p14:tracePt t="36008" x="2860675" y="2193925"/>
          <p14:tracePt t="36169" x="2852738" y="2193925"/>
          <p14:tracePt t="36172" x="2844800" y="2193925"/>
          <p14:tracePt t="36173" x="2836863" y="2193925"/>
          <p14:tracePt t="36175" x="2828925" y="2193925"/>
          <p14:tracePt t="36175" x="2820988" y="2193925"/>
          <p14:tracePt t="36178" x="2813050" y="2193925"/>
          <p14:tracePt t="36179" x="2805113" y="2193925"/>
          <p14:tracePt t="36179" x="2797175" y="2193925"/>
          <p14:tracePt t="36182" x="2789238" y="2193925"/>
          <p14:tracePt t="36182" x="2781300" y="2193925"/>
          <p14:tracePt t="36183" x="2773363" y="2193925"/>
          <p14:tracePt t="36184" x="2765425" y="2193925"/>
          <p14:tracePt t="36186" x="2749550" y="2193925"/>
          <p14:tracePt t="36189" x="2743200" y="2185988"/>
          <p14:tracePt t="36189" x="2735263" y="2185988"/>
          <p14:tracePt t="36190" x="2727325" y="2185988"/>
          <p14:tracePt t="36191" x="2719388" y="2185988"/>
          <p14:tracePt t="36192" x="2711450" y="2185988"/>
          <p14:tracePt t="36193" x="2703513" y="2185988"/>
          <p14:tracePt t="36194" x="2695575" y="2185988"/>
          <p14:tracePt t="36197" x="2679700" y="2185988"/>
          <p14:tracePt t="36198" x="2671763" y="2185988"/>
          <p14:tracePt t="36200" x="2663825" y="2185988"/>
          <p14:tracePt t="36200" x="2655888" y="2179638"/>
          <p14:tracePt t="36201" x="2647950" y="2179638"/>
          <p14:tracePt t="36202" x="2640013" y="2179638"/>
          <p14:tracePt t="36204" x="2632075" y="2179638"/>
          <p14:tracePt t="36204" x="2624138" y="2179638"/>
          <p14:tracePt t="36205" x="2617788" y="2179638"/>
          <p14:tracePt t="36206" x="2609850" y="2179638"/>
          <p14:tracePt t="36207" x="2601913" y="2179638"/>
          <p14:tracePt t="36208" x="2593975" y="2179638"/>
          <p14:tracePt t="36210" x="2586038" y="2179638"/>
          <p14:tracePt t="36210" x="2578100" y="2179638"/>
          <p14:tracePt t="36211" x="2570163" y="2179638"/>
          <p14:tracePt t="36213" x="2562225" y="2171700"/>
          <p14:tracePt t="36214" x="2554288" y="2171700"/>
          <p14:tracePt t="36215" x="2546350" y="2171700"/>
          <p14:tracePt t="36215" x="2538413" y="2171700"/>
          <p14:tracePt t="36216" x="2530475" y="2171700"/>
          <p14:tracePt t="36217" x="2522538" y="2171700"/>
          <p14:tracePt t="36218" x="2514600" y="2171700"/>
          <p14:tracePt t="36219" x="2506663" y="2171700"/>
          <p14:tracePt t="36221" x="2498725" y="2171700"/>
          <p14:tracePt t="36221" x="2492375" y="2171700"/>
          <p14:tracePt t="36222" x="2484438" y="2171700"/>
          <p14:tracePt t="36223" x="2484438" y="2163763"/>
          <p14:tracePt t="36224" x="2476500" y="2163763"/>
          <p14:tracePt t="36225" x="2468563" y="2163763"/>
          <p14:tracePt t="36228" x="2460625" y="2163763"/>
          <p14:tracePt t="36228" x="2452688" y="2163763"/>
          <p14:tracePt t="36231" x="2444750" y="2163763"/>
          <p14:tracePt t="36232" x="2436813" y="2155825"/>
          <p14:tracePt t="36235" x="2428875" y="2155825"/>
          <p14:tracePt t="36237" x="2420938" y="2155825"/>
          <p14:tracePt t="36238" x="2413000" y="2155825"/>
          <p14:tracePt t="36241" x="2405063" y="2155825"/>
          <p14:tracePt t="36245" x="2397125" y="2155825"/>
          <p14:tracePt t="36248" x="2389188" y="2155825"/>
          <p14:tracePt t="36252" x="2389188" y="2147888"/>
          <p14:tracePt t="36254" x="2381250" y="2147888"/>
          <p14:tracePt t="36257" x="2374900" y="2147888"/>
          <p14:tracePt t="36261" x="2366963" y="2147888"/>
          <p14:tracePt t="36267" x="2359025" y="2147888"/>
          <p14:tracePt t="36275" x="2351088" y="2147888"/>
          <p14:tracePt t="36284" x="2343150" y="2147888"/>
          <p14:tracePt t="36316" x="2335213" y="2147888"/>
          <p14:tracePt t="36333" x="2327275" y="2147888"/>
          <p14:tracePt t="36339" x="2319338" y="2147888"/>
          <p14:tracePt t="36350" x="2311400" y="2147888"/>
          <p14:tracePt t="36362" x="2303463" y="2147888"/>
          <p14:tracePt t="36451" x="2303463" y="2139950"/>
          <p14:tracePt t="36453" x="2295525" y="2139950"/>
          <p14:tracePt t="36457" x="2287588" y="2139950"/>
          <p14:tracePt t="36461" x="2279650" y="2139950"/>
          <p14:tracePt t="36462" x="2271713" y="2139950"/>
          <p14:tracePt t="36467" x="2263775" y="2139950"/>
          <p14:tracePt t="36470" x="2255838" y="2139950"/>
          <p14:tracePt t="36473" x="2249488" y="2139950"/>
          <p14:tracePt t="36476" x="2241550" y="2139950"/>
          <p14:tracePt t="36478" x="2233613" y="2139950"/>
          <p14:tracePt t="36482" x="2225675" y="2139950"/>
          <p14:tracePt t="36485" x="2217738" y="2139950"/>
          <p14:tracePt t="36491" x="2209800" y="2139950"/>
          <p14:tracePt t="36495" x="2201863" y="2139950"/>
          <p14:tracePt t="36500" x="2193925" y="2139950"/>
          <p14:tracePt t="36507" x="2185988" y="2139950"/>
          <p14:tracePt t="36514" x="2178050" y="2139950"/>
          <p14:tracePt t="36534" x="2170113" y="2139950"/>
          <p14:tracePt t="36544" x="2162175" y="2139950"/>
          <p14:tracePt t="36550" x="2154238" y="2139950"/>
          <p14:tracePt t="36551" x="2146300" y="2139950"/>
          <p14:tracePt t="36556" x="2138363" y="2139950"/>
          <p14:tracePt t="36559" x="2132013" y="2139950"/>
          <p14:tracePt t="36561" x="2124075" y="2139950"/>
          <p14:tracePt t="36564" x="2116138" y="2139950"/>
          <p14:tracePt t="36565" x="2108200" y="2139950"/>
          <p14:tracePt t="36568" x="2100263" y="2139950"/>
          <p14:tracePt t="36569" x="2092325" y="2139950"/>
          <p14:tracePt t="36572" x="2084388" y="2139950"/>
          <p14:tracePt t="36573" x="2076450" y="2139950"/>
          <p14:tracePt t="36575" x="2068513" y="2139950"/>
          <p14:tracePt t="36578" x="2060575" y="2139950"/>
          <p14:tracePt t="36578" x="2052638" y="2139950"/>
          <p14:tracePt t="36581" x="2044700" y="2139950"/>
          <p14:tracePt t="36582" x="2036763" y="2139950"/>
          <p14:tracePt t="36586" x="2028825" y="2139950"/>
          <p14:tracePt t="36587" x="2020888" y="2139950"/>
          <p14:tracePt t="36589" x="2012950" y="2139950"/>
          <p14:tracePt t="36592" x="2006600" y="2139950"/>
          <p14:tracePt t="36593" x="1998663" y="2139950"/>
          <p14:tracePt t="36597" x="1990725" y="2139950"/>
          <p14:tracePt t="36598" x="1982788" y="2139950"/>
          <p14:tracePt t="36601" x="1974850" y="2139950"/>
          <p14:tracePt t="36603" x="1966913" y="2139950"/>
          <p14:tracePt t="36606" x="1958975" y="2139950"/>
          <p14:tracePt t="36609" x="1951038" y="2139950"/>
          <p14:tracePt t="36612" x="1943100" y="2139950"/>
          <p14:tracePt t="36615" x="1935163" y="2139950"/>
          <p14:tracePt t="36617" x="1927225" y="2139950"/>
          <p14:tracePt t="36620" x="1919288" y="2139950"/>
          <p14:tracePt t="36623" x="1911350" y="2139950"/>
          <p14:tracePt t="36629" x="1903413" y="2139950"/>
          <p14:tracePt t="36634" x="1895475" y="2139950"/>
          <p14:tracePt t="36639" x="1889125" y="2139950"/>
          <p14:tracePt t="36641" x="1881188" y="2139950"/>
          <p14:tracePt t="36648" x="1873250" y="2139950"/>
          <p14:tracePt t="36655" x="1865313" y="2139950"/>
          <p14:tracePt t="36659" x="1857375" y="2139950"/>
          <p14:tracePt t="36668" x="1849438" y="2139950"/>
          <p14:tracePt t="36674" x="1841500" y="2139950"/>
          <p14:tracePt t="36680" x="1833563" y="2139950"/>
          <p14:tracePt t="36685" x="1825625" y="2139950"/>
          <p14:tracePt t="36691" x="1817688" y="2139950"/>
          <p14:tracePt t="36698" x="1817688" y="2147888"/>
          <p14:tracePt t="36700" x="1809750" y="2147888"/>
          <p14:tracePt t="36708" x="1801813" y="2147888"/>
          <p14:tracePt t="36754" x="1793875" y="2147888"/>
          <p14:tracePt t="36757" x="1785938" y="2147888"/>
          <p14:tracePt t="36764" x="1770063" y="2147888"/>
          <p14:tracePt t="36767" x="1763713" y="2147888"/>
          <p14:tracePt t="36771" x="1755775" y="2147888"/>
          <p14:tracePt t="36775" x="1747838" y="2147888"/>
          <p14:tracePt t="36778" x="1739900" y="2147888"/>
          <p14:tracePt t="36781" x="1731963" y="2147888"/>
          <p14:tracePt t="36784" x="1724025" y="2147888"/>
          <p14:tracePt t="36784" x="1716088" y="2147888"/>
          <p14:tracePt t="36788" x="1708150" y="2147888"/>
          <p14:tracePt t="36789" x="1700213" y="2155825"/>
          <p14:tracePt t="36791" x="1692275" y="2155825"/>
          <p14:tracePt t="36793" x="1684338" y="2155825"/>
          <p14:tracePt t="36793" x="1676400" y="2155825"/>
          <p14:tracePt t="36794" x="1676400" y="2163763"/>
          <p14:tracePt t="36795" x="1668463" y="2163763"/>
          <p14:tracePt t="36796" x="1660525" y="2163763"/>
          <p14:tracePt t="36798" x="1652588" y="2163763"/>
          <p14:tracePt t="36799" x="1646238" y="2163763"/>
          <p14:tracePt t="36802" x="1638300" y="2163763"/>
          <p14:tracePt t="36803" x="1630363" y="2163763"/>
          <p14:tracePt t="36805" x="1622425" y="2171700"/>
          <p14:tracePt t="36808" x="1614488" y="2171700"/>
          <p14:tracePt t="36812" x="1606550" y="2171700"/>
          <p14:tracePt t="36821" x="1598613" y="2171700"/>
          <p14:tracePt t="36836" x="1590675" y="2179638"/>
          <p14:tracePt t="36845" x="1582738" y="2179638"/>
          <p14:tracePt t="36848" x="1574800" y="2179638"/>
          <p14:tracePt t="36853" x="1566863" y="2179638"/>
          <p14:tracePt t="36856" x="1558925" y="2179638"/>
          <p14:tracePt t="36860" x="1550988" y="2179638"/>
          <p14:tracePt t="36864" x="1543050" y="2179638"/>
          <p14:tracePt t="36867" x="1535113" y="2179638"/>
          <p14:tracePt t="36870" x="1527175" y="2179638"/>
          <p14:tracePt t="36871" x="1527175" y="2185988"/>
          <p14:tracePt t="36872" x="1520825" y="2185988"/>
          <p14:tracePt t="36878" x="1512888" y="2185988"/>
          <p14:tracePt t="36881" x="1504950" y="2185988"/>
          <p14:tracePt t="36885" x="1497013" y="2185988"/>
          <p14:tracePt t="36888" x="1489075" y="2185988"/>
          <p14:tracePt t="36891" x="1481138" y="2185988"/>
          <p14:tracePt t="36896" x="1473200" y="2185988"/>
          <p14:tracePt t="36900" x="1465263" y="2185988"/>
          <p14:tracePt t="36907" x="1465263" y="2193925"/>
          <p14:tracePt t="36912" x="1457325" y="2193925"/>
          <p14:tracePt t="37593" x="1457325" y="2185988"/>
          <p14:tracePt t="37599" x="1457325" y="2179638"/>
          <p14:tracePt t="37606" x="1457325" y="2171700"/>
          <p14:tracePt t="38726" x="1465263" y="2171700"/>
          <p14:tracePt t="38728" x="1473200" y="2163763"/>
          <p14:tracePt t="38731" x="1481138" y="2163763"/>
          <p14:tracePt t="38732" x="1489075" y="2163763"/>
          <p14:tracePt t="38736" x="1497013" y="2155825"/>
          <p14:tracePt t="38750" x="1504950" y="2155825"/>
          <p14:tracePt t="38765" x="1512888" y="2155825"/>
          <p14:tracePt t="38770" x="1512888" y="2147888"/>
          <p14:tracePt t="38773" x="1520825" y="2147888"/>
          <p14:tracePt t="38776" x="1527175" y="2147888"/>
          <p14:tracePt t="38781" x="1535113" y="2147888"/>
          <p14:tracePt t="38785" x="1543050" y="2147888"/>
          <p14:tracePt t="38795" x="1550988" y="2147888"/>
          <p14:tracePt t="38802" x="1550988" y="2139950"/>
          <p14:tracePt t="38805" x="1558925" y="2139950"/>
          <p14:tracePt t="38861" x="1566863" y="2139950"/>
          <p14:tracePt t="38909" x="1574800" y="2139950"/>
          <p14:tracePt t="38914" x="1582738" y="2132013"/>
          <p14:tracePt t="38921" x="1590675" y="2132013"/>
          <p14:tracePt t="38926" x="1598613" y="2132013"/>
          <p14:tracePt t="38932" x="1606550" y="2132013"/>
          <p14:tracePt t="38936" x="1614488" y="2124075"/>
          <p14:tracePt t="38941" x="1622425" y="2124075"/>
          <p14:tracePt t="38945" x="1630363" y="2124075"/>
          <p14:tracePt t="38946" x="1638300" y="2124075"/>
          <p14:tracePt t="38951" x="1646238" y="2116138"/>
          <p14:tracePt t="38954" x="1652588" y="2116138"/>
          <p14:tracePt t="38959" x="1660525" y="2116138"/>
          <p14:tracePt t="38962" x="1668463" y="2116138"/>
          <p14:tracePt t="38965" x="1676400" y="2116138"/>
          <p14:tracePt t="38967" x="1684338" y="2116138"/>
          <p14:tracePt t="38971" x="1692275" y="2116138"/>
          <p14:tracePt t="38975" x="1692275" y="2108200"/>
          <p14:tracePt t="38978" x="1700213" y="2108200"/>
          <p14:tracePt t="38984" x="1700213" y="2100263"/>
          <p14:tracePt t="38987" x="1708150" y="2100263"/>
          <p14:tracePt t="38992" x="1716088" y="2100263"/>
          <p14:tracePt t="38996" x="1724025" y="2100263"/>
          <p14:tracePt t="39006" x="1731963" y="2100263"/>
          <p14:tracePt t="39019" x="1739900" y="2100263"/>
          <p14:tracePt t="39066" x="1747838" y="2100263"/>
          <p14:tracePt t="39075" x="1755775" y="2100263"/>
          <p14:tracePt t="39080" x="1763713" y="2100263"/>
          <p14:tracePt t="39086" x="1763713" y="2092325"/>
          <p14:tracePt t="43961" x="1763713" y="2084388"/>
          <p14:tracePt t="51495" x="1763713" y="2076450"/>
          <p14:tracePt t="51514" x="1755775" y="2076450"/>
          <p14:tracePt t="51517" x="1747838" y="2076450"/>
          <p14:tracePt t="51519" x="1739900" y="2076450"/>
          <p14:tracePt t="51519" x="1731963" y="2076450"/>
          <p14:tracePt t="51522" x="1724025" y="2076450"/>
          <p14:tracePt t="51524" x="1716088" y="2076450"/>
          <p14:tracePt t="51526" x="1708150" y="2076450"/>
          <p14:tracePt t="51526" x="1700213" y="2076450"/>
          <p14:tracePt t="51529" x="1692275" y="2076450"/>
          <p14:tracePt t="51529" x="1684338" y="2076450"/>
          <p14:tracePt t="51532" x="1676400" y="2076450"/>
          <p14:tracePt t="51532" x="1668463" y="2076450"/>
          <p14:tracePt t="51535" x="1660525" y="2076450"/>
          <p14:tracePt t="51535" x="1652588" y="2076450"/>
          <p14:tracePt t="51536" x="1652588" y="2068513"/>
          <p14:tracePt t="51537" x="1646238" y="2068513"/>
          <p14:tracePt t="51538" x="1638300" y="2068513"/>
          <p14:tracePt t="51541" x="1630363" y="2068513"/>
          <p14:tracePt t="51542" x="1622425" y="2060575"/>
          <p14:tracePt t="51547" x="1614488" y="2060575"/>
          <p14:tracePt t="51737" x="1614488" y="2054225"/>
          <p14:tracePt t="51746" x="1622425" y="2054225"/>
          <p14:tracePt t="51748" x="1630363" y="2054225"/>
          <p14:tracePt t="51751" x="1638300" y="2054225"/>
          <p14:tracePt t="51753" x="1646238" y="2054225"/>
          <p14:tracePt t="51754" x="1652588" y="2054225"/>
          <p14:tracePt t="51756" x="1660525" y="2046288"/>
          <p14:tracePt t="51758" x="1668463" y="2046288"/>
          <p14:tracePt t="51760" x="1676400" y="2046288"/>
          <p14:tracePt t="51763" x="1684338" y="2046288"/>
          <p14:tracePt t="51781" x="1739900" y="2038350"/>
          <p14:tracePt t="51782" x="1747838" y="2030413"/>
          <p14:tracePt t="51785" x="1755775" y="2030413"/>
          <p14:tracePt t="51786" x="1763713" y="2030413"/>
          <p14:tracePt t="51788" x="1770063" y="2030413"/>
          <p14:tracePt t="51790" x="1778000" y="2030413"/>
          <p14:tracePt t="51791" x="1785938" y="2030413"/>
          <p14:tracePt t="51793" x="1793875" y="2030413"/>
          <p14:tracePt t="51795" x="1801813" y="2030413"/>
          <p14:tracePt t="51798" x="1809750" y="2030413"/>
          <p14:tracePt t="51799" x="1817688" y="2030413"/>
          <p14:tracePt t="51800" x="1825625" y="2030413"/>
          <p14:tracePt t="51802" x="1833563" y="2030413"/>
          <p14:tracePt t="51804" x="1841500" y="2030413"/>
          <p14:tracePt t="51804" x="1849438" y="2022475"/>
          <p14:tracePt t="51805" x="1857375" y="2022475"/>
          <p14:tracePt t="51806" x="1865313" y="2022475"/>
          <p14:tracePt t="51808" x="1881188" y="2022475"/>
          <p14:tracePt t="51810" x="1889125" y="2022475"/>
          <p14:tracePt t="51811" x="1903413" y="2022475"/>
          <p14:tracePt t="51812" x="1911350" y="2022475"/>
          <p14:tracePt t="51814" x="1927225" y="2022475"/>
          <p14:tracePt t="51816" x="1935163" y="2022475"/>
          <p14:tracePt t="51816" x="1943100" y="2022475"/>
          <p14:tracePt t="51817" x="1958975" y="2022475"/>
          <p14:tracePt t="51818" x="1966913" y="2022475"/>
          <p14:tracePt t="51819" x="1974850" y="2022475"/>
          <p14:tracePt t="51820" x="1990725" y="2022475"/>
          <p14:tracePt t="51821" x="1998663" y="2022475"/>
          <p14:tracePt t="51822" x="2006600" y="2022475"/>
          <p14:tracePt t="51823" x="2012950" y="2022475"/>
          <p14:tracePt t="51824" x="2028825" y="2014538"/>
          <p14:tracePt t="51825" x="2036763" y="2014538"/>
          <p14:tracePt t="51827" x="2044700" y="2014538"/>
          <p14:tracePt t="51827" x="2060575" y="2014538"/>
          <p14:tracePt t="51828" x="2068513" y="2014538"/>
          <p14:tracePt t="51829" x="2076450" y="2014538"/>
          <p14:tracePt t="51831" x="2084388" y="2014538"/>
          <p14:tracePt t="51831" x="2100263" y="2014538"/>
          <p14:tracePt t="51832" x="2108200" y="2014538"/>
          <p14:tracePt t="51834" x="2116138" y="2014538"/>
          <p14:tracePt t="51834" x="2132013" y="2014538"/>
          <p14:tracePt t="51837" x="2138363" y="2014538"/>
          <p14:tracePt t="51837" x="2154238" y="2014538"/>
          <p14:tracePt t="51838" x="2162175" y="2014538"/>
          <p14:tracePt t="51839" x="2170113" y="2006600"/>
          <p14:tracePt t="51840" x="2178050" y="2006600"/>
          <p14:tracePt t="51841" x="2185988" y="2006600"/>
          <p14:tracePt t="51843" x="2201863" y="2006600"/>
          <p14:tracePt t="51843" x="2201863" y="1998663"/>
          <p14:tracePt t="51844" x="2209800" y="1998663"/>
          <p14:tracePt t="51845" x="2225675" y="1998663"/>
          <p14:tracePt t="51847" x="2241550" y="1998663"/>
          <p14:tracePt t="51849" x="2249488" y="1998663"/>
          <p14:tracePt t="51851" x="2255838" y="1998663"/>
          <p14:tracePt t="51851" x="2263775" y="1998663"/>
          <p14:tracePt t="51853" x="2271713" y="1990725"/>
          <p14:tracePt t="51853" x="2279650" y="1990725"/>
          <p14:tracePt t="51855" x="2287588" y="1990725"/>
          <p14:tracePt t="51856" x="2295525" y="1990725"/>
          <p14:tracePt t="51859" x="2303463" y="1990725"/>
          <p14:tracePt t="51859" x="2311400" y="1982788"/>
          <p14:tracePt t="51860" x="2319338" y="1982788"/>
          <p14:tracePt t="51863" x="2327275" y="1982788"/>
          <p14:tracePt t="51865" x="2335213" y="1982788"/>
          <p14:tracePt t="51867" x="2343150" y="1982788"/>
          <p14:tracePt t="51868" x="2351088" y="1974850"/>
          <p14:tracePt t="51869" x="2359025" y="1974850"/>
          <p14:tracePt t="51872" x="2366963" y="1974850"/>
          <p14:tracePt t="51876" x="2374900" y="1974850"/>
          <p14:tracePt t="51879" x="2381250" y="1974850"/>
          <p14:tracePt t="51883" x="2389188" y="1974850"/>
          <p14:tracePt t="51885" x="2389188" y="1966913"/>
          <p14:tracePt t="51886" x="2397125" y="1966913"/>
          <p14:tracePt t="51889" x="2397125" y="1958975"/>
          <p14:tracePt t="51893" x="2405063" y="1958975"/>
          <p14:tracePt t="52039" x="2413000" y="1958975"/>
          <p14:tracePt t="52431" x="2420938" y="1958975"/>
          <p14:tracePt t="52446" x="2428875" y="1958975"/>
          <p14:tracePt t="52451" x="2436813" y="1958975"/>
          <p14:tracePt t="52481" x="2444750" y="1951038"/>
          <p14:tracePt t="52498" x="2452688" y="1951038"/>
          <p14:tracePt t="52510" x="2452688" y="1943100"/>
          <p14:tracePt t="52514" x="2460625" y="1943100"/>
          <p14:tracePt t="52681" x="2468563" y="1943100"/>
          <p14:tracePt t="54471" x="2468563" y="1935163"/>
          <p14:tracePt t="60192" x="2468563" y="1928813"/>
          <p14:tracePt t="60193" x="2460625" y="1928813"/>
          <p14:tracePt t="60194" x="2452688" y="1928813"/>
          <p14:tracePt t="60195" x="2444750" y="1928813"/>
          <p14:tracePt t="60197" x="2436813" y="1928813"/>
          <p14:tracePt t="60198" x="2428875" y="1928813"/>
          <p14:tracePt t="60198" x="2420938" y="1920875"/>
          <p14:tracePt t="60200" x="2413000" y="1920875"/>
          <p14:tracePt t="60200" x="2405063" y="1920875"/>
          <p14:tracePt t="60201" x="2397125" y="1912938"/>
          <p14:tracePt t="60202" x="2389188" y="1912938"/>
          <p14:tracePt t="60203" x="2374900" y="1905000"/>
          <p14:tracePt t="60204" x="2366963" y="1905000"/>
          <p14:tracePt t="60205" x="2359025" y="1897063"/>
          <p14:tracePt t="60206" x="2343150" y="1897063"/>
          <p14:tracePt t="60207" x="2335213" y="1889125"/>
          <p14:tracePt t="60208" x="2327275" y="1889125"/>
          <p14:tracePt t="60210" x="2311400" y="1881188"/>
          <p14:tracePt t="60210" x="2303463" y="1873250"/>
          <p14:tracePt t="60211" x="2295525" y="1873250"/>
          <p14:tracePt t="60213" x="2287588" y="1865313"/>
          <p14:tracePt t="60214" x="2271713" y="1857375"/>
          <p14:tracePt t="60215" x="2271713" y="1849438"/>
          <p14:tracePt t="60215" x="2263775" y="1849438"/>
          <p14:tracePt t="60216" x="2255838" y="1841500"/>
          <p14:tracePt t="60218" x="2249488" y="1833563"/>
          <p14:tracePt t="60218" x="2241550" y="1825625"/>
          <p14:tracePt t="60219" x="2233613" y="1817688"/>
          <p14:tracePt t="60221" x="2225675" y="1809750"/>
          <p14:tracePt t="60223" x="2217738" y="1803400"/>
          <p14:tracePt t="60225" x="2217738" y="1795463"/>
          <p14:tracePt t="60227" x="2209800" y="1787525"/>
          <p14:tracePt t="60228" x="2209800" y="1779588"/>
          <p14:tracePt t="60231" x="2209800" y="1771650"/>
          <p14:tracePt t="60233" x="2209800" y="1763713"/>
          <p14:tracePt t="60240" x="2209800" y="1755775"/>
          <p14:tracePt t="60243" x="2209800" y="1747838"/>
          <p14:tracePt t="60246" x="2209800" y="1739900"/>
          <p14:tracePt t="60247" x="2209800" y="1731963"/>
          <p14:tracePt t="60250" x="2209800" y="1724025"/>
          <p14:tracePt t="60251" x="2209800" y="1716088"/>
          <p14:tracePt t="60251" x="2217738" y="1716088"/>
          <p14:tracePt t="60253" x="2225675" y="1708150"/>
          <p14:tracePt t="60253" x="2225675" y="1700213"/>
          <p14:tracePt t="60254" x="2233613" y="1692275"/>
          <p14:tracePt t="60255" x="2241550" y="1692275"/>
          <p14:tracePt t="60257" x="2241550" y="1677988"/>
          <p14:tracePt t="60257" x="2249488" y="1677988"/>
          <p14:tracePt t="60258" x="2255838" y="1670050"/>
          <p14:tracePt t="60259" x="2263775" y="1662113"/>
          <p14:tracePt t="60260" x="2271713" y="1654175"/>
          <p14:tracePt t="60261" x="2271713" y="1646238"/>
          <p14:tracePt t="60263" x="2279650" y="1638300"/>
          <p14:tracePt t="60264" x="2287588" y="1622425"/>
          <p14:tracePt t="60265" x="2295525" y="1622425"/>
          <p14:tracePt t="60265" x="2303463" y="1606550"/>
          <p14:tracePt t="60266" x="2311400" y="1598613"/>
          <p14:tracePt t="60267" x="2319338" y="1598613"/>
          <p14:tracePt t="60268" x="2327275" y="1590675"/>
          <p14:tracePt t="60269" x="2335213" y="1582738"/>
          <p14:tracePt t="60270" x="2335213" y="1566863"/>
          <p14:tracePt t="60271" x="2351088" y="1566863"/>
          <p14:tracePt t="60273" x="2359025" y="1558925"/>
          <p14:tracePt t="60273" x="2366963" y="1552575"/>
          <p14:tracePt t="60274" x="2374900" y="1544638"/>
          <p14:tracePt t="60275" x="2381250" y="1536700"/>
          <p14:tracePt t="60276" x="2389188" y="1536700"/>
          <p14:tracePt t="60277" x="2397125" y="1528763"/>
          <p14:tracePt t="60278" x="2405063" y="1520825"/>
          <p14:tracePt t="60281" x="2413000" y="1512888"/>
          <p14:tracePt t="60282" x="2420938" y="1512888"/>
          <p14:tracePt t="60283" x="2428875" y="1504950"/>
          <p14:tracePt t="60283" x="2436813" y="1504950"/>
          <p14:tracePt t="60284" x="2436813" y="1497013"/>
          <p14:tracePt t="60285" x="2444750" y="1497013"/>
          <p14:tracePt t="60286" x="2452688" y="1497013"/>
          <p14:tracePt t="60287" x="2460625" y="1497013"/>
          <p14:tracePt t="60288" x="2460625" y="1489075"/>
          <p14:tracePt t="60289" x="2468563" y="1489075"/>
          <p14:tracePt t="60290" x="2476500" y="1489075"/>
          <p14:tracePt t="60294" x="2484438" y="1481138"/>
          <p14:tracePt t="60295" x="2492375" y="1481138"/>
          <p14:tracePt t="60299" x="2498725" y="1481138"/>
          <p14:tracePt t="60305" x="2506663" y="1481138"/>
          <p14:tracePt t="60307" x="2506663" y="1473200"/>
          <p14:tracePt t="60313" x="2514600" y="1473200"/>
          <p14:tracePt t="60315" x="2522538" y="1473200"/>
          <p14:tracePt t="60319" x="2530475" y="1473200"/>
          <p14:tracePt t="60322" x="2538413" y="1473200"/>
          <p14:tracePt t="60323" x="2546350" y="1473200"/>
          <p14:tracePt t="60325" x="2554288" y="1473200"/>
          <p14:tracePt t="60328" x="2562225" y="1473200"/>
          <p14:tracePt t="60329" x="2570163" y="1473200"/>
          <p14:tracePt t="60331" x="2578100" y="1473200"/>
          <p14:tracePt t="60333" x="2586038" y="1473200"/>
          <p14:tracePt t="60333" x="2593975" y="1473200"/>
          <p14:tracePt t="60334" x="2601913" y="1473200"/>
          <p14:tracePt t="60336" x="2609850" y="1473200"/>
          <p14:tracePt t="60336" x="2617788" y="1473200"/>
          <p14:tracePt t="60337" x="2624138" y="1473200"/>
          <p14:tracePt t="60338" x="2632075" y="1473200"/>
          <p14:tracePt t="60339" x="2640013" y="1473200"/>
          <p14:tracePt t="60340" x="2647950" y="1473200"/>
          <p14:tracePt t="60341" x="2655888" y="1473200"/>
          <p14:tracePt t="60342" x="2663825" y="1473200"/>
          <p14:tracePt t="60343" x="2671763" y="1473200"/>
          <p14:tracePt t="60344" x="2679700" y="1473200"/>
          <p14:tracePt t="60345" x="2687638" y="1473200"/>
          <p14:tracePt t="60347" x="2703513" y="1473200"/>
          <p14:tracePt t="60348" x="2711450" y="1473200"/>
          <p14:tracePt t="60348" x="2727325" y="1473200"/>
          <p14:tracePt t="60351" x="2743200" y="1473200"/>
          <p14:tracePt t="60351" x="2749550" y="1473200"/>
          <p14:tracePt t="60352" x="2765425" y="1473200"/>
          <p14:tracePt t="60354" x="2773363" y="1473200"/>
          <p14:tracePt t="60354" x="2789238" y="1473200"/>
          <p14:tracePt t="60355" x="2797175" y="1473200"/>
          <p14:tracePt t="60356" x="2813050" y="1481138"/>
          <p14:tracePt t="60357" x="2820988" y="1481138"/>
          <p14:tracePt t="60358" x="2828925" y="1481138"/>
          <p14:tracePt t="60359" x="2844800" y="1489075"/>
          <p14:tracePt t="60360" x="2852738" y="1489075"/>
          <p14:tracePt t="60361" x="2867025" y="1489075"/>
          <p14:tracePt t="60362" x="2874963" y="1489075"/>
          <p14:tracePt t="60364" x="2882900" y="1489075"/>
          <p14:tracePt t="60365" x="2898775" y="1489075"/>
          <p14:tracePt t="60365" x="2914650" y="1497013"/>
          <p14:tracePt t="60367" x="2922588" y="1497013"/>
          <p14:tracePt t="60367" x="2938463" y="1497013"/>
          <p14:tracePt t="60368" x="2946400" y="1504950"/>
          <p14:tracePt t="60369" x="2962275" y="1504950"/>
          <p14:tracePt t="60370" x="2970213" y="1504950"/>
          <p14:tracePt t="60372" x="2986088" y="1504950"/>
          <p14:tracePt t="60373" x="2992438" y="1512888"/>
          <p14:tracePt t="60373" x="3008313" y="1512888"/>
          <p14:tracePt t="60374" x="3016250" y="1512888"/>
          <p14:tracePt t="60375" x="3032125" y="1520825"/>
          <p14:tracePt t="60376" x="3040063" y="1520825"/>
          <p14:tracePt t="60377" x="3055938" y="1520825"/>
          <p14:tracePt t="60378" x="3063875" y="1520825"/>
          <p14:tracePt t="60379" x="3079750" y="1520825"/>
          <p14:tracePt t="60381" x="3087688" y="1528763"/>
          <p14:tracePt t="60382" x="3103563" y="1528763"/>
          <p14:tracePt t="60383" x="3109913" y="1528763"/>
          <p14:tracePt t="60384" x="3117850" y="1528763"/>
          <p14:tracePt t="60385" x="3133725" y="1528763"/>
          <p14:tracePt t="60385" x="3141663" y="1528763"/>
          <p14:tracePt t="60386" x="3149600" y="1536700"/>
          <p14:tracePt t="60387" x="3157538" y="1536700"/>
          <p14:tracePt t="60388" x="3165475" y="1536700"/>
          <p14:tracePt t="60390" x="3181350" y="1536700"/>
          <p14:tracePt t="60390" x="3189288" y="1536700"/>
          <p14:tracePt t="60391" x="3197225" y="1536700"/>
          <p14:tracePt t="60393" x="3205163" y="1536700"/>
          <p14:tracePt t="60393" x="3213100" y="1536700"/>
          <p14:tracePt t="60394" x="3221038" y="1536700"/>
          <p14:tracePt t="60395" x="3235325" y="1544638"/>
          <p14:tracePt t="60398" x="3251200" y="1544638"/>
          <p14:tracePt t="60399" x="3259138" y="1544638"/>
          <p14:tracePt t="60401" x="3275013" y="1544638"/>
          <p14:tracePt t="60403" x="3290888" y="1552575"/>
          <p14:tracePt t="60404" x="3306763" y="1552575"/>
          <p14:tracePt t="60407" x="3314700" y="1552575"/>
          <p14:tracePt t="60407" x="3322638" y="1552575"/>
          <p14:tracePt t="60408" x="3330575" y="1552575"/>
          <p14:tracePt t="60409" x="3338513" y="1552575"/>
          <p14:tracePt t="60410" x="3346450" y="1552575"/>
          <p14:tracePt t="60411" x="3352800" y="1552575"/>
          <p14:tracePt t="60413" x="3360738" y="1552575"/>
          <p14:tracePt t="60414" x="3368675" y="1552575"/>
          <p14:tracePt t="60415" x="3376613" y="1558925"/>
          <p14:tracePt t="60415" x="3384550" y="1558925"/>
          <p14:tracePt t="60416" x="3392488" y="1558925"/>
          <p14:tracePt t="60417" x="3400425" y="1558925"/>
          <p14:tracePt t="60420" x="3408363" y="1558925"/>
          <p14:tracePt t="60420" x="3416300" y="1558925"/>
          <p14:tracePt t="60421" x="3424238" y="1558925"/>
          <p14:tracePt t="60422" x="3432175" y="1558925"/>
          <p14:tracePt t="60424" x="3440113" y="1558925"/>
          <p14:tracePt t="60424" x="3448050" y="1558925"/>
          <p14:tracePt t="60425" x="3455988" y="1558925"/>
          <p14:tracePt t="60428" x="3471863" y="1558925"/>
          <p14:tracePt t="60428" x="3478213" y="1558925"/>
          <p14:tracePt t="60429" x="3486150" y="1558925"/>
          <p14:tracePt t="60431" x="3494088" y="1558925"/>
          <p14:tracePt t="60431" x="3502025" y="1558925"/>
          <p14:tracePt t="60434" x="3509963" y="1558925"/>
          <p14:tracePt t="60434" x="3517900" y="1566863"/>
          <p14:tracePt t="60435" x="3525838" y="1566863"/>
          <p14:tracePt t="60436" x="3533775" y="1566863"/>
          <p14:tracePt t="60437" x="3541713" y="1566863"/>
          <p14:tracePt t="60438" x="3549650" y="1566863"/>
          <p14:tracePt t="60439" x="3557588" y="1566863"/>
          <p14:tracePt t="60441" x="3565525" y="1566863"/>
          <p14:tracePt t="60441" x="3573463" y="1566863"/>
          <p14:tracePt t="60444" x="3581400" y="1566863"/>
          <p14:tracePt t="60444" x="3589338" y="1566863"/>
          <p14:tracePt t="60445" x="3597275" y="1566863"/>
          <p14:tracePt t="60448" x="3603625" y="1566863"/>
          <p14:tracePt t="60448" x="3611563" y="1574800"/>
          <p14:tracePt t="60451" x="3619500" y="1574800"/>
          <p14:tracePt t="60451" x="3627438" y="1574800"/>
          <p14:tracePt t="60455" x="3635375" y="1574800"/>
          <p14:tracePt t="60455" x="3643313" y="1574800"/>
          <p14:tracePt t="60458" x="3651250" y="1574800"/>
          <p14:tracePt t="60461" x="3659188" y="1574800"/>
          <p14:tracePt t="60461" x="3667125" y="1574800"/>
          <p14:tracePt t="60467" x="3675063" y="1582738"/>
          <p14:tracePt t="60470" x="3683000" y="1582738"/>
          <p14:tracePt t="60475" x="3690938" y="1582738"/>
          <p14:tracePt t="60476" x="3698875" y="1582738"/>
          <p14:tracePt t="60481" x="3706813" y="1582738"/>
          <p14:tracePt t="60488" x="3714750" y="1582738"/>
          <p14:tracePt t="60495" x="3721100" y="1582738"/>
          <p14:tracePt t="60540" x="3721100" y="1590675"/>
          <p14:tracePt t="60948" x="3729038" y="1590675"/>
          <p14:tracePt t="60949" x="3736975" y="1598613"/>
          <p14:tracePt t="60953" x="3744913" y="1598613"/>
          <p14:tracePt t="60953" x="3744913" y="1606550"/>
          <p14:tracePt t="60954" x="3752850" y="1606550"/>
          <p14:tracePt t="60957" x="3760788" y="1614488"/>
          <p14:tracePt t="60960" x="3768725" y="1614488"/>
          <p14:tracePt t="60962" x="3768725" y="1622425"/>
          <p14:tracePt t="60963" x="3776663" y="1622425"/>
          <p14:tracePt t="60964" x="3776663" y="1630363"/>
          <p14:tracePt t="60967" x="3784600" y="1630363"/>
          <p14:tracePt t="60968" x="3784600" y="1638300"/>
          <p14:tracePt t="60968" x="3792538" y="1638300"/>
          <p14:tracePt t="60969" x="3792538" y="1646238"/>
          <p14:tracePt t="60972" x="3800475" y="1646238"/>
          <p14:tracePt t="60973" x="3800475" y="1654175"/>
          <p14:tracePt t="60976" x="3808413" y="1654175"/>
          <p14:tracePt t="60976" x="3808413" y="1662113"/>
          <p14:tracePt t="60982" x="3808413" y="1670050"/>
          <p14:tracePt t="60982" x="3816350" y="1670050"/>
          <p14:tracePt t="60986" x="3816350" y="1677988"/>
          <p14:tracePt t="60988" x="3824288" y="1677988"/>
          <p14:tracePt t="60988" x="3824288" y="1684338"/>
          <p14:tracePt t="60992" x="3824288" y="1692275"/>
          <p14:tracePt t="60993" x="3832225" y="1692275"/>
          <p14:tracePt t="60993" x="3832225" y="1700213"/>
          <p14:tracePt t="60996" x="3840163" y="1700213"/>
          <p14:tracePt t="60997" x="3840163" y="1708150"/>
          <p14:tracePt t="60998" x="3840163" y="1716088"/>
          <p14:tracePt t="61002" x="3846513" y="1716088"/>
          <p14:tracePt t="61003" x="3846513" y="1724025"/>
          <p14:tracePt t="61007" x="3846513" y="1731963"/>
          <p14:tracePt t="61007" x="3854450" y="1731963"/>
          <p14:tracePt t="61011" x="3854450" y="1739900"/>
          <p14:tracePt t="61014" x="3854450" y="1747838"/>
          <p14:tracePt t="61015" x="3862388" y="1755775"/>
          <p14:tracePt t="61019" x="3862388" y="1763713"/>
          <p14:tracePt t="61021" x="3862388" y="1771650"/>
          <p14:tracePt t="61025" x="3862388" y="1779588"/>
          <p14:tracePt t="61025" x="3870325" y="1787525"/>
          <p14:tracePt t="61029" x="3870325" y="1795463"/>
          <p14:tracePt t="61031" x="3878263" y="1803400"/>
          <p14:tracePt t="61032" x="3878263" y="1809750"/>
          <p14:tracePt t="61036" x="3878263" y="1817688"/>
          <p14:tracePt t="61038" x="3878263" y="1825625"/>
          <p14:tracePt t="61039" x="3886200" y="1833563"/>
          <p14:tracePt t="61042" x="3886200" y="1841500"/>
          <p14:tracePt t="61044" x="3886200" y="1849438"/>
          <p14:tracePt t="61046" x="3886200" y="1857375"/>
          <p14:tracePt t="61048" x="3894138" y="1857375"/>
          <p14:tracePt t="61048" x="3894138" y="1865313"/>
          <p14:tracePt t="61052" x="3894138" y="1873250"/>
          <p14:tracePt t="61052" x="3894138" y="1881188"/>
          <p14:tracePt t="61055" x="3894138" y="1889125"/>
          <p14:tracePt t="61057" x="3894138" y="1897063"/>
          <p14:tracePt t="61058" x="3894138" y="1905000"/>
          <p14:tracePt t="61061" x="3894138" y="1912938"/>
          <p14:tracePt t="61064" x="3902075" y="1920875"/>
          <p14:tracePt t="61065" x="3902075" y="1928813"/>
          <p14:tracePt t="61068" x="3902075" y="1935163"/>
          <p14:tracePt t="61071" x="3902075" y="1943100"/>
          <p14:tracePt t="61073" x="3902075" y="1951038"/>
          <p14:tracePt t="61076" x="3902075" y="1958975"/>
          <p14:tracePt t="61078" x="3902075" y="1966913"/>
          <p14:tracePt t="61081" x="3902075" y="1974850"/>
          <p14:tracePt t="61082" x="3902075" y="1982788"/>
          <p14:tracePt t="61086" x="3902075" y="1990725"/>
          <p14:tracePt t="61088" x="3902075" y="1998663"/>
          <p14:tracePt t="61089" x="3902075" y="2006600"/>
          <p14:tracePt t="61093" x="3902075" y="2014538"/>
          <p14:tracePt t="61094" x="3902075" y="2022475"/>
          <p14:tracePt t="61098" x="3902075" y="2030413"/>
          <p14:tracePt t="61098" x="3902075" y="2038350"/>
          <p14:tracePt t="61100" x="3902075" y="2046288"/>
          <p14:tracePt t="61103" x="3902075" y="2054225"/>
          <p14:tracePt t="61105" x="3902075" y="2060575"/>
          <p14:tracePt t="61107" x="3902075" y="2068513"/>
          <p14:tracePt t="61109" x="3894138" y="2076450"/>
          <p14:tracePt t="61111" x="3894138" y="2084388"/>
          <p14:tracePt t="61112" x="3894138" y="2092325"/>
          <p14:tracePt t="61114" x="3894138" y="2100263"/>
          <p14:tracePt t="61117" x="3886200" y="2108200"/>
          <p14:tracePt t="61120" x="3886200" y="2116138"/>
          <p14:tracePt t="61121" x="3886200" y="2124075"/>
          <p14:tracePt t="61121" x="3878263" y="2124075"/>
          <p14:tracePt t="61124" x="3878263" y="2132013"/>
          <p14:tracePt t="61124" x="3870325" y="2132013"/>
          <p14:tracePt t="61125" x="3870325" y="2139950"/>
          <p14:tracePt t="61128" x="3870325" y="2147888"/>
          <p14:tracePt t="61131" x="3862388" y="2155825"/>
          <p14:tracePt t="61133" x="3862388" y="2163763"/>
          <p14:tracePt t="61133" x="3854450" y="2163763"/>
          <p14:tracePt t="61136" x="3854450" y="2171700"/>
          <p14:tracePt t="61138" x="3854450" y="2179638"/>
          <p14:tracePt t="61138" x="3846513" y="2179638"/>
          <p14:tracePt t="61139" x="3846513" y="2185988"/>
          <p14:tracePt t="61143" x="3840163" y="2193925"/>
          <p14:tracePt t="61145" x="3840163" y="2201863"/>
          <p14:tracePt t="61147" x="3832225" y="2201863"/>
          <p14:tracePt t="61148" x="3832225" y="2209800"/>
          <p14:tracePt t="61149" x="3832225" y="2217738"/>
          <p14:tracePt t="61151" x="3824288" y="2217738"/>
          <p14:tracePt t="61153" x="3824288" y="2225675"/>
          <p14:tracePt t="61153" x="3816350" y="2225675"/>
          <p14:tracePt t="61154" x="3816350" y="2233613"/>
          <p14:tracePt t="61157" x="3816350" y="2241550"/>
          <p14:tracePt t="61159" x="3808413" y="2249488"/>
          <p14:tracePt t="61161" x="3800475" y="2249488"/>
          <p14:tracePt t="61161" x="3800475" y="2257425"/>
          <p14:tracePt t="61164" x="3792538" y="2257425"/>
          <p14:tracePt t="61165" x="3792538" y="2265363"/>
          <p14:tracePt t="61166" x="3784600" y="2265363"/>
          <p14:tracePt t="61166" x="3784600" y="2273300"/>
          <p14:tracePt t="61168" x="3776663" y="2281238"/>
          <p14:tracePt t="61171" x="3776663" y="2289175"/>
          <p14:tracePt t="61171" x="3768725" y="2289175"/>
          <p14:tracePt t="61173" x="3768725" y="2297113"/>
          <p14:tracePt t="61173" x="3760788" y="2297113"/>
          <p14:tracePt t="61174" x="3760788" y="2305050"/>
          <p14:tracePt t="61175" x="3752850" y="2305050"/>
          <p14:tracePt t="61176" x="3744913" y="2311400"/>
          <p14:tracePt t="61178" x="3744913" y="2319338"/>
          <p14:tracePt t="61178" x="3736975" y="2319338"/>
          <p14:tracePt t="61179" x="3736975" y="2327275"/>
          <p14:tracePt t="61181" x="3729038" y="2327275"/>
          <p14:tracePt t="61182" x="3721100" y="2335213"/>
          <p14:tracePt t="61183" x="3721100" y="2343150"/>
          <p14:tracePt t="61184" x="3714750" y="2343150"/>
          <p14:tracePt t="61184" x="3706813" y="2351088"/>
          <p14:tracePt t="61185" x="3706813" y="2359025"/>
          <p14:tracePt t="61186" x="3698875" y="2359025"/>
          <p14:tracePt t="61188" x="3690938" y="2366963"/>
          <p14:tracePt t="61188" x="3683000" y="2374900"/>
          <p14:tracePt t="61189" x="3675063" y="2382838"/>
          <p14:tracePt t="61190" x="3667125" y="2382838"/>
          <p14:tracePt t="61191" x="3659188" y="2390775"/>
          <p14:tracePt t="61192" x="3651250" y="2398713"/>
          <p14:tracePt t="61193" x="3643313" y="2398713"/>
          <p14:tracePt t="61194" x="3635375" y="2414588"/>
          <p14:tracePt t="61195" x="3627438" y="2414588"/>
          <p14:tracePt t="61197" x="3619500" y="2422525"/>
          <p14:tracePt t="61198" x="3611563" y="2430463"/>
          <p14:tracePt t="61199" x="3603625" y="2430463"/>
          <p14:tracePt t="61200" x="3589338" y="2436813"/>
          <p14:tracePt t="61200" x="3581400" y="2444750"/>
          <p14:tracePt t="61202" x="3573463" y="2452688"/>
          <p14:tracePt t="61202" x="3565525" y="2452688"/>
          <p14:tracePt t="61203" x="3557588" y="2460625"/>
          <p14:tracePt t="61204" x="3549650" y="2468563"/>
          <p14:tracePt t="61205" x="3533775" y="2476500"/>
          <p14:tracePt t="61206" x="3525838" y="2484438"/>
          <p14:tracePt t="61208" x="3517900" y="2484438"/>
          <p14:tracePt t="61208" x="3509963" y="2492375"/>
          <p14:tracePt t="61209" x="3502025" y="2500313"/>
          <p14:tracePt t="61210" x="3494088" y="2508250"/>
          <p14:tracePt t="61211" x="3486150" y="2516188"/>
          <p14:tracePt t="61212" x="3478213" y="2524125"/>
          <p14:tracePt t="61214" x="3471863" y="2524125"/>
          <p14:tracePt t="61215" x="3463925" y="2532063"/>
          <p14:tracePt t="61216" x="3448050" y="2540000"/>
          <p14:tracePt t="61217" x="3440113" y="2547938"/>
          <p14:tracePt t="61217" x="3432175" y="2555875"/>
          <p14:tracePt t="61218" x="3424238" y="2555875"/>
          <p14:tracePt t="61220" x="3416300" y="2570163"/>
          <p14:tracePt t="61220" x="3408363" y="2570163"/>
          <p14:tracePt t="61221" x="3400425" y="2578100"/>
          <p14:tracePt t="61222" x="3392488" y="2586038"/>
          <p14:tracePt t="61223" x="3384550" y="2593975"/>
          <p14:tracePt t="61224" x="3376613" y="2601913"/>
          <p14:tracePt t="61225" x="3368675" y="2609850"/>
          <p14:tracePt t="61226" x="3360738" y="2617788"/>
          <p14:tracePt t="61228" x="3352800" y="2625725"/>
          <p14:tracePt t="61229" x="3346450" y="2633663"/>
          <p14:tracePt t="61229" x="3338513" y="2641600"/>
          <p14:tracePt t="61231" x="3330575" y="2649538"/>
          <p14:tracePt t="61231" x="3322638" y="2657475"/>
          <p14:tracePt t="61233" x="3322638" y="2665413"/>
          <p14:tracePt t="61234" x="3314700" y="2673350"/>
          <p14:tracePt t="61234" x="3306763" y="2681288"/>
          <p14:tracePt t="61235" x="3298825" y="2687638"/>
          <p14:tracePt t="61237" x="3298825" y="2695575"/>
          <p14:tracePt t="61238" x="3290888" y="2703513"/>
          <p14:tracePt t="61238" x="3282950" y="2711450"/>
          <p14:tracePt t="61240" x="3275013" y="2719388"/>
          <p14:tracePt t="61241" x="3267075" y="2727325"/>
          <p14:tracePt t="61243" x="3259138" y="2735263"/>
          <p14:tracePt t="61243" x="3251200" y="2743200"/>
          <p14:tracePt t="61245" x="3251200" y="2751138"/>
          <p14:tracePt t="61245" x="3243263" y="2759075"/>
          <p14:tracePt t="61247" x="3235325" y="2767013"/>
          <p14:tracePt t="61248" x="3235325" y="2774950"/>
          <p14:tracePt t="61248" x="3228975" y="2782888"/>
          <p14:tracePt t="61250" x="3221038" y="2790825"/>
          <p14:tracePt t="61250" x="3213100" y="2798763"/>
          <p14:tracePt t="61251" x="3213100" y="2805113"/>
          <p14:tracePt t="61252" x="3205163" y="2813050"/>
          <p14:tracePt t="61254" x="3197225" y="2820988"/>
          <p14:tracePt t="61254" x="3189288" y="2820988"/>
          <p14:tracePt t="61255" x="3189288" y="2836863"/>
          <p14:tracePt t="61256" x="3181350" y="2844800"/>
          <p14:tracePt t="61257" x="3173413" y="2844800"/>
          <p14:tracePt t="61258" x="3173413" y="2860675"/>
          <p14:tracePt t="61260" x="3165475" y="2860675"/>
          <p14:tracePt t="61260" x="3157538" y="2868613"/>
          <p14:tracePt t="61261" x="3149600" y="2876550"/>
          <p14:tracePt t="61263" x="3149600" y="2884488"/>
          <p14:tracePt t="61264" x="3141663" y="2892425"/>
          <p14:tracePt t="61265" x="3133725" y="2900363"/>
          <p14:tracePt t="61266" x="3133725" y="2908300"/>
          <p14:tracePt t="61267" x="3125788" y="2916238"/>
          <p14:tracePt t="61267" x="3117850" y="2924175"/>
          <p14:tracePt t="61268" x="3117850" y="2930525"/>
          <p14:tracePt t="61269" x="3109913" y="2938463"/>
          <p14:tracePt t="61270" x="3103563" y="2946400"/>
          <p14:tracePt t="61272" x="3103563" y="2954338"/>
          <p14:tracePt t="61272" x="3095625" y="2962275"/>
          <p14:tracePt t="61273" x="3087688" y="2962275"/>
          <p14:tracePt t="61275" x="3079750" y="2970213"/>
          <p14:tracePt t="61275" x="3071813" y="2978150"/>
          <p14:tracePt t="61276" x="3071813" y="2986088"/>
          <p14:tracePt t="61277" x="3063875" y="2994025"/>
          <p14:tracePt t="61278" x="3055938" y="3001963"/>
          <p14:tracePt t="61281" x="3048000" y="3009900"/>
          <p14:tracePt t="61281" x="3040063" y="3017838"/>
          <p14:tracePt t="61283" x="3032125" y="3025775"/>
          <p14:tracePt t="61283" x="3024188" y="3033713"/>
          <p14:tracePt t="61284" x="3016250" y="3041650"/>
          <p14:tracePt t="61286" x="3008313" y="3049588"/>
          <p14:tracePt t="61288" x="3000375" y="3055938"/>
          <p14:tracePt t="61289" x="2992438" y="3063875"/>
          <p14:tracePt t="61289" x="2992438" y="3071813"/>
          <p14:tracePt t="61291" x="2986088" y="3071813"/>
          <p14:tracePt t="61291" x="2978150" y="3079750"/>
          <p14:tracePt t="61292" x="2970213" y="3087688"/>
          <p14:tracePt t="61293" x="2962275" y="3095625"/>
          <p14:tracePt t="61294" x="2962275" y="3103563"/>
          <p14:tracePt t="61295" x="2954338" y="3103563"/>
          <p14:tracePt t="61297" x="2946400" y="3111500"/>
          <p14:tracePt t="61298" x="2938463" y="3119438"/>
          <p14:tracePt t="61298" x="2930525" y="3127375"/>
          <p14:tracePt t="61301" x="2922588" y="3135313"/>
          <p14:tracePt t="61301" x="2922588" y="3143250"/>
          <p14:tracePt t="61302" x="2914650" y="3143250"/>
          <p14:tracePt t="61303" x="2906713" y="3151188"/>
          <p14:tracePt t="61306" x="2898775" y="3159125"/>
          <p14:tracePt t="61306" x="2890838" y="3159125"/>
          <p14:tracePt t="61307" x="2882900" y="3167063"/>
          <p14:tracePt t="61309" x="2874963" y="3175000"/>
          <p14:tracePt t="61311" x="2874963" y="3181350"/>
          <p14:tracePt t="61311" x="2867025" y="3181350"/>
          <p14:tracePt t="61312" x="2860675" y="3189288"/>
          <p14:tracePt t="61315" x="2852738" y="3197225"/>
          <p14:tracePt t="61316" x="2852738" y="3205163"/>
          <p14:tracePt t="61317" x="2844800" y="3205163"/>
          <p14:tracePt t="61318" x="2836863" y="3213100"/>
          <p14:tracePt t="61320" x="2828925" y="3213100"/>
          <p14:tracePt t="61322" x="2828925" y="3221038"/>
          <p14:tracePt t="61323" x="2820988" y="3221038"/>
          <p14:tracePt t="61324" x="2820988" y="3228975"/>
          <p14:tracePt t="61324" x="2813050" y="3228975"/>
          <p14:tracePt t="61325" x="2805113" y="3228975"/>
          <p14:tracePt t="61326" x="2805113" y="3236913"/>
          <p14:tracePt t="61328" x="2797175" y="3236913"/>
          <p14:tracePt t="61331" x="2789238" y="3236913"/>
          <p14:tracePt t="61332" x="2789238" y="3244850"/>
          <p14:tracePt t="61332" x="2781300" y="3244850"/>
          <p14:tracePt t="61334" x="2781300" y="3252788"/>
          <p14:tracePt t="61335" x="2773363" y="3252788"/>
          <p14:tracePt t="61338" x="2765425" y="3260725"/>
          <p14:tracePt t="61342" x="2757488" y="3260725"/>
          <p14:tracePt t="61343" x="2749550" y="3268663"/>
          <p14:tracePt t="61348" x="2743200" y="3268663"/>
          <p14:tracePt t="61351" x="2735263" y="3268663"/>
          <p14:tracePt t="61352" x="2735263" y="3276600"/>
          <p14:tracePt t="61356" x="2727325" y="3276600"/>
          <p14:tracePt t="61359" x="2719388" y="3284538"/>
          <p14:tracePt t="61362" x="2711450" y="3284538"/>
          <p14:tracePt t="61365" x="2703513" y="3284538"/>
          <p14:tracePt t="61367" x="2695575" y="3284538"/>
          <p14:tracePt t="61369" x="2695575" y="3292475"/>
          <p14:tracePt t="61370" x="2687638" y="3292475"/>
          <p14:tracePt t="61372" x="2679700" y="3292475"/>
          <p14:tracePt t="61374" x="2671763" y="3300413"/>
          <p14:tracePt t="61377" x="2663825" y="3300413"/>
          <p14:tracePt t="61378" x="2655888" y="3300413"/>
          <p14:tracePt t="61381" x="2647950" y="3300413"/>
          <p14:tracePt t="61382" x="2647950" y="3306763"/>
          <p14:tracePt t="61382" x="2640013" y="3306763"/>
          <p14:tracePt t="61384" x="2632075" y="3306763"/>
          <p14:tracePt t="61386" x="2624138" y="3306763"/>
          <p14:tracePt t="61386" x="2624138" y="3314700"/>
          <p14:tracePt t="61387" x="2617788" y="3314700"/>
          <p14:tracePt t="61388" x="2609850" y="3314700"/>
          <p14:tracePt t="61390" x="2601913" y="3322638"/>
          <p14:tracePt t="61392" x="2593975" y="3322638"/>
          <p14:tracePt t="61393" x="2586038" y="3322638"/>
          <p14:tracePt t="61395" x="2578100" y="3322638"/>
          <p14:tracePt t="61395" x="2570163" y="3322638"/>
          <p14:tracePt t="61397" x="2562225" y="3330575"/>
          <p14:tracePt t="61398" x="2554288" y="3330575"/>
          <p14:tracePt t="61400" x="2546350" y="3330575"/>
          <p14:tracePt t="61400" x="2538413" y="3330575"/>
          <p14:tracePt t="61402" x="2530475" y="3330575"/>
          <p14:tracePt t="61403" x="2522538" y="3338513"/>
          <p14:tracePt t="61404" x="2514600" y="3338513"/>
          <p14:tracePt t="61405" x="2506663" y="3338513"/>
          <p14:tracePt t="61406" x="2498725" y="3338513"/>
          <p14:tracePt t="61408" x="2492375" y="3338513"/>
          <p14:tracePt t="61409" x="2484438" y="3338513"/>
          <p14:tracePt t="61410" x="2476500" y="3338513"/>
          <p14:tracePt t="61411" x="2468563" y="3338513"/>
          <p14:tracePt t="61414" x="2452688" y="3346450"/>
          <p14:tracePt t="61415" x="2444750" y="3346450"/>
          <p14:tracePt t="61417" x="2436813" y="3346450"/>
          <p14:tracePt t="61418" x="2428875" y="3346450"/>
          <p14:tracePt t="61419" x="2420938" y="3354388"/>
          <p14:tracePt t="61422" x="2413000" y="3354388"/>
          <p14:tracePt t="61422" x="2405063" y="3354388"/>
          <p14:tracePt t="61424" x="2397125" y="3354388"/>
          <p14:tracePt t="61425" x="2389188" y="3354388"/>
          <p14:tracePt t="61428" x="2381250" y="3354388"/>
          <p14:tracePt t="61429" x="2374900" y="3354388"/>
          <p14:tracePt t="61432" x="2366963" y="3354388"/>
          <p14:tracePt t="61433" x="2359025" y="3354388"/>
          <p14:tracePt t="61434" x="2351088" y="3354388"/>
          <p14:tracePt t="61435" x="2343150" y="3354388"/>
          <p14:tracePt t="61439" x="2335213" y="3354388"/>
          <p14:tracePt t="61440" x="2327275" y="3354388"/>
          <p14:tracePt t="61441" x="2319338" y="3354388"/>
          <p14:tracePt t="61445" x="2311400" y="3354388"/>
          <p14:tracePt t="61447" x="2303463" y="3354388"/>
          <p14:tracePt t="61450" x="2295525" y="3354388"/>
          <p14:tracePt t="61453" x="2287588" y="3354388"/>
          <p14:tracePt t="61457" x="2279650" y="3354388"/>
          <p14:tracePt t="61459" x="2271713" y="3354388"/>
          <p14:tracePt t="61465" x="2263775" y="3354388"/>
          <p14:tracePt t="61471" x="2255838" y="3354388"/>
          <p14:tracePt t="61474" x="2249488" y="3354388"/>
          <p14:tracePt t="61479" x="2241550" y="3354388"/>
          <p14:tracePt t="61481" x="2233613" y="3354388"/>
          <p14:tracePt t="61482" x="2233613" y="3346450"/>
          <p14:tracePt t="61486" x="2225675" y="3346450"/>
          <p14:tracePt t="61488" x="2217738" y="3346450"/>
          <p14:tracePt t="61489" x="2217738" y="3338513"/>
          <p14:tracePt t="61490" x="2209800" y="3338513"/>
          <p14:tracePt t="61493" x="2201863" y="3330575"/>
          <p14:tracePt t="61494" x="2193925" y="3330575"/>
          <p14:tracePt t="61497" x="2185988" y="3322638"/>
          <p14:tracePt t="61498" x="2178050" y="3322638"/>
          <p14:tracePt t="61498" x="2178050" y="3314700"/>
          <p14:tracePt t="61499" x="2170113" y="3314700"/>
          <p14:tracePt t="61500" x="2162175" y="3314700"/>
          <p14:tracePt t="61501" x="2162175" y="3306763"/>
          <p14:tracePt t="61503" x="2154238" y="3306763"/>
          <p14:tracePt t="61503" x="2146300" y="3300413"/>
          <p14:tracePt t="61506" x="2138363" y="3292475"/>
          <p14:tracePt t="61507" x="2132013" y="3284538"/>
          <p14:tracePt t="61508" x="2124075" y="3276600"/>
          <p14:tracePt t="61509" x="2116138" y="3276600"/>
          <p14:tracePt t="61510" x="2108200" y="3268663"/>
          <p14:tracePt t="61511" x="2108200" y="3260725"/>
          <p14:tracePt t="61512" x="2100263" y="3260725"/>
          <p14:tracePt t="61514" x="2092325" y="3252788"/>
          <p14:tracePt t="61515" x="2084388" y="3252788"/>
          <p14:tracePt t="61515" x="2076450" y="3244850"/>
          <p14:tracePt t="61516" x="2076450" y="3236913"/>
          <p14:tracePt t="61517" x="2068513" y="3236913"/>
          <p14:tracePt t="61518" x="2068513" y="3228975"/>
          <p14:tracePt t="61519" x="2060575" y="3221038"/>
          <p14:tracePt t="61520" x="2052638" y="3221038"/>
          <p14:tracePt t="61521" x="2044700" y="3213100"/>
          <p14:tracePt t="61523" x="2044700" y="3205163"/>
          <p14:tracePt t="61523" x="2036763" y="3205163"/>
          <p14:tracePt t="61525" x="2028825" y="3197225"/>
          <p14:tracePt t="61526" x="2020888" y="3189288"/>
          <p14:tracePt t="61528" x="2012950" y="3181350"/>
          <p14:tracePt t="61530" x="2006600" y="3175000"/>
          <p14:tracePt t="61531" x="1998663" y="3167063"/>
          <p14:tracePt t="61533" x="1990725" y="3159125"/>
          <p14:tracePt t="61533" x="1982788" y="3159125"/>
          <p14:tracePt t="61534" x="1982788" y="3151188"/>
          <p14:tracePt t="61535" x="1974850" y="3151188"/>
          <p14:tracePt t="61536" x="1974850" y="3143250"/>
          <p14:tracePt t="61537" x="1966913" y="3135313"/>
          <p14:tracePt t="61538" x="1966913" y="3127375"/>
          <p14:tracePt t="61540" x="1958975" y="3119438"/>
          <p14:tracePt t="61540" x="1951038" y="3119438"/>
          <p14:tracePt t="61541" x="1951038" y="3111500"/>
          <p14:tracePt t="61542" x="1943100" y="3103563"/>
          <p14:tracePt t="61545" x="1935163" y="3095625"/>
          <p14:tracePt t="61547" x="1927225" y="3087688"/>
          <p14:tracePt t="61548" x="1927225" y="3079750"/>
          <p14:tracePt t="61549" x="1919288" y="3079750"/>
          <p14:tracePt t="61550" x="1911350" y="3071813"/>
          <p14:tracePt t="61550" x="1911350" y="3063875"/>
          <p14:tracePt t="61551" x="1903413" y="3055938"/>
          <p14:tracePt t="61552" x="1895475" y="3049588"/>
          <p14:tracePt t="61555" x="1889125" y="3041650"/>
          <p14:tracePt t="61556" x="1881188" y="3033713"/>
          <p14:tracePt t="61557" x="1881188" y="3025775"/>
          <p14:tracePt t="61557" x="1873250" y="3017838"/>
          <p14:tracePt t="61558" x="1865313" y="3009900"/>
          <p14:tracePt t="61561" x="1857375" y="2994025"/>
          <p14:tracePt t="61561" x="1849438" y="2994025"/>
          <p14:tracePt t="61562" x="1841500" y="2986088"/>
          <p14:tracePt t="61564" x="1841500" y="2978150"/>
          <p14:tracePt t="61565" x="1833563" y="2970213"/>
          <p14:tracePt t="61565" x="1825625" y="2954338"/>
          <p14:tracePt t="61566" x="1817688" y="2946400"/>
          <p14:tracePt t="61567" x="1817688" y="2938463"/>
          <p14:tracePt t="61568" x="1809750" y="2930525"/>
          <p14:tracePt t="61569" x="1801813" y="2924175"/>
          <p14:tracePt t="61570" x="1801813" y="2916238"/>
          <p14:tracePt t="61572" x="1793875" y="2900363"/>
          <p14:tracePt t="61572" x="1785938" y="2900363"/>
          <p14:tracePt t="61574" x="1778000" y="2884488"/>
          <p14:tracePt t="61574" x="1770063" y="2876550"/>
          <p14:tracePt t="61575" x="1770063" y="2868613"/>
          <p14:tracePt t="61576" x="1763713" y="2860675"/>
          <p14:tracePt t="61577" x="1755775" y="2852738"/>
          <p14:tracePt t="61578" x="1747838" y="2844800"/>
          <p14:tracePt t="61579" x="1747838" y="2836863"/>
          <p14:tracePt t="61581" x="1739900" y="2828925"/>
          <p14:tracePt t="61581" x="1731963" y="2820988"/>
          <p14:tracePt t="61582" x="1731963" y="2813050"/>
          <p14:tracePt t="61583" x="1724025" y="2805113"/>
          <p14:tracePt t="61584" x="1716088" y="2798763"/>
          <p14:tracePt t="61585" x="1716088" y="2782888"/>
          <p14:tracePt t="61586" x="1708150" y="2782888"/>
          <p14:tracePt t="61588" x="1708150" y="2774950"/>
          <p14:tracePt t="61588" x="1700213" y="2767013"/>
          <p14:tracePt t="61589" x="1700213" y="2759075"/>
          <p14:tracePt t="61591" x="1692275" y="2751138"/>
          <p14:tracePt t="61591" x="1684338" y="2743200"/>
          <p14:tracePt t="61592" x="1684338" y="2735263"/>
          <p14:tracePt t="61593" x="1676400" y="2727325"/>
          <p14:tracePt t="61596" x="1668463" y="2719388"/>
          <p14:tracePt t="61597" x="1660525" y="2711450"/>
          <p14:tracePt t="61598" x="1660525" y="2703513"/>
          <p14:tracePt t="61600" x="1652588" y="2695575"/>
          <p14:tracePt t="61600" x="1652588" y="2687638"/>
          <p14:tracePt t="61601" x="1646238" y="2681288"/>
          <p14:tracePt t="61603" x="1646238" y="2673350"/>
          <p14:tracePt t="61605" x="1638300" y="2665413"/>
          <p14:tracePt t="61605" x="1630363" y="2657475"/>
          <p14:tracePt t="61606" x="1630363" y="2649538"/>
          <p14:tracePt t="61609" x="1622425" y="2641600"/>
          <p14:tracePt t="61610" x="1622425" y="2633663"/>
          <p14:tracePt t="61610" x="1622425" y="2625725"/>
          <p14:tracePt t="61611" x="1614488" y="2625725"/>
          <p14:tracePt t="61612" x="1614488" y="2617788"/>
          <p14:tracePt t="61614" x="1606550" y="2609850"/>
          <p14:tracePt t="61615" x="1606550" y="2601913"/>
          <p14:tracePt t="61616" x="1598613" y="2601913"/>
          <p14:tracePt t="61618" x="1598613" y="2593975"/>
          <p14:tracePt t="61618" x="1590675" y="2586038"/>
          <p14:tracePt t="61620" x="1590675" y="2578100"/>
          <p14:tracePt t="61622" x="1582738" y="2570163"/>
          <p14:tracePt t="61624" x="1574800" y="2562225"/>
          <p14:tracePt t="61624" x="1574800" y="2555875"/>
          <p14:tracePt t="61626" x="1566863" y="2547938"/>
          <p14:tracePt t="61629" x="1558925" y="2540000"/>
          <p14:tracePt t="61629" x="1558925" y="2532063"/>
          <p14:tracePt t="61632" x="1558925" y="2524125"/>
          <p14:tracePt t="61633" x="1550988" y="2524125"/>
          <p14:tracePt t="61633" x="1550988" y="2516188"/>
          <p14:tracePt t="61636" x="1543050" y="2508250"/>
          <p14:tracePt t="61638" x="1535113" y="2500313"/>
          <p14:tracePt t="61640" x="1535113" y="2492375"/>
          <p14:tracePt t="61640" x="1527175" y="2492375"/>
          <p14:tracePt t="61641" x="1527175" y="2484438"/>
          <p14:tracePt t="61642" x="1520825" y="2476500"/>
          <p14:tracePt t="61646" x="1520825" y="2468563"/>
          <p14:tracePt t="61647" x="1512888" y="2468563"/>
          <p14:tracePt t="61648" x="1512888" y="2460625"/>
          <p14:tracePt t="61650" x="1512888" y="2452688"/>
          <p14:tracePt t="61650" x="1504950" y="2452688"/>
          <p14:tracePt t="61653" x="1504950" y="2444750"/>
          <p14:tracePt t="61653" x="1504950" y="2436813"/>
          <p14:tracePt t="61654" x="1497013" y="2436813"/>
          <p14:tracePt t="61655" x="1497013" y="2430463"/>
          <p14:tracePt t="61656" x="1489075" y="2430463"/>
          <p14:tracePt t="61657" x="1489075" y="2422525"/>
          <p14:tracePt t="61660" x="1489075" y="2414588"/>
          <p14:tracePt t="61660" x="1481138" y="2414588"/>
          <p14:tracePt t="61661" x="1481138" y="2406650"/>
          <p14:tracePt t="61664" x="1481138" y="2398713"/>
          <p14:tracePt t="61665" x="1473200" y="2390775"/>
          <p14:tracePt t="61666" x="1473200" y="2382838"/>
          <p14:tracePt t="61667" x="1465263" y="2382838"/>
          <p14:tracePt t="61668" x="1465263" y="2374900"/>
          <p14:tracePt t="61671" x="1465263" y="2366963"/>
          <p14:tracePt t="61673" x="1465263" y="2359025"/>
          <p14:tracePt t="61673" x="1457325" y="2351088"/>
          <p14:tracePt t="61676" x="1457325" y="2343150"/>
          <p14:tracePt t="61676" x="1449388" y="2335213"/>
          <p14:tracePt t="61679" x="1449388" y="2327275"/>
          <p14:tracePt t="61679" x="1449388" y="2319338"/>
          <p14:tracePt t="61681" x="1449388" y="2311400"/>
          <p14:tracePt t="61682" x="1441450" y="2305050"/>
          <p14:tracePt t="61683" x="1441450" y="2297113"/>
          <p14:tracePt t="61686" x="1441450" y="2289175"/>
          <p14:tracePt t="61686" x="1441450" y="2281238"/>
          <p14:tracePt t="61689" x="1433513" y="2273300"/>
          <p14:tracePt t="61689" x="1433513" y="2265363"/>
          <p14:tracePt t="61692" x="1433513" y="2257425"/>
          <p14:tracePt t="61693" x="1433513" y="2249488"/>
          <p14:tracePt t="61693" x="1433513" y="2241550"/>
          <p14:tracePt t="61694" x="1425575" y="2241550"/>
          <p14:tracePt t="61695" x="1425575" y="2233613"/>
          <p14:tracePt t="61697" x="1425575" y="2225675"/>
          <p14:tracePt t="61699" x="1425575" y="2217738"/>
          <p14:tracePt t="61700" x="1425575" y="2209800"/>
          <p14:tracePt t="61700" x="1425575" y="2201863"/>
          <p14:tracePt t="61701" x="1425575" y="2193925"/>
          <p14:tracePt t="61704" x="1425575" y="2185988"/>
          <p14:tracePt t="61704" x="1425575" y="2179638"/>
          <p14:tracePt t="61705" x="1425575" y="2171700"/>
          <p14:tracePt t="61706" x="1417638" y="2171700"/>
          <p14:tracePt t="61708" x="1417638" y="2155825"/>
          <p14:tracePt t="61710" x="1417638" y="2147888"/>
          <p14:tracePt t="61710" x="1417638" y="2139950"/>
          <p14:tracePt t="61711" x="1417638" y="2132013"/>
          <p14:tracePt t="61713" x="1417638" y="2124075"/>
          <p14:tracePt t="61714" x="1409700" y="2116138"/>
          <p14:tracePt t="61715" x="1409700" y="2108200"/>
          <p14:tracePt t="61715" x="1409700" y="2100263"/>
          <p14:tracePt t="61716" x="1409700" y="2092325"/>
          <p14:tracePt t="61718" x="1409700" y="2084388"/>
          <p14:tracePt t="61719" x="1409700" y="2076450"/>
          <p14:tracePt t="61720" x="1409700" y="2068513"/>
          <p14:tracePt t="61721" x="1409700" y="2060575"/>
          <p14:tracePt t="61722" x="1409700" y="2054225"/>
          <p14:tracePt t="61723" x="1409700" y="2046288"/>
          <p14:tracePt t="61724" x="1409700" y="2038350"/>
          <p14:tracePt t="61725" x="1409700" y="2030413"/>
          <p14:tracePt t="61726" x="1409700" y="2022475"/>
          <p14:tracePt t="61728" x="1409700" y="2014538"/>
          <p14:tracePt t="61729" x="1409700" y="2006600"/>
          <p14:tracePt t="61729" x="1409700" y="1998663"/>
          <p14:tracePt t="61731" x="1409700" y="1990725"/>
          <p14:tracePt t="61733" x="1409700" y="1982788"/>
          <p14:tracePt t="61733" x="1409700" y="1974850"/>
          <p14:tracePt t="61734" x="1409700" y="1966913"/>
          <p14:tracePt t="61736" x="1409700" y="1958975"/>
          <p14:tracePt t="61738" x="1409700" y="1951038"/>
          <p14:tracePt t="61738" x="1409700" y="1943100"/>
          <p14:tracePt t="61739" x="1409700" y="1935163"/>
          <p14:tracePt t="61740" x="1409700" y="1928813"/>
          <p14:tracePt t="61743" x="1409700" y="1920875"/>
          <p14:tracePt t="61743" x="1409700" y="1912938"/>
          <p14:tracePt t="61744" x="1409700" y="1905000"/>
          <p14:tracePt t="61747" x="1409700" y="1897063"/>
          <p14:tracePt t="61748" x="1409700" y="1889125"/>
          <p14:tracePt t="61748" x="1409700" y="1881188"/>
          <p14:tracePt t="61749" x="1409700" y="1873250"/>
          <p14:tracePt t="61751" x="1409700" y="1865313"/>
          <p14:tracePt t="61753" x="1409700" y="1857375"/>
          <p14:tracePt t="61754" x="1409700" y="1849438"/>
          <p14:tracePt t="61755" x="1409700" y="1841500"/>
          <p14:tracePt t="61758" x="1409700" y="1833563"/>
          <p14:tracePt t="61759" x="1417638" y="1833563"/>
          <p14:tracePt t="61761" x="1417638" y="1825625"/>
          <p14:tracePt t="61763" x="1417638" y="1817688"/>
          <p14:tracePt t="61764" x="1417638" y="1809750"/>
          <p14:tracePt t="61767" x="1417638" y="1803400"/>
          <p14:tracePt t="61771" x="1417638" y="1795463"/>
          <p14:tracePt t="61781" x="1417638" y="1787525"/>
          <p14:tracePt t="61833" x="1417638" y="1795463"/>
          <p14:tracePt t="61835" x="1417638" y="1803400"/>
          <p14:tracePt t="61835" x="1417638" y="1809750"/>
          <p14:tracePt t="61837" x="1417638" y="1817688"/>
          <p14:tracePt t="61837" x="1417638" y="1825625"/>
          <p14:tracePt t="61838" x="1409700" y="1841500"/>
          <p14:tracePt t="61839" x="1409700" y="1857375"/>
          <p14:tracePt t="61840" x="1409700" y="1865313"/>
          <p14:tracePt t="61841" x="1409700" y="1881188"/>
          <p14:tracePt t="61842" x="1401763" y="1897063"/>
          <p14:tracePt t="61843" x="1401763" y="1912938"/>
          <p14:tracePt t="61844" x="1395413" y="1928813"/>
          <p14:tracePt t="61845" x="1395413" y="1943100"/>
          <p14:tracePt t="61847" x="1395413" y="1966913"/>
          <p14:tracePt t="61848" x="1387475" y="1982788"/>
          <p14:tracePt t="61848" x="1379538" y="2006600"/>
          <p14:tracePt t="61850" x="1379538" y="2022475"/>
          <p14:tracePt t="61851" x="1379538" y="2038350"/>
          <p14:tracePt t="61851" x="1371600" y="2060575"/>
          <p14:tracePt t="61853" x="1371600" y="2076450"/>
          <p14:tracePt t="61853" x="1363663" y="2108200"/>
          <p14:tracePt t="61855" x="1363663" y="2124075"/>
          <p14:tracePt t="61855" x="1363663" y="2147888"/>
          <p14:tracePt t="61856" x="1355725" y="2171700"/>
          <p14:tracePt t="61857" x="1355725" y="2193925"/>
          <p14:tracePt t="61858" x="1347788" y="2217738"/>
          <p14:tracePt t="61859" x="1347788" y="2241550"/>
          <p14:tracePt t="61860" x="1339850" y="2265363"/>
          <p14:tracePt t="61861" x="1339850" y="2289175"/>
          <p14:tracePt t="61862" x="1339850" y="2311400"/>
          <p14:tracePt t="61864" x="1331913" y="2335213"/>
          <p14:tracePt t="61865" x="1323975" y="2359025"/>
          <p14:tracePt t="61866" x="1323975" y="2382838"/>
          <p14:tracePt t="61866" x="1323975" y="2414588"/>
          <p14:tracePt t="61868" x="1316038" y="2444750"/>
          <p14:tracePt t="61868" x="1308100" y="2468563"/>
          <p14:tracePt t="61869" x="1308100" y="2484438"/>
          <p14:tracePt t="61870" x="1300163" y="2516188"/>
          <p14:tracePt t="61871" x="1300163" y="2540000"/>
          <p14:tracePt t="61873" x="1292225" y="2562225"/>
          <p14:tracePt t="61873" x="1292225" y="2593975"/>
          <p14:tracePt t="61874" x="1284288" y="2617788"/>
          <p14:tracePt t="61875" x="1284288" y="2633663"/>
          <p14:tracePt t="61876" x="1284288" y="2657475"/>
          <p14:tracePt t="61877" x="1277938" y="2687638"/>
          <p14:tracePt t="61878" x="1277938" y="2711450"/>
          <p14:tracePt t="61879" x="1270000" y="2735263"/>
          <p14:tracePt t="61881" x="1270000" y="2759075"/>
          <p14:tracePt t="61882" x="1262063" y="2782888"/>
          <p14:tracePt t="61882" x="1262063" y="2805113"/>
          <p14:tracePt t="61884" x="1254125" y="2828925"/>
          <p14:tracePt t="61885" x="1254125" y="2852738"/>
          <p14:tracePt t="61886" x="1254125" y="2876550"/>
          <p14:tracePt t="61886" x="1246188" y="2900363"/>
          <p14:tracePt t="61887" x="1246188" y="2924175"/>
          <p14:tracePt t="61888" x="1238250" y="2946400"/>
          <p14:tracePt t="61889" x="1238250" y="2962275"/>
          <p14:tracePt t="61890" x="1238250" y="2986088"/>
          <p14:tracePt t="61891" x="1238250" y="3009900"/>
          <p14:tracePt t="61893" x="1230313" y="3033713"/>
          <p14:tracePt t="61893" x="1230313" y="3055938"/>
          <p14:tracePt t="61894" x="1230313" y="3079750"/>
          <p14:tracePt t="61895" x="1230313" y="3103563"/>
          <p14:tracePt t="61897" x="1230313" y="3119438"/>
          <p14:tracePt t="61898" x="1230313" y="3143250"/>
          <p14:tracePt t="61899" x="1230313" y="3167063"/>
          <p14:tracePt t="61900" x="1230313" y="3181350"/>
          <p14:tracePt t="61900" x="1230313" y="3213100"/>
          <p14:tracePt t="61901" x="1230313" y="3228975"/>
          <p14:tracePt t="61903" x="1230313" y="3252788"/>
          <p14:tracePt t="61903" x="1230313" y="3268663"/>
          <p14:tracePt t="61904" x="1230313" y="3292475"/>
          <p14:tracePt t="61905" x="1230313" y="3314700"/>
          <p14:tracePt t="61906" x="1238250" y="3338513"/>
          <p14:tracePt t="61908" x="1246188" y="3362325"/>
          <p14:tracePt t="61908" x="1246188" y="3378200"/>
          <p14:tracePt t="61909" x="1254125" y="3402013"/>
          <p14:tracePt t="61910" x="1262063" y="3425825"/>
          <p14:tracePt t="61911" x="1262063" y="3440113"/>
          <p14:tracePt t="61913" x="1277938" y="3463925"/>
          <p14:tracePt t="61914" x="1284288" y="3487738"/>
          <p14:tracePt t="61914" x="1292225" y="3511550"/>
          <p14:tracePt t="61915" x="1300163" y="3535363"/>
          <p14:tracePt t="61916" x="1308100" y="3557588"/>
          <p14:tracePt t="61917" x="1316038" y="3573463"/>
          <p14:tracePt t="61918" x="1331913" y="3589338"/>
          <p14:tracePt t="61919" x="1339850" y="3613150"/>
          <p14:tracePt t="61921" x="1347788" y="3629025"/>
          <p14:tracePt t="61921" x="1363663" y="3652838"/>
          <p14:tracePt t="61922" x="1371600" y="3676650"/>
          <p14:tracePt t="61923" x="1387475" y="3690938"/>
          <p14:tracePt t="61924" x="1395413" y="3706813"/>
          <p14:tracePt t="61925" x="1409700" y="3730625"/>
          <p14:tracePt t="61926" x="1425575" y="3746500"/>
          <p14:tracePt t="61928" x="1441450" y="3770313"/>
          <p14:tracePt t="61928" x="1457325" y="3794125"/>
          <p14:tracePt t="61929" x="1473200" y="3816350"/>
          <p14:tracePt t="61931" x="1481138" y="3824288"/>
          <p14:tracePt t="61932" x="1497013" y="3848100"/>
          <p14:tracePt t="61933" x="1512888" y="3871913"/>
          <p14:tracePt t="61934" x="1535113" y="3887788"/>
          <p14:tracePt t="61934" x="1550988" y="3911600"/>
          <p14:tracePt t="61935" x="1566863" y="3927475"/>
          <p14:tracePt t="61936" x="1582738" y="3949700"/>
          <p14:tracePt t="61938" x="1598613" y="3965575"/>
          <p14:tracePt t="61938" x="1622425" y="3981450"/>
          <p14:tracePt t="61939" x="1638300" y="3997325"/>
          <p14:tracePt t="61940" x="1660525" y="4021138"/>
          <p14:tracePt t="61941" x="1676400" y="4037013"/>
          <p14:tracePt t="61942" x="1700213" y="4059238"/>
          <p14:tracePt t="61943" x="1724025" y="4075113"/>
          <p14:tracePt t="61944" x="1739900" y="4090988"/>
          <p14:tracePt t="61946" x="1755775" y="4106863"/>
          <p14:tracePt t="61947" x="1778000" y="4130675"/>
          <p14:tracePt t="61948" x="1801813" y="4146550"/>
          <p14:tracePt t="61948" x="1817688" y="4170363"/>
          <p14:tracePt t="61949" x="1841500" y="4184650"/>
          <p14:tracePt t="61951" x="1865313" y="4208463"/>
          <p14:tracePt t="61951" x="1881188" y="4216400"/>
          <p14:tracePt t="61952" x="1903413" y="4232275"/>
          <p14:tracePt t="61953" x="1935163" y="4256088"/>
          <p14:tracePt t="61954" x="1958975" y="4271963"/>
          <p14:tracePt t="61956" x="1982788" y="4287838"/>
          <p14:tracePt t="61956" x="2006600" y="4302125"/>
          <p14:tracePt t="61957" x="2028825" y="4318000"/>
          <p14:tracePt t="61958" x="2052638" y="4333875"/>
          <p14:tracePt t="61959" x="2076450" y="4349750"/>
          <p14:tracePt t="61960" x="2100263" y="4365625"/>
          <p14:tracePt t="61962" x="2132013" y="4381500"/>
          <p14:tracePt t="61962" x="2154238" y="4397375"/>
          <p14:tracePt t="61964" x="2178050" y="4413250"/>
          <p14:tracePt t="61965" x="2201863" y="4427538"/>
          <p14:tracePt t="61965" x="2225675" y="4443413"/>
          <p14:tracePt t="61967" x="2249488" y="4459288"/>
          <p14:tracePt t="61967" x="2279650" y="4475163"/>
          <p14:tracePt t="61968" x="2303463" y="4483100"/>
          <p14:tracePt t="61969" x="2327275" y="4498975"/>
          <p14:tracePt t="61970" x="2359025" y="4514850"/>
          <p14:tracePt t="61971" x="2374900" y="4522788"/>
          <p14:tracePt t="61973" x="2405063" y="4538663"/>
          <p14:tracePt t="61973" x="2428875" y="4552950"/>
          <p14:tracePt t="61974" x="2460625" y="4560888"/>
          <p14:tracePt t="61975" x="2492375" y="4576763"/>
          <p14:tracePt t="61976" x="2514600" y="4584700"/>
          <p14:tracePt t="61978" x="2546350" y="4600575"/>
          <p14:tracePt t="61978" x="2562225" y="4608513"/>
          <p14:tracePt t="61979" x="2593975" y="4616450"/>
          <p14:tracePt t="61981" x="2624138" y="4624388"/>
          <p14:tracePt t="61981" x="2647950" y="4640263"/>
          <p14:tracePt t="61983" x="2679700" y="4648200"/>
          <p14:tracePt t="61984" x="2703513" y="4656138"/>
          <p14:tracePt t="61984" x="2727325" y="4672013"/>
          <p14:tracePt t="61985" x="2757488" y="4678363"/>
          <p14:tracePt t="61986" x="2781300" y="4686300"/>
          <p14:tracePt t="61987" x="2805113" y="4694238"/>
          <p14:tracePt t="61988" x="2836863" y="4702175"/>
          <p14:tracePt t="61990" x="2860675" y="4710113"/>
          <p14:tracePt t="61990" x="2890838" y="4718050"/>
          <p14:tracePt t="61991" x="2914650" y="4725988"/>
          <p14:tracePt t="61992" x="2938463" y="4733925"/>
          <p14:tracePt t="61994" x="2970213" y="4733925"/>
          <p14:tracePt t="61994" x="2992438" y="4741863"/>
          <p14:tracePt t="61995" x="3024188" y="4749800"/>
          <p14:tracePt t="61997" x="3055938" y="4757738"/>
          <p14:tracePt t="61998" x="3079750" y="4765675"/>
          <p14:tracePt t="61998" x="3103563" y="4765675"/>
          <p14:tracePt t="62000" x="3133725" y="4773613"/>
          <p14:tracePt t="62001" x="3165475" y="4781550"/>
          <p14:tracePt t="62001" x="3189288" y="4789488"/>
          <p14:tracePt t="62002" x="3221038" y="4797425"/>
          <p14:tracePt t="62003" x="3243263" y="4797425"/>
          <p14:tracePt t="62004" x="3275013" y="4803775"/>
          <p14:tracePt t="62005" x="3290888" y="4803775"/>
          <p14:tracePt t="62007" x="3322638" y="4811713"/>
          <p14:tracePt t="62008" x="3352800" y="4819650"/>
          <p14:tracePt t="62008" x="3376613" y="4819650"/>
          <p14:tracePt t="62010" x="3408363" y="4819650"/>
          <p14:tracePt t="62010" x="3440113" y="4827588"/>
          <p14:tracePt t="62011" x="3463925" y="4835525"/>
          <p14:tracePt t="62012" x="3486150" y="4835525"/>
          <p14:tracePt t="62014" x="3517900" y="4835525"/>
          <p14:tracePt t="62014" x="3541713" y="4843463"/>
          <p14:tracePt t="62016" x="3573463" y="4843463"/>
          <p14:tracePt t="62017" x="3597275" y="4851400"/>
          <p14:tracePt t="62018" x="3627438" y="4851400"/>
          <p14:tracePt t="62018" x="3651250" y="4851400"/>
          <p14:tracePt t="62019" x="3683000" y="4851400"/>
          <p14:tracePt t="62020" x="3706813" y="4859338"/>
          <p14:tracePt t="62021" x="3729038" y="4859338"/>
          <p14:tracePt t="62022" x="3760788" y="4859338"/>
          <p14:tracePt t="62024" x="3784600" y="4859338"/>
          <p14:tracePt t="62025" x="3808413" y="4859338"/>
          <p14:tracePt t="62026" x="3832225" y="4859338"/>
          <p14:tracePt t="62026" x="3862388" y="4867275"/>
          <p14:tracePt t="62028" x="3886200" y="4867275"/>
          <p14:tracePt t="62028" x="3910013" y="4867275"/>
          <p14:tracePt t="62029" x="3933825" y="4867275"/>
          <p14:tracePt t="62031" x="3963988" y="4867275"/>
          <p14:tracePt t="62032" x="3987800" y="4867275"/>
          <p14:tracePt t="62033" x="4011613" y="4867275"/>
          <p14:tracePt t="62033" x="4027488" y="4867275"/>
          <p14:tracePt t="62034" x="4051300" y="4867275"/>
          <p14:tracePt t="62035" x="4075113" y="4867275"/>
          <p14:tracePt t="62036" x="4097338" y="4867275"/>
          <p14:tracePt t="62037" x="4121150" y="4867275"/>
          <p14:tracePt t="62038" x="4144963" y="4867275"/>
          <p14:tracePt t="62039" x="4168775" y="4867275"/>
          <p14:tracePt t="62041" x="4184650" y="4867275"/>
          <p14:tracePt t="62041" x="4200525" y="4867275"/>
          <p14:tracePt t="62042" x="4222750" y="4867275"/>
          <p14:tracePt t="62043" x="4246563" y="4867275"/>
          <p14:tracePt t="62044" x="4270375" y="4867275"/>
          <p14:tracePt t="62045" x="4286250" y="4867275"/>
          <p14:tracePt t="62047" x="4302125" y="4867275"/>
          <p14:tracePt t="62048" x="4318000" y="4867275"/>
          <p14:tracePt t="62048" x="4340225" y="4867275"/>
          <p14:tracePt t="62049" x="4356100" y="4859338"/>
          <p14:tracePt t="62050" x="4379913" y="4859338"/>
          <p14:tracePt t="62051" x="4395788" y="4859338"/>
          <p14:tracePt t="62052" x="4411663" y="4859338"/>
          <p14:tracePt t="62053" x="4427538" y="4859338"/>
          <p14:tracePt t="62054" x="4443413" y="4859338"/>
          <p14:tracePt t="62055" x="4457700" y="4851400"/>
          <p14:tracePt t="62056" x="4473575" y="4851400"/>
          <p14:tracePt t="62058" x="4489450" y="4851400"/>
          <p14:tracePt t="62058" x="4505325" y="4851400"/>
          <p14:tracePt t="62059" x="4521200" y="4843463"/>
          <p14:tracePt t="62060" x="4537075" y="4843463"/>
          <p14:tracePt t="62061" x="4545013" y="4843463"/>
          <p14:tracePt t="62063" x="4560888" y="4843463"/>
          <p14:tracePt t="62064" x="4568825" y="4843463"/>
          <p14:tracePt t="62065" x="4583113" y="4835525"/>
          <p14:tracePt t="62065" x="4591050" y="4835525"/>
          <p14:tracePt t="62066" x="4606925" y="4835525"/>
          <p14:tracePt t="62068" x="4614863" y="4827588"/>
          <p14:tracePt t="62068" x="4630738" y="4827588"/>
          <p14:tracePt t="62069" x="4638675" y="4827588"/>
          <p14:tracePt t="62070" x="4646613" y="4827588"/>
          <p14:tracePt t="62071" x="4654550" y="4819650"/>
          <p14:tracePt t="62072" x="4670425" y="4819650"/>
          <p14:tracePt t="62073" x="4678363" y="4819650"/>
          <p14:tracePt t="62075" x="4686300" y="4819650"/>
          <p14:tracePt t="62075" x="4694238" y="4811713"/>
          <p14:tracePt t="62076" x="4700588" y="4811713"/>
          <p14:tracePt t="62078" x="4708525" y="4811713"/>
          <p14:tracePt t="62078" x="4716463" y="4811713"/>
          <p14:tracePt t="62079" x="4732338" y="4811713"/>
          <p14:tracePt t="62082" x="4740275" y="4811713"/>
          <p14:tracePt t="62082" x="4748213" y="4803775"/>
          <p14:tracePt t="62083" x="4756150" y="4803775"/>
          <p14:tracePt t="62086" x="4764088" y="4803775"/>
          <p14:tracePt t="62086" x="4772025" y="4797425"/>
          <p14:tracePt t="62089" x="4787900" y="4797425"/>
          <p14:tracePt t="62091" x="4795838" y="4789488"/>
          <p14:tracePt t="62091" x="4803775" y="4789488"/>
          <p14:tracePt t="62093" x="4811713" y="4789488"/>
          <p14:tracePt t="62094" x="4811713" y="4781550"/>
          <p14:tracePt t="62095" x="4818063" y="4781550"/>
          <p14:tracePt t="62098" x="4826000" y="4773613"/>
          <p14:tracePt t="62098" x="4833938" y="4773613"/>
          <p14:tracePt t="62099" x="4833938" y="4765675"/>
          <p14:tracePt t="62100" x="4841875" y="4765675"/>
          <p14:tracePt t="62101" x="4841875" y="4757738"/>
          <p14:tracePt t="62103" x="4849813" y="4757738"/>
          <p14:tracePt t="62103" x="4857750" y="4757738"/>
          <p14:tracePt t="62104" x="4857750" y="4749800"/>
          <p14:tracePt t="62105" x="4865688" y="4741863"/>
          <p14:tracePt t="62106" x="4873625" y="4741863"/>
          <p14:tracePt t="62109" x="4881563" y="4733925"/>
          <p14:tracePt t="62109" x="4889500" y="4733925"/>
          <p14:tracePt t="62111" x="4889500" y="4725988"/>
          <p14:tracePt t="62111" x="4897438" y="4718050"/>
          <p14:tracePt t="62112" x="4905375" y="4718050"/>
          <p14:tracePt t="62114" x="4913313" y="4710113"/>
          <p14:tracePt t="62115" x="4913313" y="4702175"/>
          <p14:tracePt t="62115" x="4921250" y="4702175"/>
          <p14:tracePt t="62116" x="4929188" y="4694238"/>
          <p14:tracePt t="62117" x="4929188" y="4686300"/>
          <p14:tracePt t="62118" x="4937125" y="4686300"/>
          <p14:tracePt t="62120" x="4943475" y="4678363"/>
          <p14:tracePt t="62120" x="4951413" y="4672013"/>
          <p14:tracePt t="62121" x="4959350" y="4664075"/>
          <p14:tracePt t="62124" x="4967288" y="4656138"/>
          <p14:tracePt t="62124" x="4975225" y="4648200"/>
          <p14:tracePt t="62125" x="4983163" y="4640263"/>
          <p14:tracePt t="62128" x="4999038" y="4632325"/>
          <p14:tracePt t="62129" x="4999038" y="4624388"/>
          <p14:tracePt t="62129" x="5006975" y="4616450"/>
          <p14:tracePt t="62131" x="5014913" y="4608513"/>
          <p14:tracePt t="62132" x="5022850" y="4600575"/>
          <p14:tracePt t="62133" x="5030788" y="4592638"/>
          <p14:tracePt t="62133" x="5038725" y="4584700"/>
          <p14:tracePt t="62134" x="5038725" y="4576763"/>
          <p14:tracePt t="62135" x="5054600" y="4568825"/>
          <p14:tracePt t="62136" x="5054600" y="4560888"/>
          <p14:tracePt t="62137" x="5068888" y="4552950"/>
          <p14:tracePt t="62138" x="5076825" y="4546600"/>
          <p14:tracePt t="62139" x="5084763" y="4538663"/>
          <p14:tracePt t="62140" x="5092700" y="4522788"/>
          <p14:tracePt t="62141" x="5100638" y="4514850"/>
          <p14:tracePt t="62142" x="5108575" y="4506913"/>
          <p14:tracePt t="62143" x="5116513" y="4498975"/>
          <p14:tracePt t="62144" x="5124450" y="4483100"/>
          <p14:tracePt t="62146" x="5140325" y="4475163"/>
          <p14:tracePt t="62147" x="5148263" y="4467225"/>
          <p14:tracePt t="62148" x="5156200" y="4451350"/>
          <p14:tracePt t="62148" x="5164138" y="4443413"/>
          <p14:tracePt t="62150" x="5180013" y="4435475"/>
          <p14:tracePt t="62151" x="5186363" y="4421188"/>
          <p14:tracePt t="62151" x="5194300" y="4413250"/>
          <p14:tracePt t="62152" x="5210175" y="4397375"/>
          <p14:tracePt t="62153" x="5218113" y="4389438"/>
          <p14:tracePt t="62154" x="5226050" y="4373563"/>
          <p14:tracePt t="62155" x="5233988" y="4365625"/>
          <p14:tracePt t="62156" x="5241925" y="4357688"/>
          <p14:tracePt t="62157" x="5257800" y="4341813"/>
          <p14:tracePt t="62158" x="5265738" y="4333875"/>
          <p14:tracePt t="62159" x="5273675" y="4318000"/>
          <p14:tracePt t="62160" x="5289550" y="4310063"/>
          <p14:tracePt t="62161" x="5297488" y="4295775"/>
          <p14:tracePt t="62163" x="5303838" y="4287838"/>
          <p14:tracePt t="62164" x="5319713" y="4271963"/>
          <p14:tracePt t="62165" x="5327650" y="4264025"/>
          <p14:tracePt t="62165" x="5335588" y="4248150"/>
          <p14:tracePt t="62167" x="5343525" y="4240213"/>
          <p14:tracePt t="62167" x="5359400" y="4224338"/>
          <p14:tracePt t="62168" x="5367338" y="4208463"/>
          <p14:tracePt t="62169" x="5375275" y="4200525"/>
          <p14:tracePt t="62170" x="5391150" y="4184650"/>
          <p14:tracePt t="62171" x="5399088" y="4176713"/>
          <p14:tracePt t="62172" x="5407025" y="4162425"/>
          <p14:tracePt t="62173" x="5414963" y="4146550"/>
          <p14:tracePt t="62174" x="5429250" y="4138613"/>
          <p14:tracePt t="62175" x="5437188" y="4122738"/>
          <p14:tracePt t="62176" x="5445125" y="4114800"/>
          <p14:tracePt t="62177" x="5453063" y="4098925"/>
          <p14:tracePt t="62178" x="5461000" y="4083050"/>
          <p14:tracePt t="62180" x="5468938" y="4067175"/>
          <p14:tracePt t="62181" x="5484813" y="4059238"/>
          <p14:tracePt t="62181" x="5492750" y="4044950"/>
          <p14:tracePt t="62183" x="5500688" y="4029075"/>
          <p14:tracePt t="62184" x="5508625" y="4021138"/>
          <p14:tracePt t="62184" x="5516563" y="4005263"/>
          <p14:tracePt t="62185" x="5524500" y="3989388"/>
          <p14:tracePt t="62186" x="5532438" y="3973513"/>
          <p14:tracePt t="62187" x="5540375" y="3957638"/>
          <p14:tracePt t="62188" x="5546725" y="3949700"/>
          <p14:tracePt t="62189" x="5554663" y="3933825"/>
          <p14:tracePt t="62190" x="5554663" y="3927475"/>
          <p14:tracePt t="62191" x="5562600" y="3911600"/>
          <p14:tracePt t="62193" x="5570538" y="3903663"/>
          <p14:tracePt t="62193" x="5578475" y="3887788"/>
          <p14:tracePt t="62194" x="5586413" y="3871913"/>
          <p14:tracePt t="62195" x="5586413" y="3863975"/>
          <p14:tracePt t="62197" x="5594350" y="3848100"/>
          <p14:tracePt t="62198" x="5602288" y="3832225"/>
          <p14:tracePt t="62198" x="5610225" y="3824288"/>
          <p14:tracePt t="62199" x="5610225" y="3808413"/>
          <p14:tracePt t="62201" x="5618163" y="3794125"/>
          <p14:tracePt t="62201" x="5626100" y="3778250"/>
          <p14:tracePt t="62202" x="5626100" y="3762375"/>
          <p14:tracePt t="62203" x="5634038" y="3754438"/>
          <p14:tracePt t="62204" x="5634038" y="3738563"/>
          <p14:tracePt t="62205" x="5641975" y="3730625"/>
          <p14:tracePt t="62206" x="5641975" y="3714750"/>
          <p14:tracePt t="62207" x="5641975" y="3698875"/>
          <p14:tracePt t="62208" x="5649913" y="3683000"/>
          <p14:tracePt t="62209" x="5649913" y="3676650"/>
          <p14:tracePt t="62210" x="5657850" y="3660775"/>
          <p14:tracePt t="62211" x="5657850" y="3652838"/>
          <p14:tracePt t="62212" x="5657850" y="3636963"/>
          <p14:tracePt t="62214" x="5665788" y="3621088"/>
          <p14:tracePt t="62214" x="5665788" y="3605213"/>
          <p14:tracePt t="62216" x="5665788" y="3597275"/>
          <p14:tracePt t="62217" x="5672138" y="3581400"/>
          <p14:tracePt t="62218" x="5672138" y="3565525"/>
          <p14:tracePt t="62218" x="5672138" y="3557588"/>
          <p14:tracePt t="62219" x="5680075" y="3543300"/>
          <p14:tracePt t="62220" x="5680075" y="3527425"/>
          <p14:tracePt t="62221" x="5680075" y="3511550"/>
          <p14:tracePt t="62222" x="5680075" y="3495675"/>
          <p14:tracePt t="62223" x="5680075" y="3487738"/>
          <p14:tracePt t="62224" x="5680075" y="3471863"/>
          <p14:tracePt t="62225" x="5680075" y="3455988"/>
          <p14:tracePt t="62226" x="5680075" y="3440113"/>
          <p14:tracePt t="62227" x="5680075" y="3432175"/>
          <p14:tracePt t="62228" x="5680075" y="3417888"/>
          <p14:tracePt t="62230" x="5680075" y="3402013"/>
          <p14:tracePt t="62231" x="5680075" y="3386138"/>
          <p14:tracePt t="62232" x="5680075" y="3378200"/>
          <p14:tracePt t="62232" x="5680075" y="3362325"/>
          <p14:tracePt t="62233" x="5680075" y="3346450"/>
          <p14:tracePt t="62235" x="5680075" y="3330575"/>
          <p14:tracePt t="62235" x="5672138" y="3314700"/>
          <p14:tracePt t="62236" x="5672138" y="3306763"/>
          <p14:tracePt t="62237" x="5672138" y="3292475"/>
          <p14:tracePt t="62238" x="5665788" y="3284538"/>
          <p14:tracePt t="62239" x="5665788" y="3268663"/>
          <p14:tracePt t="62240" x="5657850" y="3252788"/>
          <p14:tracePt t="62241" x="5657850" y="3236913"/>
          <p14:tracePt t="62242" x="5649913" y="3228975"/>
          <p14:tracePt t="62243" x="5649913" y="3213100"/>
          <p14:tracePt t="62245" x="5641975" y="3205163"/>
          <p14:tracePt t="62245" x="5641975" y="3189288"/>
          <p14:tracePt t="62247" x="5634038" y="3175000"/>
          <p14:tracePt t="62248" x="5626100" y="3159125"/>
          <p14:tracePt t="62249" x="5618163" y="3143250"/>
          <p14:tracePt t="62249" x="5618163" y="3127375"/>
          <p14:tracePt t="62250" x="5610225" y="3111500"/>
          <p14:tracePt t="62252" x="5602288" y="3103563"/>
          <p14:tracePt t="62252" x="5594350" y="3087688"/>
          <p14:tracePt t="62253" x="5594350" y="3071813"/>
          <p14:tracePt t="62254" x="5578475" y="3055938"/>
          <p14:tracePt t="62255" x="5578475" y="3041650"/>
          <p14:tracePt t="62256" x="5562600" y="3025775"/>
          <p14:tracePt t="62258" x="5554663" y="3017838"/>
          <p14:tracePt t="62258" x="5546725" y="3009900"/>
          <p14:tracePt t="62259" x="5540375" y="2994025"/>
          <p14:tracePt t="62261" x="5532438" y="2978150"/>
          <p14:tracePt t="62261" x="5524500" y="2962275"/>
          <p14:tracePt t="62262" x="5516563" y="2954338"/>
          <p14:tracePt t="62264" x="5508625" y="2938463"/>
          <p14:tracePt t="62264" x="5500688" y="2924175"/>
          <p14:tracePt t="62266" x="5484813" y="2916238"/>
          <p14:tracePt t="62266" x="5476875" y="2900363"/>
          <p14:tracePt t="62267" x="5468938" y="2884488"/>
          <p14:tracePt t="62269" x="5453063" y="2868613"/>
          <p14:tracePt t="62269" x="5437188" y="2852738"/>
          <p14:tracePt t="62270" x="5429250" y="2844800"/>
          <p14:tracePt t="62271" x="5422900" y="2836863"/>
          <p14:tracePt t="62272" x="5407025" y="2820988"/>
          <p14:tracePt t="62273" x="5399088" y="2805113"/>
          <p14:tracePt t="62274" x="5383213" y="2798763"/>
          <p14:tracePt t="62275" x="5367338" y="2782888"/>
          <p14:tracePt t="62276" x="5351463" y="2774950"/>
          <p14:tracePt t="62277" x="5335588" y="2759075"/>
          <p14:tracePt t="62278" x="5327650" y="2743200"/>
          <p14:tracePt t="62279" x="5311775" y="2735263"/>
          <p14:tracePt t="62281" x="5297488" y="2727325"/>
          <p14:tracePt t="62281" x="5281613" y="2711450"/>
          <p14:tracePt t="62283" x="5265738" y="2703513"/>
          <p14:tracePt t="62284" x="5249863" y="2687638"/>
          <p14:tracePt t="62284" x="5233988" y="2681288"/>
          <p14:tracePt t="62285" x="5218113" y="2665413"/>
          <p14:tracePt t="62287" x="5202238" y="2657475"/>
          <p14:tracePt t="62287" x="5186363" y="2649538"/>
          <p14:tracePt t="62288" x="5172075" y="2633663"/>
          <p14:tracePt t="62289" x="5156200" y="2625725"/>
          <p14:tracePt t="62290" x="5132388" y="2617788"/>
          <p14:tracePt t="62291" x="5116513" y="2601913"/>
          <p14:tracePt t="62293" x="5100638" y="2593975"/>
          <p14:tracePt t="62293" x="5084763" y="2586038"/>
          <p14:tracePt t="62294" x="5068888" y="2578100"/>
          <p14:tracePt t="62295" x="5046663" y="2570163"/>
          <p14:tracePt t="62297" x="5030788" y="2562225"/>
          <p14:tracePt t="62298" x="5014913" y="2555875"/>
          <p14:tracePt t="62298" x="4991100" y="2547938"/>
          <p14:tracePt t="62299" x="4975225" y="2540000"/>
          <p14:tracePt t="62301" x="4959350" y="2532063"/>
          <p14:tracePt t="62301" x="4937125" y="2524125"/>
          <p14:tracePt t="62302" x="4921250" y="2524125"/>
          <p14:tracePt t="62303" x="4897438" y="2516188"/>
          <p14:tracePt t="62305" x="4881563" y="2508250"/>
          <p14:tracePt t="62305" x="4857750" y="2508250"/>
          <p14:tracePt t="62306" x="4841875" y="2500313"/>
          <p14:tracePt t="62307" x="4818063" y="2500313"/>
          <p14:tracePt t="62308" x="4803775" y="2492375"/>
          <p14:tracePt t="62309" x="4779963" y="2492375"/>
          <p14:tracePt t="62310" x="4764088" y="2484438"/>
          <p14:tracePt t="62311" x="4740275" y="2476500"/>
          <p14:tracePt t="62312" x="4724400" y="2476500"/>
          <p14:tracePt t="62314" x="4708525" y="2476500"/>
          <p14:tracePt t="62315" x="4686300" y="2468563"/>
          <p14:tracePt t="62316" x="4670425" y="2468563"/>
          <p14:tracePt t="62317" x="4654550" y="2468563"/>
          <p14:tracePt t="62317" x="4630738" y="2460625"/>
          <p14:tracePt t="62318" x="4614863" y="2460625"/>
          <p14:tracePt t="62319" x="4598988" y="2460625"/>
          <p14:tracePt t="62320" x="4583113" y="2460625"/>
          <p14:tracePt t="62322" x="4568825" y="2460625"/>
          <p14:tracePt t="62322" x="4545013" y="2460625"/>
          <p14:tracePt t="62324" x="4529138" y="2460625"/>
          <p14:tracePt t="62324" x="4513263" y="2460625"/>
          <p14:tracePt t="62325" x="4497388" y="2460625"/>
          <p14:tracePt t="62326" x="4481513" y="2460625"/>
          <p14:tracePt t="62327" x="4457700" y="2460625"/>
          <p14:tracePt t="62328" x="4443413" y="2460625"/>
          <p14:tracePt t="62329" x="4427538" y="2460625"/>
          <p14:tracePt t="62331" x="4411663" y="2460625"/>
          <p14:tracePt t="62332" x="4387850" y="2460625"/>
          <p14:tracePt t="62333" x="4371975" y="2460625"/>
          <p14:tracePt t="62333" x="4364038" y="2460625"/>
          <p14:tracePt t="62334" x="4340225" y="2460625"/>
          <p14:tracePt t="62335" x="4325938" y="2460625"/>
          <p14:tracePt t="62336" x="4310063" y="2460625"/>
          <p14:tracePt t="62337" x="4294188" y="2468563"/>
          <p14:tracePt t="62338" x="4278313" y="2468563"/>
          <p14:tracePt t="62340" x="4254500" y="2476500"/>
          <p14:tracePt t="62340" x="4246563" y="2476500"/>
          <p14:tracePt t="62341" x="4222750" y="2484438"/>
          <p14:tracePt t="62343" x="4206875" y="2484438"/>
          <p14:tracePt t="62343" x="4192588" y="2484438"/>
          <p14:tracePt t="62344" x="4176713" y="2492375"/>
          <p14:tracePt t="62345" x="4160838" y="2492375"/>
          <p14:tracePt t="62347" x="4144963" y="2500313"/>
          <p14:tracePt t="62348" x="4129088" y="2500313"/>
          <p14:tracePt t="62349" x="4105275" y="2508250"/>
          <p14:tracePt t="62350" x="4089400" y="2508250"/>
          <p14:tracePt t="62350" x="4075113" y="2516188"/>
          <p14:tracePt t="62351" x="4059238" y="2516188"/>
          <p14:tracePt t="62353" x="4035425" y="2524125"/>
          <p14:tracePt t="62353" x="4027488" y="2524125"/>
          <p14:tracePt t="62355" x="4011613" y="2532063"/>
          <p14:tracePt t="62355" x="3987800" y="2540000"/>
          <p14:tracePt t="62357" x="3971925" y="2547938"/>
          <p14:tracePt t="62358" x="3957638" y="2555875"/>
          <p14:tracePt t="62358" x="3941763" y="2555875"/>
          <p14:tracePt t="62359" x="3917950" y="2562225"/>
          <p14:tracePt t="62360" x="3902075" y="2570163"/>
          <p14:tracePt t="62361" x="3886200" y="2578100"/>
          <p14:tracePt t="62362" x="3870325" y="2586038"/>
          <p14:tracePt t="62364" x="3854450" y="2593975"/>
          <p14:tracePt t="62364" x="3832225" y="2609850"/>
          <p14:tracePt t="62365" x="3816350" y="2617788"/>
          <p14:tracePt t="62366" x="3800475" y="2625725"/>
          <p14:tracePt t="62367" x="3784600" y="2641600"/>
          <p14:tracePt t="62368" x="3768725" y="2649538"/>
          <p14:tracePt t="62369" x="3744913" y="2665413"/>
          <p14:tracePt t="62370" x="3729038" y="2673350"/>
          <p14:tracePt t="62371" x="3714750" y="2681288"/>
          <p14:tracePt t="62373" x="3690938" y="2695575"/>
          <p14:tracePt t="62373" x="3675063" y="2711450"/>
          <p14:tracePt t="62375" x="3659188" y="2719388"/>
          <p14:tracePt t="62375" x="3643313" y="2735263"/>
          <p14:tracePt t="62376" x="3627438" y="2743200"/>
          <p14:tracePt t="62378" x="3603625" y="2759075"/>
          <p14:tracePt t="62378" x="3589338" y="2774950"/>
          <p14:tracePt t="62379" x="3573463" y="2790825"/>
          <p14:tracePt t="62381" x="3557588" y="2805113"/>
          <p14:tracePt t="62381" x="3541713" y="2813050"/>
          <p14:tracePt t="62383" x="3525838" y="2828925"/>
          <p14:tracePt t="62384" x="3509963" y="2844800"/>
          <p14:tracePt t="62385" x="3494088" y="2860675"/>
          <p14:tracePt t="62385" x="3478213" y="2876550"/>
          <p14:tracePt t="62386" x="3463925" y="2892425"/>
          <p14:tracePt t="62388" x="3448050" y="2908300"/>
          <p14:tracePt t="62388" x="3432175" y="2924175"/>
          <p14:tracePt t="62389" x="3416300" y="2938463"/>
          <p14:tracePt t="62390" x="3392488" y="2962275"/>
          <p14:tracePt t="62392" x="3384550" y="2978150"/>
          <p14:tracePt t="62393" x="3368675" y="2994025"/>
          <p14:tracePt t="62393" x="3352800" y="3009900"/>
          <p14:tracePt t="62394" x="3338513" y="3025775"/>
          <p14:tracePt t="62395" x="3322638" y="3041650"/>
          <p14:tracePt t="62397" x="3306763" y="3063875"/>
          <p14:tracePt t="62398" x="3290888" y="3079750"/>
          <p14:tracePt t="62398" x="3275013" y="3103563"/>
          <p14:tracePt t="62399" x="3267075" y="3119438"/>
          <p14:tracePt t="62401" x="3251200" y="3143250"/>
          <p14:tracePt t="62402" x="3243263" y="3159125"/>
          <p14:tracePt t="62402" x="3228975" y="3175000"/>
          <p14:tracePt t="62403" x="3213100" y="3197225"/>
          <p14:tracePt t="62404" x="3197225" y="3213100"/>
          <p14:tracePt t="62405" x="3189288" y="3236913"/>
          <p14:tracePt t="62406" x="3173413" y="3252788"/>
          <p14:tracePt t="62408" x="3165475" y="3276600"/>
          <p14:tracePt t="62409" x="3157538" y="3292475"/>
          <p14:tracePt t="62409" x="3141663" y="3306763"/>
          <p14:tracePt t="62410" x="3133725" y="3330575"/>
          <p14:tracePt t="62411" x="3117850" y="3354388"/>
          <p14:tracePt t="62412" x="3109913" y="3370263"/>
          <p14:tracePt t="62414" x="3103563" y="3394075"/>
          <p14:tracePt t="62414" x="3087688" y="3409950"/>
          <p14:tracePt t="62415" x="3087688" y="3425825"/>
          <p14:tracePt t="62417" x="3071813" y="3448050"/>
          <p14:tracePt t="62417" x="3063875" y="3463925"/>
          <p14:tracePt t="62418" x="3055938" y="3487738"/>
          <p14:tracePt t="62419" x="3048000" y="3511550"/>
          <p14:tracePt t="62420" x="3040063" y="3527425"/>
          <p14:tracePt t="62421" x="3032125" y="3551238"/>
          <p14:tracePt t="62422" x="3032125" y="3565525"/>
          <p14:tracePt t="62423" x="3024188" y="3581400"/>
          <p14:tracePt t="62424" x="3016250" y="3605213"/>
          <p14:tracePt t="62425" x="3008313" y="3621088"/>
          <p14:tracePt t="62427" x="3000375" y="3644900"/>
          <p14:tracePt t="62427" x="3000375" y="3660775"/>
          <p14:tracePt t="62428" x="2992438" y="3676650"/>
          <p14:tracePt t="62429" x="2992438" y="3698875"/>
          <p14:tracePt t="62431" x="2986088" y="3714750"/>
          <p14:tracePt t="62431" x="2986088" y="3738563"/>
          <p14:tracePt t="62433" x="2978150" y="3762375"/>
          <p14:tracePt t="62434" x="2978150" y="3786188"/>
          <p14:tracePt t="62434" x="2978150" y="3802063"/>
          <p14:tracePt t="62435" x="2970213" y="3816350"/>
          <p14:tracePt t="62436" x="2970213" y="3840163"/>
          <p14:tracePt t="62437" x="2970213" y="3856038"/>
          <p14:tracePt t="62438" x="2970213" y="3879850"/>
          <p14:tracePt t="62439" x="2962275" y="3895725"/>
          <p14:tracePt t="62440" x="2962275" y="3919538"/>
          <p14:tracePt t="62441" x="2962275" y="3941763"/>
          <p14:tracePt t="62442" x="2962275" y="3949700"/>
          <p14:tracePt t="62444" x="2962275" y="3973513"/>
          <p14:tracePt t="62444" x="2962275" y="3997325"/>
          <p14:tracePt t="62445" x="2962275" y="4013200"/>
          <p14:tracePt t="62447" x="2962275" y="4037013"/>
          <p14:tracePt t="62448" x="2962275" y="4052888"/>
          <p14:tracePt t="62448" x="2962275" y="4075113"/>
          <p14:tracePt t="62449" x="2962275" y="4090988"/>
          <p14:tracePt t="62450" x="2962275" y="4106863"/>
          <p14:tracePt t="62451" x="2970213" y="4122738"/>
          <p14:tracePt t="62452" x="2970213" y="4146550"/>
          <p14:tracePt t="62453" x="2970213" y="4162425"/>
          <p14:tracePt t="62454" x="2978150" y="4176713"/>
          <p14:tracePt t="62455" x="2978150" y="4192588"/>
          <p14:tracePt t="62456" x="2986088" y="4216400"/>
          <p14:tracePt t="62457" x="2986088" y="4224338"/>
          <p14:tracePt t="62458" x="2992438" y="4248150"/>
          <p14:tracePt t="62459" x="2992438" y="4264025"/>
          <p14:tracePt t="62461" x="3000375" y="4279900"/>
          <p14:tracePt t="62461" x="3008313" y="4295775"/>
          <p14:tracePt t="62462" x="3008313" y="4310063"/>
          <p14:tracePt t="62464" x="3024188" y="4325938"/>
          <p14:tracePt t="62464" x="3024188" y="4341813"/>
          <p14:tracePt t="62465" x="3032125" y="4357688"/>
          <p14:tracePt t="62466" x="3040063" y="4373563"/>
          <p14:tracePt t="62467" x="3048000" y="4389438"/>
          <p14:tracePt t="62468" x="3055938" y="4405313"/>
          <p14:tracePt t="62469" x="3063875" y="4427538"/>
          <p14:tracePt t="62470" x="3071813" y="4435475"/>
          <p14:tracePt t="62471" x="3079750" y="4451350"/>
          <p14:tracePt t="62472" x="3095625" y="4467225"/>
          <p14:tracePt t="62473" x="3103563" y="4483100"/>
          <p14:tracePt t="62474" x="3109913" y="4498975"/>
          <p14:tracePt t="62475" x="3125788" y="4522788"/>
          <p14:tracePt t="62476" x="3133725" y="4538663"/>
          <p14:tracePt t="62478" x="3149600" y="4552950"/>
          <p14:tracePt t="62479" x="3165475" y="4568825"/>
          <p14:tracePt t="62479" x="3173413" y="4584700"/>
          <p14:tracePt t="62481" x="3189288" y="4600575"/>
          <p14:tracePt t="62481" x="3205163" y="4624388"/>
          <p14:tracePt t="62483" x="3221038" y="4640263"/>
          <p14:tracePt t="62483" x="3235325" y="4648200"/>
          <p14:tracePt t="62484" x="3251200" y="4672013"/>
          <p14:tracePt t="62485" x="3267075" y="4686300"/>
          <p14:tracePt t="62486" x="3290888" y="4702175"/>
          <p14:tracePt t="62488" x="3306763" y="4718050"/>
          <p14:tracePt t="62488" x="3330575" y="4733925"/>
          <p14:tracePt t="62489" x="3346450" y="4757738"/>
          <p14:tracePt t="62490" x="3368675" y="4773613"/>
          <p14:tracePt t="62491" x="3384550" y="4789488"/>
          <p14:tracePt t="62492" x="3408363" y="4803775"/>
          <p14:tracePt t="62494" x="3432175" y="4819650"/>
          <p14:tracePt t="62494" x="3448050" y="4843463"/>
          <p14:tracePt t="62496" x="3471863" y="4859338"/>
          <p14:tracePt t="62497" x="3502025" y="4875213"/>
          <p14:tracePt t="62497" x="3517900" y="4891088"/>
          <p14:tracePt t="62498" x="3541713" y="4906963"/>
          <p14:tracePt t="62500" x="3565525" y="4922838"/>
          <p14:tracePt t="62501" x="3589338" y="4937125"/>
          <p14:tracePt t="62501" x="3619500" y="4960938"/>
          <p14:tracePt t="62502" x="3643313" y="4976813"/>
          <p14:tracePt t="62503" x="3667125" y="4984750"/>
          <p14:tracePt t="62504" x="3690938" y="5000625"/>
          <p14:tracePt t="62505" x="3721100" y="5016500"/>
          <p14:tracePt t="62506" x="3744913" y="5032375"/>
          <p14:tracePt t="62507" x="3776663" y="5048250"/>
          <p14:tracePt t="62508" x="3808413" y="5062538"/>
          <p14:tracePt t="62509" x="3832225" y="5078413"/>
          <p14:tracePt t="62511" x="3862388" y="5094288"/>
          <p14:tracePt t="62511" x="3886200" y="5102225"/>
          <p14:tracePt t="62513" x="3917950" y="5118100"/>
          <p14:tracePt t="62514" x="3941763" y="5126038"/>
          <p14:tracePt t="62515" x="3971925" y="5141913"/>
          <p14:tracePt t="62515" x="4003675" y="5157788"/>
          <p14:tracePt t="62517" x="4035425" y="5165725"/>
          <p14:tracePt t="62518" x="4059238" y="5173663"/>
          <p14:tracePt t="62518" x="4089400" y="5187950"/>
          <p14:tracePt t="62519" x="4121150" y="5195888"/>
          <p14:tracePt t="62520" x="4152900" y="5211763"/>
          <p14:tracePt t="62521" x="4184650" y="5219700"/>
          <p14:tracePt t="62522" x="4214813" y="5227638"/>
          <p14:tracePt t="62523" x="4246563" y="5243513"/>
          <p14:tracePt t="62524" x="4270375" y="5243513"/>
          <p14:tracePt t="62525" x="4302125" y="5259388"/>
          <p14:tracePt t="62526" x="4340225" y="5267325"/>
          <p14:tracePt t="62527" x="4371975" y="5275263"/>
          <p14:tracePt t="62528" x="4403725" y="5283200"/>
          <p14:tracePt t="62529" x="4435475" y="5291138"/>
          <p14:tracePt t="62531" x="4465638" y="5299075"/>
          <p14:tracePt t="62532" x="4505325" y="5305425"/>
          <p14:tracePt t="62533" x="4529138" y="5313363"/>
          <p14:tracePt t="62534" x="4560888" y="5313363"/>
          <p14:tracePt t="62534" x="4591050" y="5321300"/>
          <p14:tracePt t="62535" x="4630738" y="5329238"/>
          <p14:tracePt t="62536" x="4662488" y="5329238"/>
          <p14:tracePt t="62537" x="4686300" y="5337175"/>
          <p14:tracePt t="62538" x="4716463" y="5337175"/>
          <p14:tracePt t="62539" x="4756150" y="5345113"/>
          <p14:tracePt t="62541" x="4787900" y="5353050"/>
          <p14:tracePt t="62541" x="4818063" y="5353050"/>
          <p14:tracePt t="62543" x="4849813" y="5353050"/>
          <p14:tracePt t="62543" x="4881563" y="5360988"/>
          <p14:tracePt t="62544" x="4921250" y="5368925"/>
          <p14:tracePt t="62545" x="4943475" y="5368925"/>
          <p14:tracePt t="62546" x="4975225" y="5368925"/>
          <p14:tracePt t="62548" x="5006975" y="5368925"/>
          <p14:tracePt t="62549" x="5038725" y="5376863"/>
          <p14:tracePt t="62550" x="5068888" y="5376863"/>
          <p14:tracePt t="62551" x="5100638" y="5384800"/>
          <p14:tracePt t="62551" x="5132388" y="5384800"/>
          <p14:tracePt t="62552" x="5156200" y="5384800"/>
          <p14:tracePt t="62553" x="5186363" y="5392738"/>
          <p14:tracePt t="62554" x="5218113" y="5392738"/>
          <p14:tracePt t="62555" x="5249863" y="5392738"/>
          <p14:tracePt t="62557" x="5281613" y="5392738"/>
          <p14:tracePt t="62557" x="5311775" y="5392738"/>
          <p14:tracePt t="62558" x="5335588" y="5392738"/>
          <p14:tracePt t="62559" x="5359400" y="5400675"/>
          <p14:tracePt t="62560" x="5391150" y="5400675"/>
          <p14:tracePt t="62561" x="5414963" y="5400675"/>
          <p14:tracePt t="62562" x="5445125" y="5400675"/>
          <p14:tracePt t="62564" x="5468938" y="5400675"/>
          <p14:tracePt t="62564" x="5500688" y="5400675"/>
          <p14:tracePt t="62566" x="5516563" y="5400675"/>
          <p14:tracePt t="62567" x="5540375" y="5400675"/>
          <p14:tracePt t="62567" x="5570538" y="5400675"/>
          <p14:tracePt t="62568" x="5594350" y="5400675"/>
          <p14:tracePt t="62569" x="5610225" y="5400675"/>
          <p14:tracePt t="62570" x="5641975" y="5400675"/>
          <p14:tracePt t="62571" x="5665788" y="5400675"/>
          <p14:tracePt t="62573" x="5680075" y="5400675"/>
          <p14:tracePt t="62573" x="5695950" y="5400675"/>
          <p14:tracePt t="62574" x="5719763" y="5400675"/>
          <p14:tracePt t="62576" x="5743575" y="5400675"/>
          <p14:tracePt t="62576" x="5767388" y="5400675"/>
          <p14:tracePt t="62577" x="5783263" y="5400675"/>
          <p14:tracePt t="62578" x="5797550" y="5400675"/>
          <p14:tracePt t="62579" x="5821363" y="5400675"/>
          <p14:tracePt t="62581" x="5837238" y="5392738"/>
          <p14:tracePt t="62581" x="5853113" y="5392738"/>
          <p14:tracePt t="62583" x="5868988" y="5392738"/>
          <p14:tracePt t="62584" x="5892800" y="5392738"/>
          <p14:tracePt t="62584" x="5908675" y="5384800"/>
          <p14:tracePt t="62585" x="5922963" y="5384800"/>
          <p14:tracePt t="62587" x="5938838" y="5384800"/>
          <p14:tracePt t="62587" x="5954713" y="5376863"/>
          <p14:tracePt t="62588" x="5970588" y="5376863"/>
          <p14:tracePt t="62589" x="5986463" y="5376863"/>
          <p14:tracePt t="62590" x="6002338" y="5368925"/>
          <p14:tracePt t="62591" x="6018213" y="5368925"/>
          <p14:tracePt t="62592" x="6034088" y="5360988"/>
          <p14:tracePt t="62593" x="6040438" y="5360988"/>
          <p14:tracePt t="62594" x="6056313" y="5360988"/>
          <p14:tracePt t="62595" x="6072188" y="5353050"/>
          <p14:tracePt t="62597" x="6080125" y="5345113"/>
          <p14:tracePt t="62598" x="6096000" y="5345113"/>
          <p14:tracePt t="62598" x="6111875" y="5345113"/>
          <p14:tracePt t="62599" x="6119813" y="5337175"/>
          <p14:tracePt t="62601" x="6127750" y="5337175"/>
          <p14:tracePt t="62601" x="6143625" y="5329238"/>
          <p14:tracePt t="62603" x="6157913" y="5329238"/>
          <p14:tracePt t="62603" x="6165850" y="5329238"/>
          <p14:tracePt t="62604" x="6173788" y="5321300"/>
          <p14:tracePt t="62605" x="6189663" y="5321300"/>
          <p14:tracePt t="62606" x="6197600" y="5321300"/>
          <p14:tracePt t="62608" x="6205538" y="5321300"/>
          <p14:tracePt t="62608" x="6213475" y="5313363"/>
          <p14:tracePt t="62609" x="6229350" y="5313363"/>
          <p14:tracePt t="62610" x="6237288" y="5305425"/>
          <p14:tracePt t="62611" x="6253163" y="5305425"/>
          <p14:tracePt t="62614" x="6269038" y="5299075"/>
          <p14:tracePt t="62615" x="6276975" y="5299075"/>
          <p14:tracePt t="62615" x="6283325" y="5291138"/>
          <p14:tracePt t="62616" x="6291263" y="5291138"/>
          <p14:tracePt t="62617" x="6299200" y="5283200"/>
          <p14:tracePt t="62619" x="6307138" y="5283200"/>
          <p14:tracePt t="62619" x="6315075" y="5275263"/>
          <p14:tracePt t="62620" x="6323013" y="5275263"/>
          <p14:tracePt t="62621" x="6330950" y="5267325"/>
          <p14:tracePt t="62622" x="6338888" y="5259388"/>
          <p14:tracePt t="62623" x="6346825" y="5259388"/>
          <p14:tracePt t="62624" x="6354763" y="5251450"/>
          <p14:tracePt t="62625" x="6362700" y="5251450"/>
          <p14:tracePt t="62626" x="6370638" y="5243513"/>
          <p14:tracePt t="62627" x="6378575" y="5243513"/>
          <p14:tracePt t="62628" x="6386513" y="5235575"/>
          <p14:tracePt t="62629" x="6394450" y="5227638"/>
          <p14:tracePt t="62632" x="6400800" y="5219700"/>
          <p14:tracePt t="62633" x="6408738" y="5211763"/>
          <p14:tracePt t="62633" x="6416675" y="5203825"/>
          <p14:tracePt t="62634" x="6424613" y="5203825"/>
          <p14:tracePt t="62635" x="6432550" y="5195888"/>
          <p14:tracePt t="62637" x="6440488" y="5187950"/>
          <p14:tracePt t="62637" x="6440488" y="5180013"/>
          <p14:tracePt t="62638" x="6448425" y="5173663"/>
          <p14:tracePt t="62639" x="6456363" y="5165725"/>
          <p14:tracePt t="62640" x="6464300" y="5157788"/>
          <p14:tracePt t="62641" x="6464300" y="5149850"/>
          <p14:tracePt t="62642" x="6472238" y="5141913"/>
          <p14:tracePt t="62643" x="6480175" y="5133975"/>
          <p14:tracePt t="62644" x="6488113" y="5126038"/>
          <p14:tracePt t="62645" x="6496050" y="5118100"/>
          <p14:tracePt t="62647" x="6503988" y="5110163"/>
          <p14:tracePt t="62648" x="6503988" y="5102225"/>
          <p14:tracePt t="62648" x="6511925" y="5094288"/>
          <p14:tracePt t="62650" x="6519863" y="5078413"/>
          <p14:tracePt t="62650" x="6526213" y="5070475"/>
          <p14:tracePt t="62652" x="6534150" y="5054600"/>
          <p14:tracePt t="62652" x="6534150" y="5048250"/>
          <p14:tracePt t="62654" x="6542088" y="5032375"/>
          <p14:tracePt t="62654" x="6550025" y="5024438"/>
          <p14:tracePt t="62656" x="6557963" y="5008563"/>
          <p14:tracePt t="62657" x="6565900" y="5000625"/>
          <p14:tracePt t="62658" x="6565900" y="4984750"/>
          <p14:tracePt t="62658" x="6573838" y="4968875"/>
          <p14:tracePt t="62659" x="6581775" y="4953000"/>
          <p14:tracePt t="62660" x="6589713" y="4945063"/>
          <p14:tracePt t="62661" x="6589713" y="4929188"/>
          <p14:tracePt t="62663" x="6597650" y="4922838"/>
          <p14:tracePt t="62664" x="6605588" y="4906963"/>
          <p14:tracePt t="62664" x="6605588" y="4891088"/>
          <p14:tracePt t="62666" x="6613525" y="4875213"/>
          <p14:tracePt t="62667" x="6621463" y="4859338"/>
          <p14:tracePt t="62667" x="6621463" y="4843463"/>
          <p14:tracePt t="62668" x="6629400" y="4827588"/>
          <p14:tracePt t="62669" x="6637338" y="4819650"/>
          <p14:tracePt t="62670" x="6637338" y="4803775"/>
          <p14:tracePt t="62672" x="6645275" y="4789488"/>
          <p14:tracePt t="62672" x="6645275" y="4773613"/>
          <p14:tracePt t="62673" x="6651625" y="4757738"/>
          <p14:tracePt t="62674" x="6659563" y="4741863"/>
          <p14:tracePt t="62675" x="6659563" y="4733925"/>
          <p14:tracePt t="62676" x="6667500" y="4718050"/>
          <p14:tracePt t="62677" x="6675438" y="4702175"/>
          <p14:tracePt t="62678" x="6675438" y="4686300"/>
          <p14:tracePt t="62679" x="6683375" y="4672013"/>
          <p14:tracePt t="62681" x="6691313" y="4656138"/>
          <p14:tracePt t="62681" x="6691313" y="4640263"/>
          <p14:tracePt t="62683" x="6699250" y="4624388"/>
          <p14:tracePt t="62683" x="6707188" y="4616450"/>
          <p14:tracePt t="62684" x="6707188" y="4600575"/>
          <p14:tracePt t="62685" x="6715125" y="4584700"/>
          <p14:tracePt t="62686" x="6715125" y="4568825"/>
          <p14:tracePt t="62687" x="6723063" y="4560888"/>
          <p14:tracePt t="62689" x="6723063" y="4546600"/>
          <p14:tracePt t="62689" x="6731000" y="4538663"/>
          <p14:tracePt t="62690" x="6731000" y="4522788"/>
          <p14:tracePt t="62691" x="6738938" y="4506913"/>
          <p14:tracePt t="62692" x="6746875" y="4491038"/>
          <p14:tracePt t="62693" x="6746875" y="4475163"/>
          <p14:tracePt t="62694" x="6754813" y="4467225"/>
          <p14:tracePt t="62695" x="6754813" y="4451350"/>
          <p14:tracePt t="62697" x="6762750" y="4435475"/>
          <p14:tracePt t="62698" x="6762750" y="4427538"/>
          <p14:tracePt t="62698" x="6762750" y="4413250"/>
          <p14:tracePt t="62699" x="6762750" y="4405313"/>
          <p14:tracePt t="62700" x="6769100" y="4397375"/>
          <p14:tracePt t="62701" x="6769100" y="4381500"/>
          <p14:tracePt t="62703" x="6769100" y="4373563"/>
          <p14:tracePt t="62703" x="6777038" y="4365625"/>
          <p14:tracePt t="62704" x="6777038" y="4349750"/>
          <p14:tracePt t="62706" x="6777038" y="4341813"/>
          <p14:tracePt t="62706" x="6784975" y="4333875"/>
          <p14:tracePt t="62707" x="6784975" y="4325938"/>
          <p14:tracePt t="62708" x="6784975" y="4318000"/>
          <p14:tracePt t="62709" x="6784975" y="4310063"/>
          <p14:tracePt t="62710" x="6784975" y="4302125"/>
          <p14:tracePt t="62711" x="6784975" y="4295775"/>
          <p14:tracePt t="62712" x="6792913" y="4279900"/>
          <p14:tracePt t="62714" x="6792913" y="4271963"/>
          <p14:tracePt t="62715" x="6792913" y="4264025"/>
          <p14:tracePt t="62716" x="6792913" y="4256088"/>
          <p14:tracePt t="62718" x="6792913" y="4240213"/>
          <p14:tracePt t="62720" x="6792913" y="4232275"/>
          <p14:tracePt t="62720" x="6792913" y="4224338"/>
          <p14:tracePt t="62721" x="6792913" y="4216400"/>
          <p14:tracePt t="62723" x="6792913" y="4208463"/>
          <p14:tracePt t="62724" x="6792913" y="4200525"/>
          <p14:tracePt t="62727" x="6792913" y="4192588"/>
          <p14:tracePt t="62727" x="6792913" y="4184650"/>
          <p14:tracePt t="62731" x="6792913" y="4176713"/>
          <p14:tracePt t="62733" x="6792913" y="4170363"/>
          <p14:tracePt t="62737" x="6792913" y="4162425"/>
          <p14:tracePt t="62740" x="6792913" y="4154488"/>
          <p14:tracePt t="62875" x="6792913" y="4146550"/>
          <p14:tracePt t="63536" x="6784975" y="4138613"/>
          <p14:tracePt t="63537" x="6777038" y="4138613"/>
          <p14:tracePt t="63538" x="6769100" y="4138613"/>
          <p14:tracePt t="63539" x="6762750" y="4130675"/>
          <p14:tracePt t="63540" x="6754813" y="4130675"/>
          <p14:tracePt t="63542" x="6746875" y="4130675"/>
          <p14:tracePt t="63542" x="6738938" y="4122738"/>
          <p14:tracePt t="63543" x="6731000" y="4114800"/>
          <p14:tracePt t="63544" x="6723063" y="4114800"/>
          <p14:tracePt t="63545" x="6715125" y="4114800"/>
          <p14:tracePt t="63547" x="6707188" y="4106863"/>
          <p14:tracePt t="63548" x="6699250" y="4098925"/>
          <p14:tracePt t="63548" x="6691313" y="4098925"/>
          <p14:tracePt t="63549" x="6683375" y="4090988"/>
          <p14:tracePt t="63551" x="6675438" y="4083050"/>
          <p14:tracePt t="63551" x="6667500" y="4083050"/>
          <p14:tracePt t="63552" x="6659563" y="4075113"/>
          <p14:tracePt t="63554" x="6651625" y="4075113"/>
          <p14:tracePt t="63554" x="6645275" y="4067175"/>
          <p14:tracePt t="63555" x="6645275" y="4059238"/>
          <p14:tracePt t="63556" x="6637338" y="4059238"/>
          <p14:tracePt t="63558" x="6629400" y="4044950"/>
          <p14:tracePt t="63558" x="6621463" y="4044950"/>
          <p14:tracePt t="63559" x="6613525" y="4037013"/>
          <p14:tracePt t="63560" x="6597650" y="4029075"/>
          <p14:tracePt t="63561" x="6589713" y="4021138"/>
          <p14:tracePt t="63562" x="6581775" y="4013200"/>
          <p14:tracePt t="63564" x="6581775" y="4005263"/>
          <p14:tracePt t="63565" x="6573838" y="3997325"/>
          <p14:tracePt t="63565" x="6557963" y="3989388"/>
          <p14:tracePt t="63566" x="6550025" y="3981450"/>
          <p14:tracePt t="63567" x="6534150" y="3973513"/>
          <p14:tracePt t="63568" x="6526213" y="3965575"/>
          <p14:tracePt t="63569" x="6519863" y="3957638"/>
          <p14:tracePt t="63570" x="6503988" y="3949700"/>
          <p14:tracePt t="63572" x="6496050" y="3941763"/>
          <p14:tracePt t="63573" x="6488113" y="3933825"/>
          <p14:tracePt t="63573" x="6472238" y="3927475"/>
          <p14:tracePt t="63574" x="6456363" y="3919538"/>
          <p14:tracePt t="63576" x="6448425" y="3903663"/>
          <p14:tracePt t="63576" x="6432550" y="3895725"/>
          <p14:tracePt t="63577" x="6424613" y="3887788"/>
          <p14:tracePt t="63578" x="6416675" y="3879850"/>
          <p14:tracePt t="63579" x="6400800" y="3871913"/>
          <p14:tracePt t="63581" x="6386513" y="3863975"/>
          <p14:tracePt t="63581" x="6378575" y="3848100"/>
          <p14:tracePt t="63583" x="6362700" y="3840163"/>
          <p14:tracePt t="63584" x="6346825" y="3832225"/>
          <p14:tracePt t="63584" x="6330950" y="3824288"/>
          <p14:tracePt t="63585" x="6323013" y="3816350"/>
          <p14:tracePt t="63586" x="6307138" y="3808413"/>
          <p14:tracePt t="63587" x="6291263" y="3802063"/>
          <p14:tracePt t="63588" x="6276975" y="3794125"/>
          <p14:tracePt t="63590" x="6261100" y="3786188"/>
          <p14:tracePt t="63590" x="6245225" y="3778250"/>
          <p14:tracePt t="63591" x="6229350" y="3770313"/>
          <p14:tracePt t="63592" x="6213475" y="3762375"/>
          <p14:tracePt t="63593" x="6189663" y="3754438"/>
          <p14:tracePt t="63594" x="6181725" y="3746500"/>
          <p14:tracePt t="63595" x="6157913" y="3738563"/>
          <p14:tracePt t="63597" x="6143625" y="3730625"/>
          <p14:tracePt t="63598" x="6127750" y="3722688"/>
          <p14:tracePt t="63598" x="6111875" y="3714750"/>
          <p14:tracePt t="63600" x="6088063" y="3706813"/>
          <p14:tracePt t="63601" x="6064250" y="3698875"/>
          <p14:tracePt t="63601" x="6048375" y="3690938"/>
          <p14:tracePt t="63602" x="6026150" y="3683000"/>
          <p14:tracePt t="63603" x="6010275" y="3676650"/>
          <p14:tracePt t="63604" x="5994400" y="3668713"/>
          <p14:tracePt t="63605" x="5970588" y="3660775"/>
          <p14:tracePt t="63606" x="5946775" y="3652838"/>
          <p14:tracePt t="63608" x="5930900" y="3644900"/>
          <p14:tracePt t="63608" x="5908675" y="3636963"/>
          <p14:tracePt t="63609" x="5884863" y="3629025"/>
          <p14:tracePt t="63610" x="5861050" y="3621088"/>
          <p14:tracePt t="63611" x="5845175" y="3613150"/>
          <p14:tracePt t="63612" x="5821363" y="3605213"/>
          <p14:tracePt t="63614" x="5797550" y="3597275"/>
          <p14:tracePt t="63615" x="5775325" y="3589338"/>
          <p14:tracePt t="63615" x="5759450" y="3581400"/>
          <p14:tracePt t="63617" x="5735638" y="3573463"/>
          <p14:tracePt t="63618" x="5711825" y="3565525"/>
          <p14:tracePt t="63618" x="5688013" y="3565525"/>
          <p14:tracePt t="63619" x="5672138" y="3557588"/>
          <p14:tracePt t="63620" x="5649913" y="3551238"/>
          <p14:tracePt t="63621" x="5626100" y="3543300"/>
          <p14:tracePt t="63622" x="5602288" y="3535363"/>
          <p14:tracePt t="63623" x="5578475" y="3535363"/>
          <p14:tracePt t="63625" x="5554663" y="3527425"/>
          <p14:tracePt t="63625" x="5540375" y="3527425"/>
          <p14:tracePt t="63626" x="5516563" y="3519488"/>
          <p14:tracePt t="63627" x="5492750" y="3511550"/>
          <p14:tracePt t="63628" x="5468938" y="3511550"/>
          <p14:tracePt t="63629" x="5437188" y="3503613"/>
          <p14:tracePt t="63631" x="5414963" y="3495675"/>
          <p14:tracePt t="63631" x="5399088" y="3487738"/>
          <p14:tracePt t="63633" x="5367338" y="3487738"/>
          <p14:tracePt t="63634" x="5351463" y="3487738"/>
          <p14:tracePt t="63634" x="5327650" y="3479800"/>
          <p14:tracePt t="63635" x="5303838" y="3471863"/>
          <p14:tracePt t="63637" x="5281613" y="3471863"/>
          <p14:tracePt t="63638" x="5257800" y="3471863"/>
          <p14:tracePt t="63638" x="5241925" y="3463925"/>
          <p14:tracePt t="63639" x="5218113" y="3463925"/>
          <p14:tracePt t="63640" x="5194300" y="3455988"/>
          <p14:tracePt t="63642" x="5172075" y="3455988"/>
          <p14:tracePt t="63643" x="5148263" y="3455988"/>
          <p14:tracePt t="63643" x="5132388" y="3448050"/>
          <p14:tracePt t="63644" x="5108575" y="3448050"/>
          <p14:tracePt t="63645" x="5084763" y="3448050"/>
          <p14:tracePt t="63647" x="5068888" y="3440113"/>
          <p14:tracePt t="63648" x="5046663" y="3440113"/>
          <p14:tracePt t="63648" x="5030788" y="3440113"/>
          <p14:tracePt t="63649" x="5006975" y="3440113"/>
          <p14:tracePt t="63651" x="4991100" y="3432175"/>
          <p14:tracePt t="63651" x="4967288" y="3432175"/>
          <p14:tracePt t="63653" x="4951413" y="3432175"/>
          <p14:tracePt t="63653" x="4937125" y="3432175"/>
          <p14:tracePt t="63654" x="4921250" y="3432175"/>
          <p14:tracePt t="63655" x="4897438" y="3425825"/>
          <p14:tracePt t="63656" x="4881563" y="3425825"/>
          <p14:tracePt t="63658" x="4865688" y="3425825"/>
          <p14:tracePt t="63659" x="4849813" y="3417888"/>
          <p14:tracePt t="63659" x="4833938" y="3417888"/>
          <p14:tracePt t="63660" x="4818063" y="3417888"/>
          <p14:tracePt t="63661" x="4803775" y="3417888"/>
          <p14:tracePt t="63663" x="4779963" y="3409950"/>
          <p14:tracePt t="63664" x="4764088" y="3409950"/>
          <p14:tracePt t="63665" x="4748213" y="3409950"/>
          <p14:tracePt t="63666" x="4732338" y="3409950"/>
          <p14:tracePt t="63666" x="4724400" y="3409950"/>
          <p14:tracePt t="63667" x="4700588" y="3402013"/>
          <p14:tracePt t="63669" x="4686300" y="3402013"/>
          <p14:tracePt t="63669" x="4670425" y="3402013"/>
          <p14:tracePt t="63670" x="4654550" y="3402013"/>
          <p14:tracePt t="63671" x="4638675" y="3402013"/>
          <p14:tracePt t="63672" x="4622800" y="3394075"/>
          <p14:tracePt t="63673" x="4614863" y="3394075"/>
          <p14:tracePt t="63674" x="4598988" y="3394075"/>
          <p14:tracePt t="63676" x="4583113" y="3394075"/>
          <p14:tracePt t="63676" x="4568825" y="3386138"/>
          <p14:tracePt t="63677" x="4552950" y="3386138"/>
          <p14:tracePt t="63678" x="4537075" y="3386138"/>
          <p14:tracePt t="63679" x="4529138" y="3386138"/>
          <p14:tracePt t="63681" x="4513263" y="3378200"/>
          <p14:tracePt t="63682" x="4497388" y="3378200"/>
          <p14:tracePt t="63682" x="4481513" y="3370263"/>
          <p14:tracePt t="63683" x="4465638" y="3370263"/>
          <p14:tracePt t="63684" x="4443413" y="3370263"/>
          <p14:tracePt t="63685" x="4435475" y="3370263"/>
          <p14:tracePt t="63686" x="4419600" y="3370263"/>
          <p14:tracePt t="63687" x="4403725" y="3362325"/>
          <p14:tracePt t="63688" x="4387850" y="3362325"/>
          <p14:tracePt t="63689" x="4371975" y="3362325"/>
          <p14:tracePt t="63690" x="4356100" y="3362325"/>
          <p14:tracePt t="63691" x="4340225" y="3354388"/>
          <p14:tracePt t="63693" x="4318000" y="3354388"/>
          <p14:tracePt t="63693" x="4310063" y="3354388"/>
          <p14:tracePt t="63694" x="4294188" y="3354388"/>
          <p14:tracePt t="63695" x="4278313" y="3346450"/>
          <p14:tracePt t="63697" x="4262438" y="3346450"/>
          <p14:tracePt t="63698" x="4246563" y="3346450"/>
          <p14:tracePt t="63698" x="4230688" y="3346450"/>
          <p14:tracePt t="63700" x="4214813" y="3346450"/>
          <p14:tracePt t="63700" x="4192588" y="3338513"/>
          <p14:tracePt t="63701" x="4184650" y="3338513"/>
          <p14:tracePt t="63702" x="4168775" y="3338513"/>
          <p14:tracePt t="63703" x="4152900" y="3330575"/>
          <p14:tracePt t="63704" x="4137025" y="3330575"/>
          <p14:tracePt t="63705" x="4121150" y="3330575"/>
          <p14:tracePt t="63706" x="4105275" y="3330575"/>
          <p14:tracePt t="63708" x="4089400" y="3322638"/>
          <p14:tracePt t="63708" x="4075113" y="3322638"/>
          <p14:tracePt t="63710" x="4051300" y="3322638"/>
          <p14:tracePt t="63710" x="4035425" y="3322638"/>
          <p14:tracePt t="63711" x="4019550" y="3314700"/>
          <p14:tracePt t="63712" x="3995738" y="3314700"/>
          <p14:tracePt t="63714" x="3987800" y="3314700"/>
          <p14:tracePt t="63715" x="3963988" y="3314700"/>
          <p14:tracePt t="63715" x="3949700" y="3314700"/>
          <p14:tracePt t="63716" x="3925888" y="3314700"/>
          <p14:tracePt t="63717" x="3910013" y="3314700"/>
          <p14:tracePt t="63718" x="3886200" y="3314700"/>
          <p14:tracePt t="63719" x="3870325" y="3314700"/>
          <p14:tracePt t="63720" x="3854450" y="3314700"/>
          <p14:tracePt t="63721" x="3832225" y="3314700"/>
          <p14:tracePt t="63722" x="3816350" y="3314700"/>
          <p14:tracePt t="63723" x="3792538" y="3314700"/>
          <p14:tracePt t="63724" x="3768725" y="3314700"/>
          <p14:tracePt t="63725" x="3744913" y="3314700"/>
          <p14:tracePt t="63727" x="3729038" y="3314700"/>
          <p14:tracePt t="63728" x="3706813" y="3314700"/>
          <p14:tracePt t="63728" x="3690938" y="3314700"/>
          <p14:tracePt t="63729" x="3667125" y="3314700"/>
          <p14:tracePt t="63731" x="3651250" y="3314700"/>
          <p14:tracePt t="63731" x="3627438" y="3314700"/>
          <p14:tracePt t="63732" x="3603625" y="3314700"/>
          <p14:tracePt t="63733" x="3589338" y="3314700"/>
          <p14:tracePt t="63734" x="3573463" y="3314700"/>
          <p14:tracePt t="63735" x="3549650" y="3314700"/>
          <p14:tracePt t="63736" x="3533775" y="3314700"/>
          <p14:tracePt t="63737" x="3509963" y="3322638"/>
          <p14:tracePt t="63738" x="3494088" y="3322638"/>
          <p14:tracePt t="63739" x="3478213" y="3322638"/>
          <p14:tracePt t="63740" x="3455988" y="3330575"/>
          <p14:tracePt t="63741" x="3448050" y="3330575"/>
          <p14:tracePt t="63742" x="3424238" y="3338513"/>
          <p14:tracePt t="63744" x="3408363" y="3338513"/>
          <p14:tracePt t="63745" x="3392488" y="3346450"/>
          <p14:tracePt t="63745" x="3376613" y="3354388"/>
          <p14:tracePt t="63747" x="3360738" y="3354388"/>
          <p14:tracePt t="63748" x="3346450" y="3362325"/>
          <p14:tracePt t="63748" x="3338513" y="3370263"/>
          <p14:tracePt t="63749" x="3322638" y="3378200"/>
          <p14:tracePt t="63750" x="3314700" y="3378200"/>
          <p14:tracePt t="63751" x="3298825" y="3386138"/>
          <p14:tracePt t="63752" x="3282950" y="3394075"/>
          <p14:tracePt t="63753" x="3267075" y="3402013"/>
          <p14:tracePt t="63754" x="3259138" y="3409950"/>
          <p14:tracePt t="63755" x="3251200" y="3409950"/>
          <p14:tracePt t="63756" x="3243263" y="3417888"/>
          <p14:tracePt t="63757" x="3228975" y="3425825"/>
          <p14:tracePt t="63758" x="3221038" y="3432175"/>
          <p14:tracePt t="63759" x="3213100" y="3440113"/>
          <p14:tracePt t="63760" x="3197225" y="3448050"/>
          <p14:tracePt t="63762" x="3197225" y="3455988"/>
          <p14:tracePt t="63763" x="3189288" y="3463925"/>
          <p14:tracePt t="63764" x="3173413" y="3471863"/>
          <p14:tracePt t="63765" x="3165475" y="3479800"/>
          <p14:tracePt t="63766" x="3157538" y="3487738"/>
          <p14:tracePt t="63766" x="3157538" y="3495675"/>
          <p14:tracePt t="63767" x="3141663" y="3503613"/>
          <p14:tracePt t="63768" x="3141663" y="3511550"/>
          <p14:tracePt t="63769" x="3133725" y="3519488"/>
          <p14:tracePt t="63770" x="3125788" y="3527425"/>
          <p14:tracePt t="63771" x="3117850" y="3535363"/>
          <p14:tracePt t="63773" x="3117850" y="3543300"/>
          <p14:tracePt t="63773" x="3103563" y="3551238"/>
          <p14:tracePt t="63774" x="3103563" y="3557588"/>
          <p14:tracePt t="63775" x="3095625" y="3565525"/>
          <p14:tracePt t="63776" x="3087688" y="3573463"/>
          <p14:tracePt t="63778" x="3087688" y="3581400"/>
          <p14:tracePt t="63778" x="3079750" y="3589338"/>
          <p14:tracePt t="63779" x="3071813" y="3605213"/>
          <p14:tracePt t="63781" x="3063875" y="3605213"/>
          <p14:tracePt t="63782" x="3055938" y="3621088"/>
          <p14:tracePt t="63784" x="3048000" y="3629025"/>
          <p14:tracePt t="63784" x="3048000" y="3644900"/>
          <p14:tracePt t="63785" x="3032125" y="3652838"/>
          <p14:tracePt t="63786" x="3032125" y="3660775"/>
          <p14:tracePt t="63788" x="3024188" y="3676650"/>
          <p14:tracePt t="63788" x="3016250" y="3676650"/>
          <p14:tracePt t="63789" x="3016250" y="3690938"/>
          <p14:tracePt t="63790" x="3008313" y="3698875"/>
          <p14:tracePt t="63791" x="3000375" y="3706813"/>
          <p14:tracePt t="63792" x="3000375" y="3714750"/>
          <p14:tracePt t="63793" x="2992438" y="3722688"/>
          <p14:tracePt t="63794" x="2992438" y="3730625"/>
          <p14:tracePt t="63795" x="2986088" y="3746500"/>
          <p14:tracePt t="63797" x="2978150" y="3746500"/>
          <p14:tracePt t="63798" x="2978150" y="3754438"/>
          <p14:tracePt t="63799" x="2970213" y="3762375"/>
          <p14:tracePt t="63800" x="2962275" y="3770313"/>
          <p14:tracePt t="63802" x="2954338" y="3786188"/>
          <p14:tracePt t="63803" x="2946400" y="3786188"/>
          <p14:tracePt t="63803" x="2946400" y="3794125"/>
          <p14:tracePt t="63804" x="2946400" y="3802063"/>
          <p14:tracePt t="63805" x="2938463" y="3808413"/>
          <p14:tracePt t="63806" x="2938463" y="3816350"/>
          <p14:tracePt t="63808" x="2930525" y="3816350"/>
          <p14:tracePt t="63808" x="2930525" y="3824288"/>
          <p14:tracePt t="63811" x="2922588" y="3832225"/>
          <p14:tracePt t="63811" x="2922588" y="3840163"/>
          <p14:tracePt t="63815" x="2914650" y="3848100"/>
          <p14:tracePt t="63817" x="2914650" y="3856038"/>
          <p14:tracePt t="63817" x="2906713" y="3856038"/>
          <p14:tracePt t="63818" x="2906713" y="3863975"/>
          <p14:tracePt t="63821" x="2906713" y="3871913"/>
          <p14:tracePt t="63823" x="2898775" y="3871913"/>
          <p14:tracePt t="63823" x="2898775" y="3879850"/>
          <p14:tracePt t="63827" x="2890838" y="3887788"/>
          <p14:tracePt t="63837" x="2890838" y="3895725"/>
          <p14:tracePt t="63841" x="2882900" y="3895725"/>
          <p14:tracePt t="63906" x="2874963" y="3895725"/>
          <p14:tracePt t="63915" x="2867025" y="3895725"/>
          <p14:tracePt t="63916" x="2867025" y="3887788"/>
          <p14:tracePt t="63917" x="2860675" y="3887788"/>
          <p14:tracePt t="63918" x="2852738" y="3879850"/>
          <p14:tracePt t="63920" x="2844800" y="3879850"/>
          <p14:tracePt t="63920" x="2836863" y="3871913"/>
          <p14:tracePt t="63921" x="2836863" y="3863975"/>
          <p14:tracePt t="63923" x="2820988" y="3863975"/>
          <p14:tracePt t="63924" x="2813050" y="3856038"/>
          <p14:tracePt t="63924" x="2805113" y="3848100"/>
          <p14:tracePt t="63925" x="2797175" y="3848100"/>
          <p14:tracePt t="63926" x="2789238" y="3840163"/>
          <p14:tracePt t="63927" x="2781300" y="3832225"/>
          <p14:tracePt t="63928" x="2773363" y="3824288"/>
          <p14:tracePt t="63929" x="2765425" y="3824288"/>
          <p14:tracePt t="63931" x="2749550" y="3816350"/>
          <p14:tracePt t="63931" x="2743200" y="3808413"/>
          <p14:tracePt t="63933" x="2735263" y="3802063"/>
          <p14:tracePt t="63934" x="2727325" y="3794125"/>
          <p14:tracePt t="63935" x="2719388" y="3786188"/>
          <p14:tracePt t="63935" x="2703513" y="3778250"/>
          <p14:tracePt t="63936" x="2695575" y="3770313"/>
          <p14:tracePt t="63937" x="2679700" y="3762375"/>
          <p14:tracePt t="63939" x="2663825" y="3754438"/>
          <p14:tracePt t="63941" x="2655888" y="3746500"/>
          <p14:tracePt t="63941" x="2640013" y="3738563"/>
          <p14:tracePt t="63942" x="2632075" y="3730625"/>
          <p14:tracePt t="63943" x="2624138" y="3722688"/>
          <p14:tracePt t="63944" x="2609850" y="3714750"/>
          <p14:tracePt t="63945" x="2601913" y="3706813"/>
          <p14:tracePt t="63947" x="2601913" y="3698875"/>
          <p14:tracePt t="63948" x="2586038" y="3690938"/>
          <p14:tracePt t="63948" x="2578100" y="3683000"/>
          <p14:tracePt t="63950" x="2570163" y="3676650"/>
          <p14:tracePt t="63950" x="2554288" y="3668713"/>
          <p14:tracePt t="63951" x="2546350" y="3660775"/>
          <p14:tracePt t="63952" x="2538413" y="3652838"/>
          <p14:tracePt t="63953" x="2530475" y="3644900"/>
          <p14:tracePt t="63954" x="2522538" y="3636963"/>
          <p14:tracePt t="63955" x="2514600" y="3629025"/>
          <p14:tracePt t="63956" x="2498725" y="3629025"/>
          <p14:tracePt t="63957" x="2492375" y="3621088"/>
          <p14:tracePt t="63959" x="2484438" y="3613150"/>
          <p14:tracePt t="63959" x="2476500" y="3605213"/>
          <p14:tracePt t="63960" x="2468563" y="3597275"/>
          <p14:tracePt t="63961" x="2460625" y="3597275"/>
          <p14:tracePt t="63962" x="2452688" y="3589338"/>
          <p14:tracePt t="63964" x="2444750" y="3581400"/>
          <p14:tracePt t="63965" x="2436813" y="3573463"/>
          <p14:tracePt t="63966" x="2428875" y="3565525"/>
          <p14:tracePt t="63967" x="2420938" y="3565525"/>
          <p14:tracePt t="63968" x="2413000" y="3557588"/>
          <p14:tracePt t="63969" x="2405063" y="3551238"/>
          <p14:tracePt t="63971" x="2397125" y="3543300"/>
          <p14:tracePt t="63971" x="2389188" y="3535363"/>
          <p14:tracePt t="63972" x="2381250" y="3527425"/>
          <p14:tracePt t="63973" x="2374900" y="3527425"/>
          <p14:tracePt t="63974" x="2366963" y="3519488"/>
          <p14:tracePt t="63976" x="2359025" y="3511550"/>
          <p14:tracePt t="63978" x="2351088" y="3503613"/>
          <p14:tracePt t="63979" x="2343150" y="3495675"/>
          <p14:tracePt t="63979" x="2335213" y="3495675"/>
          <p14:tracePt t="63981" x="2335213" y="3487738"/>
          <p14:tracePt t="63981" x="2327275" y="3487738"/>
          <p14:tracePt t="63983" x="2319338" y="3479800"/>
          <p14:tracePt t="63984" x="2319338" y="3471863"/>
          <p14:tracePt t="63984" x="2311400" y="3471863"/>
          <p14:tracePt t="63985" x="2303463" y="3463925"/>
          <p14:tracePt t="63986" x="2295525" y="3455988"/>
          <p14:tracePt t="63988" x="2287588" y="3448050"/>
          <p14:tracePt t="63989" x="2279650" y="3440113"/>
          <p14:tracePt t="63990" x="2271713" y="3440113"/>
          <p14:tracePt t="63991" x="2271713" y="3432175"/>
          <p14:tracePt t="63993" x="2263775" y="3425825"/>
          <p14:tracePt t="63994" x="2255838" y="3417888"/>
          <p14:tracePt t="63996" x="2249488" y="3417888"/>
          <p14:tracePt t="63997" x="2249488" y="3409950"/>
          <p14:tracePt t="63998" x="2241550" y="3402013"/>
          <p14:tracePt t="63998" x="2233613" y="3402013"/>
          <p14:tracePt t="64000" x="2233613" y="3394075"/>
          <p14:tracePt t="64000" x="2225675" y="3386138"/>
          <p14:tracePt t="64001" x="2217738" y="3386138"/>
          <p14:tracePt t="64002" x="2217738" y="3378200"/>
          <p14:tracePt t="64003" x="2209800" y="3378200"/>
          <p14:tracePt t="64004" x="2209800" y="3370263"/>
          <p14:tracePt t="64005" x="2201863" y="3370263"/>
          <p14:tracePt t="64006" x="2201863" y="3362325"/>
          <p14:tracePt t="64007" x="2193925" y="3362325"/>
          <p14:tracePt t="64010" x="2193925" y="3354388"/>
          <p14:tracePt t="64011" x="2185988" y="3346450"/>
          <p14:tracePt t="64013" x="2178050" y="3346450"/>
          <p14:tracePt t="64014" x="2178050" y="3338513"/>
          <p14:tracePt t="64014" x="2170113" y="3338513"/>
          <p14:tracePt t="64015" x="2170113" y="3330575"/>
          <p14:tracePt t="64017" x="2162175" y="3330575"/>
          <p14:tracePt t="64019" x="2162175" y="3322638"/>
          <p14:tracePt t="64020" x="2154238" y="3322638"/>
          <p14:tracePt t="64022" x="2154238" y="3314700"/>
          <p14:tracePt t="64024" x="2146300" y="3314700"/>
          <p14:tracePt t="64028" x="2146300" y="3306763"/>
          <p14:tracePt t="64031" x="2146300" y="3300413"/>
          <p14:tracePt t="64032" x="2138363" y="3300413"/>
          <p14:tracePt t="64040" x="2132013" y="3300413"/>
          <p14:tracePt t="64044" x="2132013" y="3292475"/>
          <p14:tracePt t="64045" x="2124075" y="3292475"/>
          <p14:tracePt t="64273" x="2124075" y="3284538"/>
          <p14:tracePt t="64286" x="2124075" y="3276600"/>
          <p14:tracePt t="64289" x="2124075" y="3268663"/>
          <p14:tracePt t="64290" x="2124075" y="3260725"/>
          <p14:tracePt t="64291" x="2124075" y="3252788"/>
          <p14:tracePt t="64293" x="2124075" y="3236913"/>
          <p14:tracePt t="64295" x="2132013" y="3221038"/>
          <p14:tracePt t="64297" x="2132013" y="3205163"/>
          <p14:tracePt t="64298" x="2138363" y="3205163"/>
          <p14:tracePt t="64298" x="2138363" y="3189288"/>
          <p14:tracePt t="64301" x="2138363" y="3181350"/>
          <p14:tracePt t="64301" x="2146300" y="3175000"/>
          <p14:tracePt t="64302" x="2146300" y="3167063"/>
          <p14:tracePt t="64303" x="2154238" y="3167063"/>
          <p14:tracePt t="64304" x="2154238" y="3159125"/>
          <p14:tracePt t="64305" x="2154238" y="3151188"/>
          <p14:tracePt t="64308" x="2162175" y="3143250"/>
          <p14:tracePt t="64309" x="2162175" y="3135313"/>
          <p14:tracePt t="64309" x="2170113" y="3135313"/>
          <p14:tracePt t="64310" x="2170113" y="3127375"/>
          <p14:tracePt t="64311" x="2178050" y="3119438"/>
          <p14:tracePt t="64314" x="2185988" y="3111500"/>
          <p14:tracePt t="64315" x="2185988" y="3103563"/>
          <p14:tracePt t="64317" x="2193925" y="3095625"/>
          <p14:tracePt t="64317" x="2201863" y="3095625"/>
          <p14:tracePt t="64318" x="2201863" y="3087688"/>
          <p14:tracePt t="64319" x="2201863" y="3079750"/>
          <p14:tracePt t="64320" x="2209800" y="3079750"/>
          <p14:tracePt t="64321" x="2209800" y="3071813"/>
          <p14:tracePt t="64323" x="2217738" y="3063875"/>
          <p14:tracePt t="64325" x="2225675" y="3055938"/>
          <p14:tracePt t="64326" x="2225675" y="3049588"/>
          <p14:tracePt t="64326" x="2233613" y="3049588"/>
          <p14:tracePt t="64328" x="2233613" y="3041650"/>
          <p14:tracePt t="64328" x="2241550" y="3041650"/>
          <p14:tracePt t="64329" x="2241550" y="3033713"/>
          <p14:tracePt t="64331" x="2249488" y="3025775"/>
          <p14:tracePt t="64333" x="2255838" y="3017838"/>
          <p14:tracePt t="64335" x="2263775" y="3009900"/>
          <p14:tracePt t="64335" x="2271713" y="3009900"/>
          <p14:tracePt t="64336" x="2271713" y="3001963"/>
          <p14:tracePt t="64338" x="2271713" y="2994025"/>
          <p14:tracePt t="64338" x="2279650" y="2994025"/>
          <p14:tracePt t="64339" x="2279650" y="2986088"/>
          <p14:tracePt t="64342" x="2287588" y="2978150"/>
          <p14:tracePt t="64343" x="2295525" y="2970213"/>
          <p14:tracePt t="64346" x="2295525" y="2962275"/>
          <p14:tracePt t="64347" x="2303463" y="2962275"/>
          <p14:tracePt t="64348" x="2303463" y="2954338"/>
          <p14:tracePt t="64349" x="2311400" y="2954338"/>
          <p14:tracePt t="64349" x="2311400" y="2946400"/>
          <p14:tracePt t="64350" x="2311400" y="2938463"/>
          <p14:tracePt t="64351" x="2319338" y="2938463"/>
          <p14:tracePt t="64353" x="2319338" y="2930525"/>
          <p14:tracePt t="64355" x="2327275" y="2924175"/>
          <p14:tracePt t="64358" x="2335213" y="2924175"/>
          <p14:tracePt t="64358" x="2335213" y="2916238"/>
          <p14:tracePt t="64361" x="2335213" y="2908300"/>
          <p14:tracePt t="64363" x="2343150" y="2908300"/>
          <p14:tracePt t="64364" x="2343150" y="2900363"/>
          <p14:tracePt t="64365" x="2351088" y="2892425"/>
          <p14:tracePt t="64367" x="2351088" y="2884488"/>
          <p14:tracePt t="64371" x="2359025" y="2884488"/>
          <p14:tracePt t="64372" x="2359025" y="2876550"/>
          <p14:tracePt t="64375" x="2366963" y="2868613"/>
          <p14:tracePt t="64380" x="2374900" y="2868613"/>
          <p14:tracePt t="64381" x="2374900" y="2860675"/>
          <p14:tracePt t="64385" x="2381250" y="2852738"/>
          <p14:tracePt t="64393" x="2381250" y="2844800"/>
          <p14:tracePt t="64524" x="2381250" y="2836863"/>
          <p14:tracePt t="64533" x="2381250" y="2828925"/>
          <p14:tracePt t="64534" x="2374900" y="2828925"/>
          <p14:tracePt t="64537" x="2366963" y="2828925"/>
          <p14:tracePt t="64538" x="2366963" y="2820988"/>
          <p14:tracePt t="64539" x="2359025" y="2813050"/>
          <p14:tracePt t="64542" x="2351088" y="2813050"/>
          <p14:tracePt t="64543" x="2343150" y="2805113"/>
          <p14:tracePt t="64544" x="2335213" y="2798763"/>
          <p14:tracePt t="64547" x="2327275" y="2790825"/>
          <p14:tracePt t="64548" x="2319338" y="2790825"/>
          <p14:tracePt t="64548" x="2319338" y="2782888"/>
          <p14:tracePt t="64549" x="2311400" y="2782888"/>
          <p14:tracePt t="64550" x="2311400" y="2774950"/>
          <p14:tracePt t="64551" x="2303463" y="2774950"/>
          <p14:tracePt t="64554" x="2295525" y="2774950"/>
          <p14:tracePt t="64554" x="2295525" y="2767013"/>
          <p14:tracePt t="64556" x="2287588" y="2767013"/>
          <p14:tracePt t="64560" x="2287588" y="2759075"/>
          <p14:tracePt t="64565" x="2279650" y="2759075"/>
          <p14:tracePt t="64633" x="2271713" y="2759075"/>
          <p14:tracePt t="64637" x="2263775" y="2759075"/>
          <p14:tracePt t="64638" x="2255838" y="2759075"/>
          <p14:tracePt t="64639" x="2249488" y="2759075"/>
          <p14:tracePt t="64643" x="2241550" y="2759075"/>
          <p14:tracePt t="64643" x="2233613" y="2759075"/>
          <p14:tracePt t="64646" x="2225675" y="2759075"/>
          <p14:tracePt t="64647" x="2217738" y="2759075"/>
          <p14:tracePt t="64648" x="2209800" y="2759075"/>
          <p14:tracePt t="64650" x="2201863" y="2767013"/>
          <p14:tracePt t="64653" x="2193925" y="2767013"/>
          <p14:tracePt t="64654" x="2185988" y="2767013"/>
          <p14:tracePt t="64657" x="2178050" y="2767013"/>
          <p14:tracePt t="64658" x="2170113" y="2767013"/>
          <p14:tracePt t="64661" x="2162175" y="2767013"/>
          <p14:tracePt t="64663" x="2162175" y="2774950"/>
          <p14:tracePt t="64665" x="2154238" y="2774950"/>
          <p14:tracePt t="64668" x="2146300" y="2774950"/>
          <p14:tracePt t="64674" x="2138363" y="2774950"/>
          <p14:tracePt t="64680" x="2132013" y="2782888"/>
          <p14:tracePt t="64686" x="2124075" y="2782888"/>
          <p14:tracePt t="64699" x="2124075" y="2790825"/>
          <p14:tracePt t="64706" x="2116138" y="2790825"/>
          <p14:tracePt t="64709" x="2116138" y="2798763"/>
          <p14:tracePt t="64712" x="2108200" y="2805113"/>
          <p14:tracePt t="64716" x="2108200" y="2813050"/>
          <p14:tracePt t="64718" x="2100263" y="2820988"/>
          <p14:tracePt t="64722" x="2100263" y="2828925"/>
          <p14:tracePt t="64723" x="2092325" y="2828925"/>
          <p14:tracePt t="64723" x="2092325" y="2836863"/>
          <p14:tracePt t="64727" x="2092325" y="2844800"/>
          <p14:tracePt t="64730" x="2084388" y="2844800"/>
          <p14:tracePt t="64731" x="2084388" y="2852738"/>
          <p14:tracePt t="64733" x="2076450" y="2860675"/>
          <p14:tracePt t="64740" x="2068513" y="2868613"/>
          <p14:tracePt t="64745" x="2068513" y="2876550"/>
          <p14:tracePt t="64748" x="2068513" y="2884488"/>
          <p14:tracePt t="64751" x="2068513" y="2892425"/>
          <p14:tracePt t="64754" x="2060575" y="2892425"/>
          <p14:tracePt t="64754" x="2060575" y="2900363"/>
          <p14:tracePt t="64758" x="2060575" y="2908300"/>
          <p14:tracePt t="64762" x="2060575" y="2916238"/>
          <p14:tracePt t="64763" x="2052638" y="2916238"/>
          <p14:tracePt t="64767" x="2052638" y="2924175"/>
          <p14:tracePt t="64770" x="2052638" y="2930525"/>
          <p14:tracePt t="64774" x="2052638" y="2938463"/>
          <p14:tracePt t="64776" x="2052638" y="2946400"/>
          <p14:tracePt t="64781" x="2052638" y="2954338"/>
          <p14:tracePt t="64783" x="2052638" y="2962275"/>
          <p14:tracePt t="64787" x="2052638" y="2970213"/>
          <p14:tracePt t="64791" x="2052638" y="2978150"/>
          <p14:tracePt t="64794" x="2052638" y="2986088"/>
          <p14:tracePt t="64798" x="2052638" y="2994025"/>
          <p14:tracePt t="64799" x="2052638" y="3001963"/>
          <p14:tracePt t="64803" x="2052638" y="3009900"/>
          <p14:tracePt t="64803" x="2060575" y="3009900"/>
          <p14:tracePt t="64806" x="2060575" y="3017838"/>
          <p14:tracePt t="64809" x="2060575" y="3025775"/>
          <p14:tracePt t="64811" x="2060575" y="3033713"/>
          <p14:tracePt t="64814" x="2068513" y="3041650"/>
          <p14:tracePt t="64816" x="2068513" y="3049588"/>
          <p14:tracePt t="64818" x="2076450" y="3055938"/>
          <p14:tracePt t="64821" x="2076450" y="3063875"/>
          <p14:tracePt t="64823" x="2076450" y="3071813"/>
          <p14:tracePt t="64823" x="2084388" y="3071813"/>
          <p14:tracePt t="64827" x="2084388" y="3079750"/>
          <p14:tracePt t="64828" x="2092325" y="3079750"/>
          <p14:tracePt t="64828" x="2092325" y="3087688"/>
          <p14:tracePt t="64829" x="2100263" y="3087688"/>
          <p14:tracePt t="64833" x="2100263" y="3095625"/>
          <p14:tracePt t="64834" x="2108200" y="3095625"/>
          <p14:tracePt t="64834" x="2108200" y="3103563"/>
          <p14:tracePt t="64839" x="2116138" y="3103563"/>
          <p14:tracePt t="64839" x="2116138" y="3111500"/>
          <p14:tracePt t="64845" x="2124075" y="3111500"/>
          <p14:tracePt t="64847" x="2124075" y="3119438"/>
          <p14:tracePt t="64848" x="2132013" y="3119438"/>
          <p14:tracePt t="64850" x="2132013" y="3127375"/>
          <p14:tracePt t="64854" x="2138363" y="3127375"/>
          <p14:tracePt t="64858" x="2146300" y="3127375"/>
          <p14:tracePt t="64862" x="2154238" y="3127375"/>
          <p14:tracePt t="64868" x="2162175" y="3127375"/>
          <p14:tracePt t="64873" x="2170113" y="3127375"/>
          <p14:tracePt t="64878" x="2178050" y="3127375"/>
          <p14:tracePt t="64881" x="2185988" y="3127375"/>
          <p14:tracePt t="64887" x="2193925" y="3127375"/>
          <p14:tracePt t="64889" x="2201863" y="3127375"/>
          <p14:tracePt t="64894" x="2209800" y="3127375"/>
          <p14:tracePt t="64900" x="2217738" y="3127375"/>
          <p14:tracePt t="64904" x="2225675" y="3127375"/>
          <p14:tracePt t="64908" x="2233613" y="3127375"/>
          <p14:tracePt t="64910" x="2241550" y="3127375"/>
          <p14:tracePt t="64913" x="2249488" y="3119438"/>
          <p14:tracePt t="64916" x="2255838" y="3119438"/>
          <p14:tracePt t="64919" x="2263775" y="3119438"/>
          <p14:tracePt t="64921" x="2271713" y="3119438"/>
          <p14:tracePt t="64924" x="2279650" y="3111500"/>
          <p14:tracePt t="64925" x="2287588" y="3111500"/>
          <p14:tracePt t="64926" x="2295525" y="3111500"/>
          <p14:tracePt t="64928" x="2303463" y="3103563"/>
          <p14:tracePt t="64930" x="2311400" y="3103563"/>
          <p14:tracePt t="64931" x="2319338" y="3103563"/>
          <p14:tracePt t="64932" x="2327275" y="3103563"/>
          <p14:tracePt t="64934" x="2335213" y="3095625"/>
          <p14:tracePt t="64936" x="2343150" y="3095625"/>
          <p14:tracePt t="64937" x="2351088" y="3095625"/>
          <p14:tracePt t="64938" x="2359025" y="3095625"/>
          <p14:tracePt t="64939" x="2366963" y="3087688"/>
          <p14:tracePt t="64941" x="2374900" y="3087688"/>
          <p14:tracePt t="64942" x="2381250" y="3079750"/>
          <p14:tracePt t="64944" x="2389188" y="3079750"/>
          <p14:tracePt t="64945" x="2397125" y="3079750"/>
          <p14:tracePt t="64947" x="2405063" y="3079750"/>
          <p14:tracePt t="64948" x="2413000" y="3071813"/>
          <p14:tracePt t="64949" x="2420938" y="3071813"/>
          <p14:tracePt t="64951" x="2428875" y="3071813"/>
          <p14:tracePt t="64951" x="2436813" y="3063875"/>
          <p14:tracePt t="64953" x="2444750" y="3063875"/>
          <p14:tracePt t="64953" x="2452688" y="3063875"/>
          <p14:tracePt t="64955" x="2460625" y="3063875"/>
          <p14:tracePt t="64957" x="2468563" y="3055938"/>
          <p14:tracePt t="64958" x="2476500" y="3055938"/>
          <p14:tracePt t="64959" x="2484438" y="3049588"/>
          <p14:tracePt t="64960" x="2492375" y="3049588"/>
          <p14:tracePt t="64961" x="2498725" y="3049588"/>
          <p14:tracePt t="64962" x="2506663" y="3049588"/>
          <p14:tracePt t="64965" x="2514600" y="3049588"/>
          <p14:tracePt t="64966" x="2522538" y="3041650"/>
          <p14:tracePt t="64967" x="2530475" y="3041650"/>
          <p14:tracePt t="64969" x="2538413" y="3033713"/>
          <p14:tracePt t="64971" x="2546350" y="3033713"/>
          <p14:tracePt t="64973" x="2554288" y="3033713"/>
          <p14:tracePt t="64974" x="2562225" y="3025775"/>
          <p14:tracePt t="64978" x="2570163" y="3025775"/>
          <p14:tracePt t="64979" x="2578100" y="3025775"/>
          <p14:tracePt t="64981" x="2578100" y="3017838"/>
          <p14:tracePt t="64982" x="2586038" y="3017838"/>
          <p14:tracePt t="64984" x="2586038" y="3009900"/>
          <p14:tracePt t="64986" x="2593975" y="3009900"/>
          <p14:tracePt t="64991" x="2601913" y="3009900"/>
          <p14:tracePt t="64998" x="2601913" y="3001963"/>
          <p14:tracePt t="65012" x="2601913" y="2994025"/>
          <p14:tracePt t="65026" x="2601913" y="2986088"/>
          <p14:tracePt t="65029" x="2601913" y="2978150"/>
          <p14:tracePt t="65034" x="2601913" y="2970213"/>
          <p14:tracePt t="65038" x="2601913" y="2962275"/>
          <p14:tracePt t="65041" x="2601913" y="2954338"/>
          <p14:tracePt t="65046" x="2601913" y="2946400"/>
          <p14:tracePt t="65048" x="2593975" y="2938463"/>
          <p14:tracePt t="65052" x="2593975" y="2930525"/>
          <p14:tracePt t="65053" x="2586038" y="2930525"/>
          <p14:tracePt t="65053" x="2586038" y="2924175"/>
          <p14:tracePt t="65057" x="2586038" y="2916238"/>
          <p14:tracePt t="65058" x="2578100" y="2916238"/>
          <p14:tracePt t="65060" x="2578100" y="2908300"/>
          <p14:tracePt t="65063" x="2570163" y="2908300"/>
          <p14:tracePt t="65064" x="2570163" y="2900363"/>
          <p14:tracePt t="65068" x="2562225" y="2892425"/>
          <p14:tracePt t="65069" x="2562225" y="2884488"/>
          <p14:tracePt t="65073" x="2554288" y="2876550"/>
          <p14:tracePt t="65076" x="2554288" y="2868613"/>
          <p14:tracePt t="65078" x="2546350" y="2868613"/>
          <p14:tracePt t="65081" x="2538413" y="2868613"/>
          <p14:tracePt t="65083" x="2538413" y="2860675"/>
          <p14:tracePt t="65088" x="2530475" y="2860675"/>
          <p14:tracePt t="65089" x="2530475" y="2852738"/>
          <p14:tracePt t="65093" x="2522538" y="2852738"/>
          <p14:tracePt t="65094" x="2514600" y="2852738"/>
          <p14:tracePt t="65095" x="2514600" y="2844800"/>
          <p14:tracePt t="65098" x="2506663" y="2844800"/>
          <p14:tracePt t="65101" x="2498725" y="2844800"/>
          <p14:tracePt t="65101" x="2498725" y="2836863"/>
          <p14:tracePt t="65103" x="2492375" y="2836863"/>
          <p14:tracePt t="65104" x="2484438" y="2836863"/>
          <p14:tracePt t="65106" x="2476500" y="2828925"/>
          <p14:tracePt t="65108" x="2468563" y="2828925"/>
          <p14:tracePt t="65110" x="2460625" y="2828925"/>
          <p14:tracePt t="65112" x="2452688" y="2828925"/>
          <p14:tracePt t="65114" x="2444750" y="2828925"/>
          <p14:tracePt t="65115" x="2436813" y="2828925"/>
          <p14:tracePt t="65116" x="2428875" y="2828925"/>
          <p14:tracePt t="65119" x="2420938" y="2828925"/>
          <p14:tracePt t="65120" x="2413000" y="2828925"/>
          <p14:tracePt t="65121" x="2405063" y="2828925"/>
          <p14:tracePt t="65123" x="2397125" y="2828925"/>
          <p14:tracePt t="65126" x="2389188" y="2828925"/>
          <p14:tracePt t="65126" x="2381250" y="2828925"/>
          <p14:tracePt t="65128" x="2374900" y="2828925"/>
          <p14:tracePt t="65129" x="2366963" y="2828925"/>
          <p14:tracePt t="65131" x="2359025" y="2828925"/>
          <p14:tracePt t="65134" x="2351088" y="2828925"/>
          <p14:tracePt t="65134" x="2343150" y="2828925"/>
          <p14:tracePt t="65137" x="2335213" y="2828925"/>
          <p14:tracePt t="65139" x="2327275" y="2828925"/>
          <p14:tracePt t="65139" x="2319338" y="2828925"/>
          <p14:tracePt t="65142" x="2311400" y="2828925"/>
          <p14:tracePt t="65142" x="2303463" y="2828925"/>
          <p14:tracePt t="65144" x="2295525" y="2828925"/>
          <p14:tracePt t="65147" x="2287588" y="2828925"/>
          <p14:tracePt t="65148" x="2279650" y="2828925"/>
          <p14:tracePt t="65149" x="2271713" y="2828925"/>
          <p14:tracePt t="65151" x="2263775" y="2828925"/>
          <p14:tracePt t="65155" x="2255838" y="2828925"/>
          <p14:tracePt t="65156" x="2249488" y="2828925"/>
          <p14:tracePt t="65159" x="2241550" y="2828925"/>
          <p14:tracePt t="65160" x="2233613" y="2828925"/>
          <p14:tracePt t="65164" x="2225675" y="2828925"/>
          <p14:tracePt t="65165" x="2217738" y="2828925"/>
          <p14:tracePt t="65171" x="2209800" y="2828925"/>
          <p14:tracePt t="65175" x="2201863" y="2828925"/>
          <p14:tracePt t="65179" x="2193925" y="2828925"/>
          <p14:tracePt t="65185" x="2185988" y="2828925"/>
          <p14:tracePt t="65188" x="2178050" y="2828925"/>
          <p14:tracePt t="65194" x="2170113" y="2836863"/>
          <p14:tracePt t="65198" x="2162175" y="2836863"/>
          <p14:tracePt t="65207" x="2154238" y="2836863"/>
          <p14:tracePt t="65211" x="2146300" y="2836863"/>
          <p14:tracePt t="65215" x="2146300" y="2844800"/>
          <p14:tracePt t="65231" x="2138363" y="2844800"/>
          <p14:tracePt t="65270" x="2138363" y="2852738"/>
          <p14:tracePt t="65286" x="2132013" y="2852738"/>
          <p14:tracePt t="65295" x="2124075" y="2852738"/>
          <p14:tracePt t="65300" x="2116138" y="2852738"/>
          <p14:tracePt t="65303" x="2108200" y="2852738"/>
          <p14:tracePt t="65308" x="2100263" y="2852738"/>
          <p14:tracePt t="65310" x="2092325" y="2860675"/>
          <p14:tracePt t="65314" x="2084388" y="2860675"/>
          <p14:tracePt t="65315" x="2076450" y="2860675"/>
          <p14:tracePt t="65320" x="2068513" y="2860675"/>
          <p14:tracePt t="65323" x="2060575" y="2860675"/>
          <p14:tracePt t="65325" x="2052638" y="2860675"/>
          <p14:tracePt t="65328" x="2044700" y="2860675"/>
          <p14:tracePt t="65328" x="2044700" y="2868613"/>
          <p14:tracePt t="65329" x="2036763" y="2868613"/>
          <p14:tracePt t="65333" x="2028825" y="2868613"/>
          <p14:tracePt t="65334" x="2020888" y="2868613"/>
          <p14:tracePt t="65338" x="2012950" y="2868613"/>
          <p14:tracePt t="65342" x="2006600" y="2868613"/>
          <p14:tracePt t="65343" x="1998663" y="2868613"/>
          <p14:tracePt t="65346" x="1990725" y="2868613"/>
          <p14:tracePt t="65348" x="1982788" y="2868613"/>
          <p14:tracePt t="65350" x="1974850" y="2868613"/>
          <p14:tracePt t="65351" x="1966913" y="2868613"/>
          <p14:tracePt t="65355" x="1958975" y="2876550"/>
          <p14:tracePt t="65357" x="1951038" y="2876550"/>
          <p14:tracePt t="65360" x="1943100" y="2876550"/>
          <p14:tracePt t="65362" x="1935163" y="2876550"/>
          <p14:tracePt t="65364" x="1927225" y="2876550"/>
          <p14:tracePt t="65367" x="1919288" y="2876550"/>
          <p14:tracePt t="65370" x="1911350" y="2876550"/>
          <p14:tracePt t="65373" x="1903413" y="2876550"/>
          <p14:tracePt t="65375" x="1895475" y="2876550"/>
          <p14:tracePt t="65378" x="1889125" y="2876550"/>
          <p14:tracePt t="65380" x="1881188" y="2876550"/>
          <p14:tracePt t="65381" x="1873250" y="2876550"/>
          <p14:tracePt t="65385" x="1865313" y="2884488"/>
          <p14:tracePt t="65387" x="1857375" y="2884488"/>
          <p14:tracePt t="65390" x="1849438" y="2884488"/>
          <p14:tracePt t="65392" x="1841500" y="2884488"/>
          <p14:tracePt t="65395" x="1833563" y="2884488"/>
          <p14:tracePt t="65395" x="1825625" y="2884488"/>
          <p14:tracePt t="65398" x="1817688" y="2884488"/>
          <p14:tracePt t="65402" x="1809750" y="2884488"/>
          <p14:tracePt t="65404" x="1801813" y="2884488"/>
          <p14:tracePt t="65407" x="1793875" y="2884488"/>
          <p14:tracePt t="65407" x="1785938" y="2884488"/>
          <p14:tracePt t="65411" x="1778000" y="2884488"/>
          <p14:tracePt t="65411" x="1770063" y="2884488"/>
          <p14:tracePt t="65415" x="1763713" y="2884488"/>
          <p14:tracePt t="65418" x="1755775" y="2884488"/>
          <p14:tracePt t="65421" x="1747838" y="2884488"/>
          <p14:tracePt t="65424" x="1739900" y="2884488"/>
          <p14:tracePt t="65426" x="1731963" y="2884488"/>
          <p14:tracePt t="65428" x="1724025" y="2884488"/>
          <p14:tracePt t="65431" x="1716088" y="2884488"/>
          <p14:tracePt t="65435" x="1708150" y="2884488"/>
          <p14:tracePt t="65439" x="1700213" y="2884488"/>
          <p14:tracePt t="65442" x="1692275" y="2876550"/>
          <p14:tracePt t="65445" x="1684338" y="2876550"/>
          <p14:tracePt t="65448" x="1676400" y="2868613"/>
          <p14:tracePt t="65455" x="1668463" y="2868613"/>
          <p14:tracePt t="65455" x="1668463" y="2860675"/>
          <p14:tracePt t="65462" x="1660525" y="2860675"/>
          <p14:tracePt t="65463" x="1660525" y="2852738"/>
          <p14:tracePt t="65472" x="1652588" y="2852738"/>
          <p14:tracePt t="65478" x="1646238" y="2852738"/>
          <p14:tracePt t="65479" x="1646238" y="2844800"/>
          <p14:tracePt t="65485" x="1638300" y="2844800"/>
          <p14:tracePt t="65553" x="1638300" y="2852738"/>
          <p14:tracePt t="65554" x="1646238" y="2860675"/>
          <p14:tracePt t="65555" x="1652588" y="2868613"/>
          <p14:tracePt t="65556" x="1652588" y="2876550"/>
          <p14:tracePt t="65559" x="1660525" y="2892425"/>
          <p14:tracePt t="65559" x="1668463" y="2892425"/>
          <p14:tracePt t="65560" x="1668463" y="2908300"/>
          <p14:tracePt t="65561" x="1676400" y="2908300"/>
          <p14:tracePt t="65562" x="1676400" y="2916238"/>
          <p14:tracePt t="65564" x="1684338" y="2930525"/>
          <p14:tracePt t="65565" x="1684338" y="2938463"/>
          <p14:tracePt t="65565" x="1692275" y="2946400"/>
          <p14:tracePt t="65566" x="1692275" y="2954338"/>
          <p14:tracePt t="65567" x="1700213" y="2962275"/>
          <p14:tracePt t="65568" x="1700213" y="2970213"/>
          <p14:tracePt t="65570" x="1708150" y="2978150"/>
          <p14:tracePt t="65570" x="1708150" y="2986088"/>
          <p14:tracePt t="65571" x="1716088" y="2994025"/>
          <p14:tracePt t="65572" x="1724025" y="3001963"/>
          <p14:tracePt t="65573" x="1724025" y="3009900"/>
          <p14:tracePt t="65574" x="1731963" y="3017838"/>
          <p14:tracePt t="65576" x="1731963" y="3025775"/>
          <p14:tracePt t="65576" x="1739900" y="3033713"/>
          <p14:tracePt t="65577" x="1739900" y="3041650"/>
          <p14:tracePt t="65578" x="1739900" y="3049588"/>
          <p14:tracePt t="65579" x="1747838" y="3055938"/>
          <p14:tracePt t="65581" x="1747838" y="3063875"/>
          <p14:tracePt t="65582" x="1747838" y="3071813"/>
          <p14:tracePt t="65583" x="1755775" y="3079750"/>
          <p14:tracePt t="65583" x="1763713" y="3087688"/>
          <p14:tracePt t="65585" x="1763713" y="3103563"/>
          <p14:tracePt t="65587" x="1770063" y="3103563"/>
          <p14:tracePt t="65588" x="1778000" y="3111500"/>
          <p14:tracePt t="65589" x="1778000" y="3127375"/>
          <p14:tracePt t="65590" x="1785938" y="3135313"/>
          <p14:tracePt t="65592" x="1793875" y="3143250"/>
          <p14:tracePt t="65592" x="1793875" y="3159125"/>
          <p14:tracePt t="65593" x="1793875" y="3167063"/>
          <p14:tracePt t="65594" x="1801813" y="3175000"/>
          <p14:tracePt t="65595" x="1801813" y="3181350"/>
          <p14:tracePt t="65597" x="1809750" y="3189288"/>
          <p14:tracePt t="65598" x="1809750" y="3197225"/>
          <p14:tracePt t="65599" x="1817688" y="3197225"/>
          <p14:tracePt t="65599" x="1817688" y="3205163"/>
          <p14:tracePt t="65600" x="1817688" y="3213100"/>
          <p14:tracePt t="65601" x="1825625" y="3221038"/>
          <p14:tracePt t="65602" x="1833563" y="3228975"/>
          <p14:tracePt t="65603" x="1833563" y="3236913"/>
          <p14:tracePt t="65604" x="1833563" y="3244850"/>
          <p14:tracePt t="65606" x="1841500" y="3252788"/>
          <p14:tracePt t="65606" x="1849438" y="3252788"/>
          <p14:tracePt t="65607" x="1849438" y="3268663"/>
          <p14:tracePt t="65608" x="1857375" y="3276600"/>
          <p14:tracePt t="65609" x="1865313" y="3284538"/>
          <p14:tracePt t="65611" x="1873250" y="3292475"/>
          <p14:tracePt t="65612" x="1873250" y="3300413"/>
          <p14:tracePt t="65614" x="1881188" y="3306763"/>
          <p14:tracePt t="65615" x="1881188" y="3314700"/>
          <p14:tracePt t="65615" x="1889125" y="3322638"/>
          <p14:tracePt t="65616" x="1889125" y="3330575"/>
          <p14:tracePt t="65617" x="1895475" y="3338513"/>
          <p14:tracePt t="65618" x="1903413" y="3346450"/>
          <p14:tracePt t="65619" x="1903413" y="3354388"/>
          <p14:tracePt t="65620" x="1911350" y="3362325"/>
          <p14:tracePt t="65621" x="1919288" y="3370263"/>
          <p14:tracePt t="65623" x="1919288" y="3378200"/>
          <p14:tracePt t="65623" x="1927225" y="3378200"/>
          <p14:tracePt t="65624" x="1927225" y="3386138"/>
          <p14:tracePt t="65625" x="1935163" y="3394075"/>
          <p14:tracePt t="65626" x="1943100" y="3402013"/>
          <p14:tracePt t="65628" x="1951038" y="3409950"/>
          <p14:tracePt t="65629" x="1958975" y="3417888"/>
          <p14:tracePt t="65631" x="1958975" y="3425825"/>
          <p14:tracePt t="65632" x="1966913" y="3425825"/>
          <p14:tracePt t="65633" x="1974850" y="3432175"/>
          <p14:tracePt t="65634" x="1982788" y="3440113"/>
          <p14:tracePt t="65635" x="1990725" y="3448050"/>
          <p14:tracePt t="65638" x="1998663" y="3455988"/>
          <p14:tracePt t="65638" x="2006600" y="3463925"/>
          <p14:tracePt t="65639" x="2012950" y="3463925"/>
          <p14:tracePt t="65641" x="2012950" y="3471863"/>
          <p14:tracePt t="65641" x="2028825" y="3479800"/>
          <p14:tracePt t="65643" x="2028825" y="3487738"/>
          <p14:tracePt t="65643" x="2036763" y="3495675"/>
          <p14:tracePt t="65644" x="2044700" y="3495675"/>
          <p14:tracePt t="65645" x="2052638" y="3495675"/>
          <p14:tracePt t="65647" x="2060575" y="3503613"/>
          <p14:tracePt t="65648" x="2068513" y="3511550"/>
          <p14:tracePt t="65648" x="2076450" y="3519488"/>
          <p14:tracePt t="65649" x="2084388" y="3519488"/>
          <p14:tracePt t="65650" x="2100263" y="3527425"/>
          <p14:tracePt t="65653" x="2116138" y="3535363"/>
          <p14:tracePt t="65653" x="2124075" y="3543300"/>
          <p14:tracePt t="65654" x="2132013" y="3551238"/>
          <p14:tracePt t="65655" x="2138363" y="3551238"/>
          <p14:tracePt t="65656" x="2154238" y="3557588"/>
          <p14:tracePt t="65658" x="2162175" y="3557588"/>
          <p14:tracePt t="65658" x="2170113" y="3565525"/>
          <p14:tracePt t="65659" x="2185988" y="3565525"/>
          <p14:tracePt t="65660" x="2193925" y="3573463"/>
          <p14:tracePt t="65661" x="2209800" y="3581400"/>
          <p14:tracePt t="65663" x="2217738" y="3581400"/>
          <p14:tracePt t="65664" x="2225675" y="3589338"/>
          <p14:tracePt t="65664" x="2241550" y="3589338"/>
          <p14:tracePt t="65666" x="2249488" y="3597275"/>
          <p14:tracePt t="65666" x="2263775" y="3605213"/>
          <p14:tracePt t="65667" x="2271713" y="3605213"/>
          <p14:tracePt t="65668" x="2287588" y="3605213"/>
          <p14:tracePt t="65669" x="2295525" y="3613150"/>
          <p14:tracePt t="65670" x="2311400" y="3621088"/>
          <p14:tracePt t="65671" x="2327275" y="3621088"/>
          <p14:tracePt t="65672" x="2335213" y="3629025"/>
          <p14:tracePt t="65673" x="2343150" y="3629025"/>
          <p14:tracePt t="65675" x="2359025" y="3629025"/>
          <p14:tracePt t="65675" x="2366963" y="3636963"/>
          <p14:tracePt t="65676" x="2381250" y="3644900"/>
          <p14:tracePt t="65677" x="2397125" y="3644900"/>
          <p14:tracePt t="65678" x="2405063" y="3644900"/>
          <p14:tracePt t="65679" x="2420938" y="3652838"/>
          <p14:tracePt t="65681" x="2428875" y="3652838"/>
          <p14:tracePt t="65681" x="2444750" y="3660775"/>
          <p14:tracePt t="65683" x="2460625" y="3660775"/>
          <p14:tracePt t="65683" x="2468563" y="3668713"/>
          <p14:tracePt t="65684" x="2484438" y="3668713"/>
          <p14:tracePt t="65685" x="2492375" y="3676650"/>
          <p14:tracePt t="65686" x="2506663" y="3676650"/>
          <p14:tracePt t="65687" x="2522538" y="3676650"/>
          <p14:tracePt t="65688" x="2530475" y="3676650"/>
          <p14:tracePt t="65689" x="2546350" y="3683000"/>
          <p14:tracePt t="65690" x="2554288" y="3683000"/>
          <p14:tracePt t="65692" x="2570163" y="3683000"/>
          <p14:tracePt t="65692" x="2578100" y="3690938"/>
          <p14:tracePt t="65693" x="2593975" y="3690938"/>
          <p14:tracePt t="65694" x="2601913" y="3690938"/>
          <p14:tracePt t="65695" x="2617788" y="3690938"/>
          <p14:tracePt t="65697" x="2624138" y="3690938"/>
          <p14:tracePt t="65698" x="2640013" y="3690938"/>
          <p14:tracePt t="65699" x="2647950" y="3698875"/>
          <p14:tracePt t="65699" x="2663825" y="3698875"/>
          <p14:tracePt t="65700" x="2671763" y="3698875"/>
          <p14:tracePt t="65701" x="2687638" y="3698875"/>
          <p14:tracePt t="65702" x="2695575" y="3698875"/>
          <p14:tracePt t="65703" x="2703513" y="3698875"/>
          <p14:tracePt t="65704" x="2719388" y="3698875"/>
          <p14:tracePt t="65705" x="2727325" y="3698875"/>
          <p14:tracePt t="65706" x="2743200" y="3698875"/>
          <p14:tracePt t="65707" x="2749550" y="3698875"/>
          <p14:tracePt t="65708" x="2757488" y="3698875"/>
          <p14:tracePt t="65710" x="2773363" y="3698875"/>
          <p14:tracePt t="65710" x="2781300" y="3698875"/>
          <p14:tracePt t="65711" x="2789238" y="3698875"/>
          <p14:tracePt t="65712" x="2797175" y="3698875"/>
          <p14:tracePt t="65714" x="2813050" y="3698875"/>
          <p14:tracePt t="65715" x="2828925" y="3698875"/>
          <p14:tracePt t="65716" x="2836863" y="3698875"/>
          <p14:tracePt t="65717" x="2844800" y="3698875"/>
          <p14:tracePt t="65718" x="2860675" y="3698875"/>
          <p14:tracePt t="65721" x="2867025" y="3698875"/>
          <p14:tracePt t="65721" x="2874963" y="3698875"/>
          <p14:tracePt t="65722" x="2882900" y="3698875"/>
          <p14:tracePt t="65723" x="2890838" y="3698875"/>
          <p14:tracePt t="65724" x="2898775" y="3698875"/>
          <p14:tracePt t="65725" x="2906713" y="3698875"/>
          <p14:tracePt t="65727" x="2914650" y="3698875"/>
          <p14:tracePt t="65727" x="2922588" y="3698875"/>
          <p14:tracePt t="65730" x="2938463" y="3698875"/>
          <p14:tracePt t="65731" x="2946400" y="3698875"/>
          <p14:tracePt t="65733" x="2954338" y="3698875"/>
          <p14:tracePt t="65734" x="2962275" y="3698875"/>
          <p14:tracePt t="65735" x="2970213" y="3698875"/>
          <p14:tracePt t="65736" x="2978150" y="3698875"/>
          <p14:tracePt t="65739" x="2986088" y="3698875"/>
          <p14:tracePt t="65741" x="2992438" y="3698875"/>
          <p14:tracePt t="65744" x="3000375" y="3698875"/>
          <p14:tracePt t="65745" x="3008313" y="3698875"/>
          <p14:tracePt t="65747" x="3008313" y="3690938"/>
          <p14:tracePt t="65748" x="3016250" y="3690938"/>
          <p14:tracePt t="65750" x="3024188" y="3690938"/>
          <p14:tracePt t="65754" x="3032125" y="3690938"/>
          <p14:tracePt t="65757" x="3040063" y="3690938"/>
          <p14:tracePt t="65802" x="3040063" y="3683000"/>
          <p14:tracePt t="65805" x="3048000" y="3683000"/>
          <p14:tracePt t="65808" x="3055938" y="3683000"/>
          <p14:tracePt t="65812" x="3063875" y="3676650"/>
          <p14:tracePt t="65816" x="3071813" y="3668713"/>
          <p14:tracePt t="65817" x="3079750" y="3668713"/>
          <p14:tracePt t="65819" x="3079750" y="3660775"/>
          <p14:tracePt t="65820" x="3087688" y="3660775"/>
          <p14:tracePt t="65821" x="3087688" y="3652838"/>
          <p14:tracePt t="65823" x="3095625" y="3652838"/>
          <p14:tracePt t="65825" x="3103563" y="3644900"/>
          <p14:tracePt t="65827" x="3109913" y="3636963"/>
          <p14:tracePt t="65829" x="3117850" y="3629025"/>
          <p14:tracePt t="65832" x="3125788" y="3621088"/>
          <p14:tracePt t="65833" x="3133725" y="3621088"/>
          <p14:tracePt t="65834" x="3133725" y="3613150"/>
          <p14:tracePt t="65835" x="3141663" y="3605213"/>
          <p14:tracePt t="65837" x="3149600" y="3605213"/>
          <p14:tracePt t="65837" x="3149600" y="3597275"/>
          <p14:tracePt t="65838" x="3157538" y="3597275"/>
          <p14:tracePt t="65839" x="3165475" y="3589338"/>
          <p14:tracePt t="65840" x="3165475" y="3581400"/>
          <p14:tracePt t="65841" x="3173413" y="3581400"/>
          <p14:tracePt t="65843" x="3181350" y="3573463"/>
          <p14:tracePt t="65845" x="3189288" y="3565525"/>
          <p14:tracePt t="65847" x="3197225" y="3557588"/>
          <p14:tracePt t="65848" x="3205163" y="3557588"/>
          <p14:tracePt t="65849" x="3213100" y="3551238"/>
          <p14:tracePt t="65849" x="3221038" y="3551238"/>
          <p14:tracePt t="65850" x="3221038" y="3543300"/>
          <p14:tracePt t="65851" x="3235325" y="3543300"/>
          <p14:tracePt t="65853" x="3235325" y="3535363"/>
          <p14:tracePt t="65854" x="3243263" y="3527425"/>
          <p14:tracePt t="65854" x="3251200" y="3527425"/>
          <p14:tracePt t="65857" x="3259138" y="3519488"/>
          <p14:tracePt t="65858" x="3267075" y="3511550"/>
          <p14:tracePt t="65858" x="3275013" y="3511550"/>
          <p14:tracePt t="65859" x="3282950" y="3503613"/>
          <p14:tracePt t="65860" x="3290888" y="3495675"/>
          <p14:tracePt t="65861" x="3298825" y="3495675"/>
          <p14:tracePt t="65863" x="3306763" y="3487738"/>
          <p14:tracePt t="65864" x="3314700" y="3487738"/>
          <p14:tracePt t="65865" x="3322638" y="3479800"/>
          <p14:tracePt t="65866" x="3330575" y="3471863"/>
          <p14:tracePt t="65867" x="3346450" y="3471863"/>
          <p14:tracePt t="65868" x="3352800" y="3463925"/>
          <p14:tracePt t="65869" x="3360738" y="3455988"/>
          <p14:tracePt t="65870" x="3368675" y="3448050"/>
          <p14:tracePt t="65872" x="3376613" y="3440113"/>
          <p14:tracePt t="65872" x="3384550" y="3440113"/>
          <p14:tracePt t="65873" x="3392488" y="3432175"/>
          <p14:tracePt t="65874" x="3400425" y="3425825"/>
          <p14:tracePt t="65875" x="3408363" y="3417888"/>
          <p14:tracePt t="65876" x="3416300" y="3409950"/>
          <p14:tracePt t="65878" x="3432175" y="3409950"/>
          <p14:tracePt t="65878" x="3440113" y="3402013"/>
          <p14:tracePt t="65879" x="3448050" y="3394075"/>
          <p14:tracePt t="65881" x="3455988" y="3386138"/>
          <p14:tracePt t="65881" x="3463925" y="3378200"/>
          <p14:tracePt t="65883" x="3471863" y="3370263"/>
          <p14:tracePt t="65883" x="3478213" y="3362325"/>
          <p14:tracePt t="65884" x="3486150" y="3362325"/>
          <p14:tracePt t="65886" x="3494088" y="3346450"/>
          <p14:tracePt t="65886" x="3502025" y="3338513"/>
          <p14:tracePt t="65887" x="3509963" y="3330575"/>
          <p14:tracePt t="65888" x="3517900" y="3322638"/>
          <p14:tracePt t="65890" x="3525838" y="3314700"/>
          <p14:tracePt t="65890" x="3533775" y="3306763"/>
          <p14:tracePt t="65891" x="3541713" y="3300413"/>
          <p14:tracePt t="65892" x="3541713" y="3292475"/>
          <p14:tracePt t="65893" x="3549650" y="3284538"/>
          <p14:tracePt t="65894" x="3557588" y="3276600"/>
          <p14:tracePt t="65895" x="3565525" y="3260725"/>
          <p14:tracePt t="65897" x="3573463" y="3252788"/>
          <p14:tracePt t="65898" x="3573463" y="3244850"/>
          <p14:tracePt t="65898" x="3581400" y="3236913"/>
          <p14:tracePt t="65900" x="3581400" y="3228975"/>
          <p14:tracePt t="65901" x="3589338" y="3221038"/>
          <p14:tracePt t="65901" x="3597275" y="3205163"/>
          <p14:tracePt t="65902" x="3597275" y="3197225"/>
          <p14:tracePt t="65903" x="3603625" y="3189288"/>
          <p14:tracePt t="65904" x="3603625" y="3181350"/>
          <p14:tracePt t="65905" x="3611563" y="3167063"/>
          <p14:tracePt t="65907" x="3611563" y="3159125"/>
          <p14:tracePt t="65907" x="3619500" y="3151188"/>
          <p14:tracePt t="65908" x="3619500" y="3135313"/>
          <p14:tracePt t="65909" x="3627438" y="3119438"/>
          <p14:tracePt t="65910" x="3627438" y="3111500"/>
          <p14:tracePt t="65911" x="3627438" y="3103563"/>
          <p14:tracePt t="65912" x="3635375" y="3087688"/>
          <p14:tracePt t="65914" x="3635375" y="3079750"/>
          <p14:tracePt t="65914" x="3643313" y="3063875"/>
          <p14:tracePt t="65916" x="3643313" y="3049588"/>
          <p14:tracePt t="65917" x="3643313" y="3041650"/>
          <p14:tracePt t="65917" x="3643313" y="3025775"/>
          <p14:tracePt t="65918" x="3651250" y="3017838"/>
          <p14:tracePt t="65919" x="3651250" y="3001963"/>
          <p14:tracePt t="65920" x="3651250" y="2994025"/>
          <p14:tracePt t="65921" x="3651250" y="2978150"/>
          <p14:tracePt t="65922" x="3651250" y="2962275"/>
          <p14:tracePt t="65924" x="3659188" y="2946400"/>
          <p14:tracePt t="65924" x="3659188" y="2938463"/>
          <p14:tracePt t="65925" x="3659188" y="2924175"/>
          <p14:tracePt t="65926" x="3659188" y="2908300"/>
          <p14:tracePt t="65927" x="3659188" y="2900363"/>
          <p14:tracePt t="65928" x="3659188" y="2884488"/>
          <p14:tracePt t="65929" x="3667125" y="2868613"/>
          <p14:tracePt t="65931" x="3667125" y="2852738"/>
          <p14:tracePt t="65932" x="3667125" y="2844800"/>
          <p14:tracePt t="65933" x="3667125" y="2828925"/>
          <p14:tracePt t="65933" x="3667125" y="2813050"/>
          <p14:tracePt t="65934" x="3667125" y="2798763"/>
          <p14:tracePt t="65935" x="3667125" y="2782888"/>
          <p14:tracePt t="65936" x="3667125" y="2774950"/>
          <p14:tracePt t="65937" x="3667125" y="2759075"/>
          <p14:tracePt t="65938" x="3667125" y="2751138"/>
          <p14:tracePt t="65939" x="3667125" y="2735263"/>
          <p14:tracePt t="65940" x="3667125" y="2719388"/>
          <p14:tracePt t="65942" x="3667125" y="2703513"/>
          <p14:tracePt t="65942" x="3667125" y="2695575"/>
          <p14:tracePt t="65943" x="3667125" y="2681288"/>
          <p14:tracePt t="65944" x="3667125" y="2665413"/>
          <p14:tracePt t="65945" x="3667125" y="2657475"/>
          <p14:tracePt t="65947" x="3667125" y="2641600"/>
          <p14:tracePt t="65948" x="3667125" y="2625725"/>
          <p14:tracePt t="65948" x="3659188" y="2617788"/>
          <p14:tracePt t="65949" x="3659188" y="2601913"/>
          <p14:tracePt t="65950" x="3659188" y="2586038"/>
          <p14:tracePt t="65951" x="3659188" y="2578100"/>
          <p14:tracePt t="65952" x="3659188" y="2562225"/>
          <p14:tracePt t="65953" x="3651250" y="2555875"/>
          <p14:tracePt t="65954" x="3651250" y="2540000"/>
          <p14:tracePt t="65955" x="3651250" y="2532063"/>
          <p14:tracePt t="65956" x="3651250" y="2516188"/>
          <p14:tracePt t="65957" x="3643313" y="2508250"/>
          <p14:tracePt t="65959" x="3643313" y="2492375"/>
          <p14:tracePt t="65959" x="3643313" y="2484438"/>
          <p14:tracePt t="65960" x="3643313" y="2468563"/>
          <p14:tracePt t="65961" x="3643313" y="2460625"/>
          <p14:tracePt t="65962" x="3643313" y="2452688"/>
          <p14:tracePt t="65964" x="3643313" y="2436813"/>
          <p14:tracePt t="65965" x="3643313" y="2430463"/>
          <p14:tracePt t="65965" x="3635375" y="2414588"/>
          <p14:tracePt t="65966" x="3635375" y="2406650"/>
          <p14:tracePt t="65967" x="3635375" y="2390775"/>
          <p14:tracePt t="65968" x="3635375" y="2382838"/>
          <p14:tracePt t="65969" x="3635375" y="2366963"/>
          <p14:tracePt t="65970" x="3627438" y="2359025"/>
          <p14:tracePt t="65971" x="3627438" y="2351088"/>
          <p14:tracePt t="65972" x="3627438" y="2343150"/>
          <p14:tracePt t="65973" x="3627438" y="2327275"/>
          <p14:tracePt t="65974" x="3619500" y="2319338"/>
          <p14:tracePt t="65976" x="3619500" y="2311400"/>
          <p14:tracePt t="65976" x="3619500" y="2305050"/>
          <p14:tracePt t="65978" x="3619500" y="2297113"/>
          <p14:tracePt t="65978" x="3619500" y="2289175"/>
          <p14:tracePt t="65980" x="3611563" y="2281238"/>
          <p14:tracePt t="65981" x="3611563" y="2273300"/>
          <p14:tracePt t="65982" x="3611563" y="2265363"/>
          <p14:tracePt t="65983" x="3611563" y="2257425"/>
          <p14:tracePt t="65983" x="3603625" y="2249488"/>
          <p14:tracePt t="65984" x="3603625" y="2241550"/>
          <p14:tracePt t="65985" x="3603625" y="2233613"/>
          <p14:tracePt t="65986" x="3603625" y="2225675"/>
          <p14:tracePt t="65988" x="3603625" y="2217738"/>
          <p14:tracePt t="65989" x="3597275" y="2209800"/>
          <p14:tracePt t="65990" x="3597275" y="2201863"/>
          <p14:tracePt t="65991" x="3597275" y="2193925"/>
          <p14:tracePt t="65993" x="3589338" y="2185988"/>
          <p14:tracePt t="65995" x="3589338" y="2179638"/>
          <p14:tracePt t="65997" x="3589338" y="2171700"/>
          <p14:tracePt t="65998" x="3581400" y="2171700"/>
          <p14:tracePt t="65998" x="3581400" y="2163763"/>
          <p14:tracePt t="65999" x="3581400" y="2155825"/>
          <p14:tracePt t="66002" x="3573463" y="2147888"/>
          <p14:tracePt t="66003" x="3573463" y="2139950"/>
          <p14:tracePt t="66003" x="3565525" y="2139950"/>
          <p14:tracePt t="66004" x="3565525" y="2132013"/>
          <p14:tracePt t="66007" x="3565525" y="2124075"/>
          <p14:tracePt t="66009" x="3557588" y="2116138"/>
          <p14:tracePt t="66011" x="3549650" y="2108200"/>
          <p14:tracePt t="66013" x="3549650" y="2100263"/>
          <p14:tracePt t="66014" x="3541713" y="2100263"/>
          <p14:tracePt t="66015" x="3533775" y="2100263"/>
          <p14:tracePt t="66015" x="3533775" y="2092325"/>
          <p14:tracePt t="66016" x="3525838" y="2092325"/>
          <p14:tracePt t="66017" x="3517900" y="2084388"/>
          <p14:tracePt t="66019" x="3509963" y="2084388"/>
          <p14:tracePt t="66021" x="3502025" y="2076450"/>
          <p14:tracePt t="66023" x="3494088" y="2076450"/>
          <p14:tracePt t="66023" x="3494088" y="2068513"/>
          <p14:tracePt t="66024" x="3478213" y="2068513"/>
          <p14:tracePt t="66026" x="3471863" y="2060575"/>
          <p14:tracePt t="66028" x="3463925" y="2060575"/>
          <p14:tracePt t="66029" x="3455988" y="2060575"/>
          <p14:tracePt t="66029" x="3448050" y="2060575"/>
          <p14:tracePt t="66031" x="3440113" y="2054225"/>
          <p14:tracePt t="66031" x="3432175" y="2054225"/>
          <p14:tracePt t="66033" x="3424238" y="2054225"/>
          <p14:tracePt t="66033" x="3416300" y="2046288"/>
          <p14:tracePt t="66034" x="3408363" y="2046288"/>
          <p14:tracePt t="66035" x="3392488" y="2046288"/>
          <p14:tracePt t="66036" x="3384550" y="2046288"/>
          <p14:tracePt t="66037" x="3376613" y="2038350"/>
          <p14:tracePt t="66038" x="3368675" y="2038350"/>
          <p14:tracePt t="66039" x="3352800" y="2038350"/>
          <p14:tracePt t="66040" x="3338513" y="2030413"/>
          <p14:tracePt t="66042" x="3322638" y="2030413"/>
          <p14:tracePt t="66044" x="3314700" y="2030413"/>
          <p14:tracePt t="66044" x="3298825" y="2030413"/>
          <p14:tracePt t="66046" x="3282950" y="2030413"/>
          <p14:tracePt t="66047" x="3275013" y="2022475"/>
          <p14:tracePt t="66048" x="3267075" y="2022475"/>
          <p14:tracePt t="66048" x="3251200" y="2022475"/>
          <p14:tracePt t="66049" x="3243263" y="2014538"/>
          <p14:tracePt t="66050" x="3228975" y="2014538"/>
          <p14:tracePt t="66051" x="3221038" y="2014538"/>
          <p14:tracePt t="66053" x="3205163" y="2014538"/>
          <p14:tracePt t="66053" x="3197225" y="2014538"/>
          <p14:tracePt t="66054" x="3189288" y="2014538"/>
          <p14:tracePt t="66055" x="3173413" y="2006600"/>
          <p14:tracePt t="66056" x="3157538" y="2006600"/>
          <p14:tracePt t="66058" x="3149600" y="2006600"/>
          <p14:tracePt t="66059" x="3141663" y="2006600"/>
          <p14:tracePt t="66059" x="3125788" y="2006600"/>
          <p14:tracePt t="66060" x="3117850" y="2006600"/>
          <p14:tracePt t="66061" x="3103563" y="1998663"/>
          <p14:tracePt t="66063" x="3095625" y="1998663"/>
          <p14:tracePt t="66064" x="3087688" y="1998663"/>
          <p14:tracePt t="66064" x="3071813" y="1998663"/>
          <p14:tracePt t="66065" x="3063875" y="1998663"/>
          <p14:tracePt t="66066" x="3055938" y="1998663"/>
          <p14:tracePt t="66067" x="3048000" y="1998663"/>
          <p14:tracePt t="66068" x="3040063" y="1998663"/>
          <p14:tracePt t="66069" x="3024188" y="1998663"/>
          <p14:tracePt t="66070" x="3016250" y="1998663"/>
          <p14:tracePt t="66071" x="3008313" y="1998663"/>
          <p14:tracePt t="66072" x="3000375" y="1998663"/>
          <p14:tracePt t="66074" x="2992438" y="1998663"/>
          <p14:tracePt t="66074" x="2986088" y="1998663"/>
          <p14:tracePt t="66075" x="2978150" y="1998663"/>
          <p14:tracePt t="66076" x="2962275" y="1998663"/>
          <p14:tracePt t="66077" x="2954338" y="1998663"/>
          <p14:tracePt t="66078" x="2946400" y="1998663"/>
          <p14:tracePt t="66080" x="2938463" y="1998663"/>
          <p14:tracePt t="66081" x="2930525" y="1998663"/>
          <p14:tracePt t="66083" x="2922588" y="1998663"/>
          <p14:tracePt t="66084" x="2914650" y="1998663"/>
          <p14:tracePt t="66084" x="2906713" y="1998663"/>
          <p14:tracePt t="66085" x="2898775" y="1998663"/>
          <p14:tracePt t="66086" x="2890838" y="1998663"/>
          <p14:tracePt t="66087" x="2882900" y="2006600"/>
          <p14:tracePt t="66089" x="2874963" y="2006600"/>
          <p14:tracePt t="66091" x="2867025" y="2006600"/>
          <p14:tracePt t="66091" x="2860675" y="2006600"/>
          <p14:tracePt t="66093" x="2852738" y="2006600"/>
          <p14:tracePt t="66095" x="2844800" y="2006600"/>
          <p14:tracePt t="66097" x="2836863" y="2006600"/>
          <p14:tracePt t="66098" x="2828925" y="2014538"/>
          <p14:tracePt t="66102" x="2820988" y="2014538"/>
          <p14:tracePt t="66105" x="2813050" y="2014538"/>
          <p14:tracePt t="66106" x="2805113" y="2014538"/>
          <p14:tracePt t="66108" x="2805113" y="2022475"/>
          <p14:tracePt t="66109" x="2797175" y="2022475"/>
          <p14:tracePt t="66115" x="2789238" y="2022475"/>
          <p14:tracePt t="66120" x="2781300" y="2022475"/>
          <p14:tracePt t="66126" x="2773363" y="2022475"/>
          <p14:tracePt t="66130" x="2765425" y="2022475"/>
          <p14:tracePt t="66131" x="2765425" y="2030413"/>
          <p14:tracePt t="66133" x="2757488" y="2030413"/>
          <p14:tracePt t="66134" x="2749550" y="2038350"/>
          <p14:tracePt t="66138" x="2743200" y="2046288"/>
          <p14:tracePt t="66140" x="2735263" y="2054225"/>
          <p14:tracePt t="66145" x="2727325" y="2060575"/>
          <p14:tracePt t="66148" x="2719388" y="2060575"/>
          <p14:tracePt t="66149" x="2711450" y="2068513"/>
          <p14:tracePt t="66151" x="2711450" y="2076450"/>
          <p14:tracePt t="66151" x="2703513" y="2076450"/>
          <p14:tracePt t="66153" x="2695575" y="2076450"/>
          <p14:tracePt t="66153" x="2695575" y="2084388"/>
          <p14:tracePt t="66154" x="2695575" y="2092325"/>
          <p14:tracePt t="66156" x="2687638" y="2092325"/>
          <p14:tracePt t="66156" x="2687638" y="2100263"/>
          <p14:tracePt t="66157" x="2679700" y="2108200"/>
          <p14:tracePt t="66159" x="2679700" y="2116138"/>
          <p14:tracePt t="66160" x="2671763" y="2124075"/>
          <p14:tracePt t="66163" x="2663825" y="2124075"/>
          <p14:tracePt t="66164" x="2663825" y="2132013"/>
          <p14:tracePt t="66165" x="2655888" y="2139950"/>
          <p14:tracePt t="66167" x="2655888" y="2147888"/>
          <p14:tracePt t="66168" x="2647950" y="2155825"/>
          <p14:tracePt t="66171" x="2647950" y="2163763"/>
          <p14:tracePt t="66172" x="2640013" y="2171700"/>
          <p14:tracePt t="66174" x="2640013" y="2179638"/>
          <p14:tracePt t="66176" x="2640013" y="2185988"/>
          <p14:tracePt t="66178" x="2632075" y="2193925"/>
          <p14:tracePt t="66179" x="2632075" y="2201863"/>
          <p14:tracePt t="66182" x="2632075" y="2209800"/>
          <p14:tracePt t="66183" x="2632075" y="2217738"/>
          <p14:tracePt t="66185" x="2632075" y="2225675"/>
          <p14:tracePt t="66186" x="2632075" y="2233613"/>
          <p14:tracePt t="66190" x="2632075" y="2241550"/>
          <p14:tracePt t="66190" x="2632075" y="2249488"/>
          <p14:tracePt t="66192" x="2632075" y="2257425"/>
          <p14:tracePt t="66194" x="2632075" y="2265363"/>
          <p14:tracePt t="66197" x="2632075" y="2273300"/>
          <p14:tracePt t="66199" x="2632075" y="2281238"/>
          <p14:tracePt t="66201" x="2632075" y="2289175"/>
          <p14:tracePt t="66205" x="2632075" y="2297113"/>
          <p14:tracePt t="66207" x="2632075" y="2305050"/>
          <p14:tracePt t="66211" x="2632075" y="2311400"/>
          <p14:tracePt t="66215" x="2632075" y="2319338"/>
          <p14:tracePt t="66220" x="2632075" y="2327275"/>
          <p14:tracePt t="66227" x="2632075" y="2335213"/>
          <p14:tracePt t="66978" x="2640013" y="2335213"/>
          <p14:tracePt t="66979" x="2640013" y="2343150"/>
          <p14:tracePt t="66983" x="2647950" y="2351088"/>
          <p14:tracePt t="66985" x="2647950" y="2359025"/>
          <p14:tracePt t="66985" x="2655888" y="2366963"/>
          <p14:tracePt t="66986" x="2663825" y="2374900"/>
          <p14:tracePt t="66989" x="2671763" y="2382838"/>
          <p14:tracePt t="66989" x="2671763" y="2390775"/>
          <p14:tracePt t="66990" x="2671763" y="2398713"/>
          <p14:tracePt t="66991" x="2679700" y="2406650"/>
          <p14:tracePt t="66993" x="2687638" y="2414588"/>
          <p14:tracePt t="66993" x="2687638" y="2422525"/>
          <p14:tracePt t="66994" x="2695575" y="2430463"/>
          <p14:tracePt t="66997" x="2703513" y="2436813"/>
          <p14:tracePt t="66998" x="2703513" y="2444750"/>
          <p14:tracePt t="66998" x="2711450" y="2452688"/>
          <p14:tracePt t="67001" x="2719388" y="2460625"/>
          <p14:tracePt t="67003" x="2719388" y="2468563"/>
          <p14:tracePt t="67003" x="2719388" y="2476500"/>
          <p14:tracePt t="67004" x="2727325" y="2484438"/>
          <p14:tracePt t="67007" x="2727325" y="2492375"/>
          <p14:tracePt t="67008" x="2727325" y="2500313"/>
          <p14:tracePt t="67009" x="2735263" y="2500313"/>
          <p14:tracePt t="67010" x="2735263" y="2508250"/>
          <p14:tracePt t="67011" x="2735263" y="2516188"/>
          <p14:tracePt t="67012" x="2743200" y="2516188"/>
          <p14:tracePt t="67014" x="2743200" y="2524125"/>
          <p14:tracePt t="67015" x="2749550" y="2532063"/>
          <p14:tracePt t="67016" x="2749550" y="2540000"/>
          <p14:tracePt t="67019" x="2757488" y="2547938"/>
          <p14:tracePt t="67019" x="2757488" y="2555875"/>
          <p14:tracePt t="67022" x="2765425" y="2562225"/>
          <p14:tracePt t="67023" x="2765425" y="2570163"/>
          <p14:tracePt t="67025" x="2765425" y="2578100"/>
          <p14:tracePt t="67025" x="2773363" y="2586038"/>
          <p14:tracePt t="67026" x="2773363" y="2593975"/>
          <p14:tracePt t="67029" x="2773363" y="2601913"/>
          <p14:tracePt t="67029" x="2773363" y="2609850"/>
          <p14:tracePt t="67031" x="2781300" y="2617788"/>
          <p14:tracePt t="67032" x="2781300" y="2625725"/>
          <p14:tracePt t="67033" x="2789238" y="2625725"/>
          <p14:tracePt t="67033" x="2789238" y="2633663"/>
          <p14:tracePt t="67034" x="2789238" y="2641600"/>
          <p14:tracePt t="67035" x="2797175" y="2649538"/>
          <p14:tracePt t="67037" x="2797175" y="2657475"/>
          <p14:tracePt t="67039" x="2797175" y="2665413"/>
          <p14:tracePt t="67039" x="2805113" y="2665413"/>
          <p14:tracePt t="67040" x="2805113" y="2673350"/>
          <p14:tracePt t="67041" x="2805113" y="2681288"/>
          <p14:tracePt t="67043" x="2813050" y="2687638"/>
          <p14:tracePt t="67043" x="2813050" y="2695575"/>
          <p14:tracePt t="67046" x="2813050" y="2703513"/>
          <p14:tracePt t="67047" x="2813050" y="2711450"/>
          <p14:tracePt t="67049" x="2820988" y="2719388"/>
          <p14:tracePt t="67051" x="2820988" y="2727325"/>
          <p14:tracePt t="67051" x="2820988" y="2735263"/>
          <p14:tracePt t="67053" x="2820988" y="2743200"/>
          <p14:tracePt t="67054" x="2828925" y="2751138"/>
          <p14:tracePt t="67056" x="2828925" y="2759075"/>
          <p14:tracePt t="67056" x="2828925" y="2767013"/>
          <p14:tracePt t="67058" x="2836863" y="2774950"/>
          <p14:tracePt t="67060" x="2836863" y="2782888"/>
          <p14:tracePt t="67062" x="2844800" y="2790825"/>
          <p14:tracePt t="67064" x="2844800" y="2798763"/>
          <p14:tracePt t="67065" x="2844800" y="2805113"/>
          <p14:tracePt t="67065" x="2852738" y="2805113"/>
          <p14:tracePt t="67067" x="2852738" y="2813050"/>
          <p14:tracePt t="67067" x="2852738" y="2820988"/>
          <p14:tracePt t="67070" x="2860675" y="2828925"/>
          <p14:tracePt t="67071" x="2860675" y="2836863"/>
          <p14:tracePt t="67073" x="2860675" y="2844800"/>
          <p14:tracePt t="67074" x="2860675" y="2852738"/>
          <p14:tracePt t="67076" x="2860675" y="2860675"/>
          <p14:tracePt t="67078" x="2867025" y="2868613"/>
          <p14:tracePt t="67080" x="2867025" y="2876550"/>
          <p14:tracePt t="67081" x="2867025" y="2884488"/>
          <p14:tracePt t="67082" x="2867025" y="2892425"/>
          <p14:tracePt t="67084" x="2867025" y="2900363"/>
          <p14:tracePt t="67085" x="2874963" y="2908300"/>
          <p14:tracePt t="67087" x="2874963" y="2916238"/>
          <p14:tracePt t="67088" x="2874963" y="2924175"/>
          <p14:tracePt t="67088" x="2882900" y="2930525"/>
          <p14:tracePt t="67090" x="2882900" y="2938463"/>
          <p14:tracePt t="67091" x="2882900" y="2946400"/>
          <p14:tracePt t="67092" x="2882900" y="2954338"/>
          <p14:tracePt t="67093" x="2882900" y="2962275"/>
          <p14:tracePt t="67094" x="2890838" y="2962275"/>
          <p14:tracePt t="67095" x="2890838" y="2970213"/>
          <p14:tracePt t="67098" x="2890838" y="2978150"/>
          <p14:tracePt t="67098" x="2890838" y="2986088"/>
          <p14:tracePt t="67100" x="2890838" y="2994025"/>
          <p14:tracePt t="67102" x="2890838" y="3001963"/>
          <p14:tracePt t="67103" x="2890838" y="3009900"/>
          <p14:tracePt t="67104" x="2890838" y="3017838"/>
          <p14:tracePt t="67106" x="2890838" y="3025775"/>
          <p14:tracePt t="67108" x="2898775" y="3033713"/>
          <p14:tracePt t="67109" x="2898775" y="3041650"/>
          <p14:tracePt t="67111" x="2898775" y="3049588"/>
          <p14:tracePt t="67113" x="2898775" y="3055938"/>
          <p14:tracePt t="67114" x="2898775" y="3063875"/>
          <p14:tracePt t="67115" x="2898775" y="3071813"/>
          <p14:tracePt t="67118" x="2898775" y="3079750"/>
          <p14:tracePt t="67118" x="2898775" y="3087688"/>
          <p14:tracePt t="67120" x="2898775" y="3095625"/>
          <p14:tracePt t="67123" x="2898775" y="3103563"/>
          <p14:tracePt t="67124" x="2898775" y="3111500"/>
          <p14:tracePt t="67126" x="2898775" y="3119438"/>
          <p14:tracePt t="67128" x="2898775" y="3127375"/>
          <p14:tracePt t="67129" x="2898775" y="3135313"/>
          <p14:tracePt t="67131" x="2898775" y="3143250"/>
          <p14:tracePt t="67134" x="2898775" y="3151188"/>
          <p14:tracePt t="67136" x="2898775" y="3159125"/>
          <p14:tracePt t="67138" x="2898775" y="3167063"/>
          <p14:tracePt t="67142" x="2898775" y="3175000"/>
          <p14:tracePt t="67143" x="2898775" y="3181350"/>
          <p14:tracePt t="67148" x="2898775" y="3189288"/>
          <p14:tracePt t="67155" x="2898775" y="3197225"/>
          <p14:tracePt t="67241" x="2890838" y="3197225"/>
          <p14:tracePt t="67244" x="2882900" y="3197225"/>
          <p14:tracePt t="67244" x="2882900" y="3205163"/>
          <p14:tracePt t="67245" x="2874963" y="3205163"/>
          <p14:tracePt t="67247" x="2874963" y="3213100"/>
          <p14:tracePt t="67248" x="2867025" y="3221038"/>
          <p14:tracePt t="67249" x="2860675" y="3221038"/>
          <p14:tracePt t="67250" x="2860675" y="3228975"/>
          <p14:tracePt t="67253" x="2852738" y="3236913"/>
          <p14:tracePt t="67254" x="2844800" y="3236913"/>
          <p14:tracePt t="67255" x="2836863" y="3244850"/>
          <p14:tracePt t="67258" x="2828925" y="3252788"/>
          <p14:tracePt t="67259" x="2820988" y="3252788"/>
          <p14:tracePt t="67259" x="2820988" y="3260725"/>
          <p14:tracePt t="67260" x="2813050" y="3268663"/>
          <p14:tracePt t="67263" x="2805113" y="3276600"/>
          <p14:tracePt t="67264" x="2797175" y="3276600"/>
          <p14:tracePt t="67265" x="2797175" y="3284538"/>
          <p14:tracePt t="67265" x="2789238" y="3284538"/>
          <p14:tracePt t="67266" x="2781300" y="3284538"/>
          <p14:tracePt t="67267" x="2781300" y="3292475"/>
          <p14:tracePt t="67268" x="2773363" y="3292475"/>
          <p14:tracePt t="67269" x="2765425" y="3300413"/>
          <p14:tracePt t="67270" x="2757488" y="3300413"/>
          <p14:tracePt t="67271" x="2757488" y="3306763"/>
          <p14:tracePt t="67272" x="2749550" y="3306763"/>
          <p14:tracePt t="67274" x="2743200" y="3314700"/>
          <p14:tracePt t="67274" x="2735263" y="3322638"/>
          <p14:tracePt t="67277" x="2727325" y="3330575"/>
          <p14:tracePt t="67278" x="2719388" y="3338513"/>
          <p14:tracePt t="67279" x="2711450" y="3338513"/>
          <p14:tracePt t="67281" x="2703513" y="3338513"/>
          <p14:tracePt t="67282" x="2695575" y="3346450"/>
          <p14:tracePt t="67283" x="2695575" y="3354388"/>
          <p14:tracePt t="67283" x="2687638" y="3354388"/>
          <p14:tracePt t="67284" x="2679700" y="3362325"/>
          <p14:tracePt t="67285" x="2671763" y="3362325"/>
          <p14:tracePt t="67286" x="2663825" y="3370263"/>
          <p14:tracePt t="67287" x="2663825" y="3378200"/>
          <p14:tracePt t="67289" x="2655888" y="3378200"/>
          <p14:tracePt t="67289" x="2647950" y="3386138"/>
          <p14:tracePt t="67290" x="2640013" y="3394075"/>
          <p14:tracePt t="67293" x="2632075" y="3402013"/>
          <p14:tracePt t="67294" x="2624138" y="3402013"/>
          <p14:tracePt t="67294" x="2617788" y="3409950"/>
          <p14:tracePt t="67295" x="2609850" y="3417888"/>
          <p14:tracePt t="67297" x="2601913" y="3417888"/>
          <p14:tracePt t="67298" x="2593975" y="3425825"/>
          <p14:tracePt t="67299" x="2586038" y="3425825"/>
          <p14:tracePt t="67299" x="2578100" y="3432175"/>
          <p14:tracePt t="67300" x="2570163" y="3432175"/>
          <p14:tracePt t="67301" x="2562225" y="3440113"/>
          <p14:tracePt t="67302" x="2554288" y="3448050"/>
          <p14:tracePt t="67303" x="2538413" y="3455988"/>
          <p14:tracePt t="67305" x="2530475" y="3455988"/>
          <p14:tracePt t="67305" x="2522538" y="3463925"/>
          <p14:tracePt t="67306" x="2514600" y="3471863"/>
          <p14:tracePt t="67308" x="2506663" y="3479800"/>
          <p14:tracePt t="67308" x="2492375" y="3479800"/>
          <p14:tracePt t="67309" x="2484438" y="3487738"/>
          <p14:tracePt t="67311" x="2476500" y="3495675"/>
          <p14:tracePt t="67311" x="2460625" y="3495675"/>
          <p14:tracePt t="67312" x="2452688" y="3503613"/>
          <p14:tracePt t="67314" x="2444750" y="3511550"/>
          <p14:tracePt t="67314" x="2428875" y="3519488"/>
          <p14:tracePt t="67316" x="2413000" y="3519488"/>
          <p14:tracePt t="67316" x="2405063" y="3527425"/>
          <p14:tracePt t="67317" x="2389188" y="3535363"/>
          <p14:tracePt t="67318" x="2374900" y="3535363"/>
          <p14:tracePt t="67319" x="2366963" y="3543300"/>
          <p14:tracePt t="67320" x="2351088" y="3551238"/>
          <p14:tracePt t="67321" x="2335213" y="3551238"/>
          <p14:tracePt t="67322" x="2319338" y="3557588"/>
          <p14:tracePt t="67323" x="2311400" y="3565525"/>
          <p14:tracePt t="67324" x="2295525" y="3565525"/>
          <p14:tracePt t="67325" x="2279650" y="3573463"/>
          <p14:tracePt t="67326" x="2263775" y="3581400"/>
          <p14:tracePt t="67328" x="2249488" y="3589338"/>
          <p14:tracePt t="67328" x="2233613" y="3589338"/>
          <p14:tracePt t="67329" x="2217738" y="3589338"/>
          <p14:tracePt t="67331" x="2209800" y="3597275"/>
          <p14:tracePt t="67331" x="2193925" y="3605213"/>
          <p14:tracePt t="67333" x="2178050" y="3605213"/>
          <p14:tracePt t="67333" x="2162175" y="3613150"/>
          <p14:tracePt t="67334" x="2146300" y="3621088"/>
          <p14:tracePt t="67336" x="2132013" y="3621088"/>
          <p14:tracePt t="67336" x="2116138" y="3629025"/>
          <p14:tracePt t="67337" x="2100263" y="3629025"/>
          <p14:tracePt t="67338" x="2084388" y="3629025"/>
          <p14:tracePt t="67339" x="2068513" y="3636963"/>
          <p14:tracePt t="67340" x="2052638" y="3644900"/>
          <p14:tracePt t="67341" x="2036763" y="3644900"/>
          <p14:tracePt t="67342" x="2028825" y="3652838"/>
          <p14:tracePt t="67343" x="2012950" y="3652838"/>
          <p14:tracePt t="67345" x="1998663" y="3660775"/>
          <p14:tracePt t="67345" x="1982788" y="3660775"/>
          <p14:tracePt t="67347" x="1966913" y="3668713"/>
          <p14:tracePt t="67347" x="1951038" y="3668713"/>
          <p14:tracePt t="67348" x="1943100" y="3676650"/>
          <p14:tracePt t="67350" x="1927225" y="3676650"/>
          <p14:tracePt t="67350" x="1903413" y="3676650"/>
          <p14:tracePt t="67351" x="1895475" y="3683000"/>
          <p14:tracePt t="67352" x="1881188" y="3683000"/>
          <p14:tracePt t="67353" x="1865313" y="3690938"/>
          <p14:tracePt t="67354" x="1849438" y="3690938"/>
          <p14:tracePt t="67355" x="1833563" y="3690938"/>
          <p14:tracePt t="67356" x="1817688" y="3690938"/>
          <p14:tracePt t="67357" x="1801813" y="3698875"/>
          <p14:tracePt t="67358" x="1785938" y="3698875"/>
          <p14:tracePt t="67359" x="1770063" y="3698875"/>
          <p14:tracePt t="67360" x="1755775" y="3698875"/>
          <p14:tracePt t="67361" x="1747838" y="3706813"/>
          <p14:tracePt t="67363" x="1731963" y="3706813"/>
          <p14:tracePt t="67364" x="1716088" y="3706813"/>
          <p14:tracePt t="67365" x="1700213" y="3706813"/>
          <p14:tracePt t="67365" x="1684338" y="3714750"/>
          <p14:tracePt t="67366" x="1676400" y="3714750"/>
          <p14:tracePt t="67367" x="1660525" y="3714750"/>
          <p14:tracePt t="67368" x="1646238" y="3714750"/>
          <p14:tracePt t="67369" x="1630363" y="3714750"/>
          <p14:tracePt t="67370" x="1614488" y="3714750"/>
          <p14:tracePt t="67371" x="1606550" y="3722688"/>
          <p14:tracePt t="67372" x="1590675" y="3722688"/>
          <p14:tracePt t="67373" x="1574800" y="3722688"/>
          <p14:tracePt t="67374" x="1558925" y="3722688"/>
          <p14:tracePt t="67375" x="1550988" y="3722688"/>
          <p14:tracePt t="67376" x="1535113" y="3722688"/>
          <p14:tracePt t="67377" x="1520825" y="3722688"/>
          <p14:tracePt t="67378" x="1504950" y="3722688"/>
          <p14:tracePt t="67380" x="1489075" y="3722688"/>
          <p14:tracePt t="67381" x="1481138" y="3722688"/>
          <p14:tracePt t="67381" x="1465263" y="3722688"/>
          <p14:tracePt t="67382" x="1449388" y="3722688"/>
          <p14:tracePt t="67384" x="1433513" y="3722688"/>
          <p14:tracePt t="67384" x="1425575" y="3722688"/>
          <p14:tracePt t="67385" x="1409700" y="3722688"/>
          <p14:tracePt t="67386" x="1401763" y="3722688"/>
          <p14:tracePt t="67387" x="1387475" y="3722688"/>
          <p14:tracePt t="67388" x="1371600" y="3722688"/>
          <p14:tracePt t="67389" x="1355725" y="3722688"/>
          <p14:tracePt t="67390" x="1347788" y="3722688"/>
          <p14:tracePt t="67391" x="1339850" y="3722688"/>
          <p14:tracePt t="67392" x="1323975" y="3722688"/>
          <p14:tracePt t="67393" x="1308100" y="3714750"/>
          <p14:tracePt t="67394" x="1300163" y="3714750"/>
          <p14:tracePt t="67395" x="1284288" y="3714750"/>
          <p14:tracePt t="67397" x="1277938" y="3714750"/>
          <p14:tracePt t="67398" x="1270000" y="3706813"/>
          <p14:tracePt t="67398" x="1254125" y="3706813"/>
          <p14:tracePt t="67400" x="1246188" y="3706813"/>
          <p14:tracePt t="67400" x="1238250" y="3706813"/>
          <p14:tracePt t="67401" x="1230313" y="3706813"/>
          <p14:tracePt t="67402" x="1214438" y="3698875"/>
          <p14:tracePt t="67403" x="1206500" y="3698875"/>
          <p14:tracePt t="67404" x="1198563" y="3698875"/>
          <p14:tracePt t="67405" x="1182688" y="3690938"/>
          <p14:tracePt t="67408" x="1174750" y="3690938"/>
          <p14:tracePt t="67408" x="1166813" y="3683000"/>
          <p14:tracePt t="67409" x="1158875" y="3683000"/>
          <p14:tracePt t="67410" x="1152525" y="3683000"/>
          <p14:tracePt t="67413" x="1144588" y="3676650"/>
          <p14:tracePt t="67414" x="1136650" y="3676650"/>
          <p14:tracePt t="67415" x="1128713" y="3668713"/>
          <p14:tracePt t="67417" x="1120775" y="3668713"/>
          <p14:tracePt t="67419" x="1112838" y="3660775"/>
          <p14:tracePt t="67422" x="1104900" y="3652838"/>
          <p14:tracePt t="67425" x="1096963" y="3652838"/>
          <p14:tracePt t="67425" x="1096963" y="3644900"/>
          <p14:tracePt t="67428" x="1089025" y="3644900"/>
          <p14:tracePt t="67428" x="1089025" y="3636963"/>
          <p14:tracePt t="67431" x="1081088" y="3636963"/>
          <p14:tracePt t="67433" x="1073150" y="3636963"/>
          <p14:tracePt t="67434" x="1073150" y="3629025"/>
          <p14:tracePt t="67436" x="1065213" y="3621088"/>
          <p14:tracePt t="67438" x="1065213" y="3613150"/>
          <p14:tracePt t="67438" x="1057275" y="3613150"/>
          <p14:tracePt t="67439" x="1057275" y="3605213"/>
          <p14:tracePt t="67440" x="1057275" y="3597275"/>
          <p14:tracePt t="67443" x="1049338" y="3597275"/>
          <p14:tracePt t="67443" x="1041400" y="3589338"/>
          <p14:tracePt t="67444" x="1041400" y="3581400"/>
          <p14:tracePt t="67447" x="1035050" y="3573463"/>
          <p14:tracePt t="67448" x="1035050" y="3565525"/>
          <p14:tracePt t="67449" x="1027113" y="3565525"/>
          <p14:tracePt t="67449" x="1019175" y="3557588"/>
          <p14:tracePt t="67452" x="1019175" y="3551238"/>
          <p14:tracePt t="67453" x="1011238" y="3543300"/>
          <p14:tracePt t="67453" x="1011238" y="3535363"/>
          <p14:tracePt t="67454" x="1011238" y="3527425"/>
          <p14:tracePt t="67455" x="1003300" y="3527425"/>
          <p14:tracePt t="67456" x="1003300" y="3519488"/>
          <p14:tracePt t="67457" x="1003300" y="3511550"/>
          <p14:tracePt t="67458" x="1003300" y="3503613"/>
          <p14:tracePt t="67459" x="995363" y="3495675"/>
          <p14:tracePt t="67462" x="987425" y="3487738"/>
          <p14:tracePt t="67464" x="987425" y="3479800"/>
          <p14:tracePt t="67465" x="987425" y="3471863"/>
          <p14:tracePt t="67465" x="979488" y="3463925"/>
          <p14:tracePt t="67467" x="979488" y="3455988"/>
          <p14:tracePt t="67468" x="971550" y="3448050"/>
          <p14:tracePt t="67468" x="971550" y="3440113"/>
          <p14:tracePt t="67470" x="971550" y="3432175"/>
          <p14:tracePt t="67471" x="971550" y="3425825"/>
          <p14:tracePt t="67471" x="971550" y="3417888"/>
          <p14:tracePt t="67473" x="963613" y="3402013"/>
          <p14:tracePt t="67476" x="963613" y="3386138"/>
          <p14:tracePt t="67476" x="963613" y="3378200"/>
          <p14:tracePt t="67477" x="963613" y="3370263"/>
          <p14:tracePt t="67478" x="963613" y="3362325"/>
          <p14:tracePt t="67479" x="955675" y="3354388"/>
          <p14:tracePt t="67481" x="955675" y="3346450"/>
          <p14:tracePt t="67482" x="955675" y="3338513"/>
          <p14:tracePt t="67482" x="947738" y="3330575"/>
          <p14:tracePt t="67483" x="947738" y="3314700"/>
          <p14:tracePt t="67484" x="947738" y="3306763"/>
          <p14:tracePt t="67485" x="947738" y="3300413"/>
          <p14:tracePt t="67486" x="939800" y="3292475"/>
          <p14:tracePt t="67488" x="939800" y="3284538"/>
          <p14:tracePt t="67488" x="939800" y="3276600"/>
          <p14:tracePt t="67489" x="931863" y="3268663"/>
          <p14:tracePt t="67490" x="931863" y="3260725"/>
          <p14:tracePt t="67491" x="931863" y="3244850"/>
          <p14:tracePt t="67494" x="923925" y="3228975"/>
          <p14:tracePt t="67494" x="923925" y="3221038"/>
          <p14:tracePt t="67495" x="923925" y="3213100"/>
          <p14:tracePt t="67497" x="923925" y="3205163"/>
          <p14:tracePt t="67498" x="915988" y="3189288"/>
          <p14:tracePt t="67498" x="915988" y="3181350"/>
          <p14:tracePt t="67499" x="915988" y="3175000"/>
          <p14:tracePt t="67501" x="915988" y="3159125"/>
          <p14:tracePt t="67501" x="915988" y="3151188"/>
          <p14:tracePt t="67503" x="915988" y="3143250"/>
          <p14:tracePt t="67503" x="915988" y="3135313"/>
          <p14:tracePt t="67504" x="909638" y="3119438"/>
          <p14:tracePt t="67506" x="909638" y="3111500"/>
          <p14:tracePt t="67506" x="909638" y="3095625"/>
          <p14:tracePt t="67509" x="909638" y="3079750"/>
          <p14:tracePt t="67510" x="901700" y="3063875"/>
          <p14:tracePt t="67510" x="901700" y="3055938"/>
          <p14:tracePt t="67511" x="901700" y="3049588"/>
          <p14:tracePt t="67512" x="901700" y="3041650"/>
          <p14:tracePt t="67514" x="901700" y="3025775"/>
          <p14:tracePt t="67515" x="901700" y="3017838"/>
          <p14:tracePt t="67515" x="901700" y="3009900"/>
          <p14:tracePt t="67516" x="901700" y="2994025"/>
          <p14:tracePt t="67518" x="901700" y="2986088"/>
          <p14:tracePt t="67518" x="901700" y="2970213"/>
          <p14:tracePt t="67519" x="901700" y="2962275"/>
          <p14:tracePt t="67520" x="901700" y="2954338"/>
          <p14:tracePt t="67521" x="901700" y="2938463"/>
          <p14:tracePt t="67523" x="901700" y="2930525"/>
          <p14:tracePt t="67523" x="901700" y="2924175"/>
          <p14:tracePt t="67525" x="901700" y="2908300"/>
          <p14:tracePt t="67525" x="901700" y="2900363"/>
          <p14:tracePt t="67528" x="901700" y="2884488"/>
          <p14:tracePt t="67528" x="901700" y="2876550"/>
          <p14:tracePt t="67529" x="901700" y="2860675"/>
          <p14:tracePt t="67531" x="901700" y="2852738"/>
          <p14:tracePt t="67532" x="901700" y="2844800"/>
          <p14:tracePt t="67533" x="901700" y="2828925"/>
          <p14:tracePt t="67533" x="901700" y="2820988"/>
          <p14:tracePt t="67534" x="901700" y="2813050"/>
          <p14:tracePt t="67535" x="901700" y="2805113"/>
          <p14:tracePt t="67536" x="901700" y="2798763"/>
          <p14:tracePt t="67538" x="901700" y="2790825"/>
          <p14:tracePt t="67538" x="901700" y="2774950"/>
          <p14:tracePt t="67539" x="901700" y="2767013"/>
          <p14:tracePt t="67541" x="901700" y="2759075"/>
          <p14:tracePt t="67541" x="909638" y="2751138"/>
          <p14:tracePt t="67542" x="909638" y="2743200"/>
          <p14:tracePt t="67543" x="909638" y="2735263"/>
          <p14:tracePt t="67544" x="909638" y="2727325"/>
          <p14:tracePt t="67545" x="909638" y="2719388"/>
          <p14:tracePt t="67547" x="909638" y="2711450"/>
          <p14:tracePt t="67548" x="915988" y="2703513"/>
          <p14:tracePt t="67550" x="915988" y="2687638"/>
          <p14:tracePt t="67551" x="923925" y="2673350"/>
          <p14:tracePt t="67554" x="923925" y="2665413"/>
          <p14:tracePt t="67554" x="923925" y="2657475"/>
          <p14:tracePt t="67555" x="923925" y="2649538"/>
          <p14:tracePt t="67556" x="931863" y="2641600"/>
          <p14:tracePt t="67557" x="931863" y="2633663"/>
          <p14:tracePt t="67559" x="939800" y="2625725"/>
          <p14:tracePt t="67560" x="939800" y="2617788"/>
          <p14:tracePt t="67561" x="939800" y="2609850"/>
          <p14:tracePt t="67562" x="947738" y="2601913"/>
          <p14:tracePt t="67565" x="947738" y="2593975"/>
          <p14:tracePt t="67565" x="955675" y="2586038"/>
          <p14:tracePt t="67568" x="955675" y="2578100"/>
          <p14:tracePt t="67570" x="955675" y="2570163"/>
          <p14:tracePt t="67570" x="963613" y="2562225"/>
          <p14:tracePt t="67573" x="963613" y="2555875"/>
          <p14:tracePt t="67575" x="963613" y="2547938"/>
          <p14:tracePt t="67576" x="971550" y="2547938"/>
          <p14:tracePt t="67578" x="979488" y="2547938"/>
          <p14:tracePt t="67578" x="979488" y="2540000"/>
          <p14:tracePt t="67581" x="979488" y="2532063"/>
          <p14:tracePt t="67581" x="987425" y="2532063"/>
          <p14:tracePt t="67583" x="995363" y="2524125"/>
          <p14:tracePt t="67584" x="995363" y="2516188"/>
          <p14:tracePt t="67588" x="1003300" y="2508250"/>
          <p14:tracePt t="67591" x="1011238" y="2508250"/>
          <p14:tracePt t="67594" x="1019175" y="2508250"/>
          <p14:tracePt t="67597" x="1027113" y="2500313"/>
          <p14:tracePt t="67601" x="1035050" y="2500313"/>
          <p14:tracePt t="67604" x="1041400" y="2500313"/>
          <p14:tracePt t="67606" x="1049338" y="2492375"/>
          <p14:tracePt t="67609" x="1057275" y="2492375"/>
          <p14:tracePt t="67610" x="1065213" y="2492375"/>
          <p14:tracePt t="67614" x="1073150" y="2492375"/>
          <p14:tracePt t="67615" x="1081088" y="2492375"/>
          <p14:tracePt t="67617" x="1089025" y="2492375"/>
          <p14:tracePt t="67619" x="1096963" y="2492375"/>
          <p14:tracePt t="67620" x="1104900" y="2492375"/>
          <p14:tracePt t="67622" x="1104900" y="2484438"/>
          <p14:tracePt t="67623" x="1112838" y="2484438"/>
          <p14:tracePt t="67624" x="1120775" y="2484438"/>
          <p14:tracePt t="67626" x="1128713" y="2476500"/>
          <p14:tracePt t="67628" x="1136650" y="2476500"/>
          <p14:tracePt t="67631" x="1144588" y="2476500"/>
          <p14:tracePt t="67632" x="1152525" y="2476500"/>
          <p14:tracePt t="67633" x="1152525" y="2468563"/>
          <p14:tracePt t="67634" x="1158875" y="2468563"/>
          <p14:tracePt t="67634" x="1166813" y="2468563"/>
          <p14:tracePt t="67636" x="1174750" y="2468563"/>
          <p14:tracePt t="67638" x="1182688" y="2460625"/>
          <p14:tracePt t="67640" x="1190625" y="2460625"/>
          <p14:tracePt t="67641" x="1198563" y="2460625"/>
          <p14:tracePt t="67643" x="1206500" y="2460625"/>
          <p14:tracePt t="67643" x="1214438" y="2460625"/>
          <p14:tracePt t="67645" x="1222375" y="2460625"/>
          <p14:tracePt t="67647" x="1230313" y="2460625"/>
          <p14:tracePt t="67649" x="1238250" y="2452688"/>
          <p14:tracePt t="67650" x="1246188" y="2452688"/>
          <p14:tracePt t="67651" x="1254125" y="2452688"/>
          <p14:tracePt t="67653" x="1262063" y="2452688"/>
          <p14:tracePt t="67654" x="1270000" y="2452688"/>
          <p14:tracePt t="67656" x="1277938" y="2444750"/>
          <p14:tracePt t="67658" x="1284288" y="2444750"/>
          <p14:tracePt t="67659" x="1292225" y="2444750"/>
          <p14:tracePt t="67660" x="1300163" y="2444750"/>
          <p14:tracePt t="67662" x="1300163" y="2436813"/>
          <p14:tracePt t="67662" x="1308100" y="2436813"/>
          <p14:tracePt t="67664" x="1316038" y="2436813"/>
          <p14:tracePt t="67666" x="1323975" y="2436813"/>
          <p14:tracePt t="67668" x="1331913" y="2436813"/>
          <p14:tracePt t="67669" x="1339850" y="2436813"/>
          <p14:tracePt t="67671" x="1347788" y="2436813"/>
          <p14:tracePt t="67673" x="1355725" y="2436813"/>
          <p14:tracePt t="67674" x="1363663" y="2430463"/>
          <p14:tracePt t="67676" x="1371600" y="2430463"/>
          <p14:tracePt t="67680" x="1371600" y="2422525"/>
          <p14:tracePt t="67681" x="1379538" y="2422525"/>
          <p14:tracePt t="67683" x="1387475" y="2422525"/>
          <p14:tracePt t="67686" x="1395413" y="2422525"/>
          <p14:tracePt t="67688" x="1401763" y="2422525"/>
          <p14:tracePt t="67692" x="1409700" y="2422525"/>
          <p14:tracePt t="67693" x="1417638" y="2422525"/>
          <p14:tracePt t="67698" x="1425575" y="2422525"/>
          <p14:tracePt t="67698" x="1425575" y="2414588"/>
          <p14:tracePt t="67703" x="1433513" y="2414588"/>
          <p14:tracePt t="67706" x="1441450" y="2414588"/>
          <p14:tracePt t="67709" x="1449388" y="2414588"/>
          <p14:tracePt t="67712" x="1457325" y="2414588"/>
          <p14:tracePt t="67714" x="1465263" y="2414588"/>
          <p14:tracePt t="67718" x="1473200" y="2414588"/>
          <p14:tracePt t="67723" x="1481138" y="2414588"/>
          <p14:tracePt t="67727" x="1489075" y="2414588"/>
          <p14:tracePt t="67733" x="1497013" y="2414588"/>
          <p14:tracePt t="67738" x="1504950" y="2414588"/>
          <p14:tracePt t="67741" x="1512888" y="2414588"/>
          <p14:tracePt t="67742" x="1512888" y="2422525"/>
          <p14:tracePt t="67744" x="1520825" y="2422525"/>
          <p14:tracePt t="67745" x="1527175" y="2422525"/>
          <p14:tracePt t="67747" x="1527175" y="2430463"/>
          <p14:tracePt t="67748" x="1535113" y="2430463"/>
          <p14:tracePt t="67749" x="1535113" y="2436813"/>
          <p14:tracePt t="67750" x="1543050" y="2444750"/>
          <p14:tracePt t="67753" x="1550988" y="2452688"/>
          <p14:tracePt t="67754" x="1558925" y="2460625"/>
          <p14:tracePt t="67755" x="1566863" y="2468563"/>
          <p14:tracePt t="67758" x="1574800" y="2484438"/>
          <p14:tracePt t="67758" x="1582738" y="2484438"/>
          <p14:tracePt t="67759" x="1582738" y="2492375"/>
          <p14:tracePt t="67761" x="1590675" y="2500313"/>
          <p14:tracePt t="67764" x="1614488" y="2532063"/>
          <p14:tracePt t="67765" x="1622425" y="2540000"/>
          <p14:tracePt t="67766" x="1630363" y="2555875"/>
          <p14:tracePt t="67767" x="1638300" y="2555875"/>
          <p14:tracePt t="67769" x="1638300" y="2570163"/>
          <p14:tracePt t="67769" x="1646238" y="2578100"/>
          <p14:tracePt t="67770" x="1652588" y="2586038"/>
          <p14:tracePt t="67771" x="1660525" y="2593975"/>
          <p14:tracePt t="67772" x="1668463" y="2609850"/>
          <p14:tracePt t="67775" x="1684338" y="2625725"/>
          <p14:tracePt t="67776" x="1684338" y="2633663"/>
          <p14:tracePt t="67776" x="1692275" y="2641600"/>
          <p14:tracePt t="67777" x="1700213" y="2649538"/>
          <p14:tracePt t="67778" x="1708150" y="2665413"/>
          <p14:tracePt t="67779" x="1708150" y="2673350"/>
          <p14:tracePt t="67781" x="1716088" y="2681288"/>
          <p14:tracePt t="67782" x="1724025" y="2695575"/>
          <p14:tracePt t="67782" x="1731963" y="2703513"/>
          <p14:tracePt t="67783" x="1739900" y="2711450"/>
          <p14:tracePt t="67784" x="1739900" y="2719388"/>
          <p14:tracePt t="67785" x="1747838" y="2735263"/>
          <p14:tracePt t="67786" x="1755775" y="2743200"/>
          <p14:tracePt t="67787" x="1763713" y="2751138"/>
          <p14:tracePt t="67788" x="1763713" y="2759075"/>
          <p14:tracePt t="67789" x="1770063" y="2767013"/>
          <p14:tracePt t="67790" x="1778000" y="2774950"/>
          <p14:tracePt t="67791" x="1778000" y="2790825"/>
          <p14:tracePt t="67793" x="1785938" y="2790825"/>
          <p14:tracePt t="67793" x="1793875" y="2805113"/>
          <p14:tracePt t="67796" x="1801813" y="2820988"/>
          <p14:tracePt t="67797" x="1809750" y="2828925"/>
          <p14:tracePt t="67797" x="1809750" y="2836863"/>
          <p14:tracePt t="67798" x="1809750" y="2844800"/>
          <p14:tracePt t="67799" x="1817688" y="2852738"/>
          <p14:tracePt t="67801" x="1817688" y="2860675"/>
          <p14:tracePt t="67801" x="1825625" y="2868613"/>
          <p14:tracePt t="67802" x="1825625" y="2876550"/>
          <p14:tracePt t="67803" x="1833563" y="2884488"/>
          <p14:tracePt t="67804" x="1833563" y="2892425"/>
          <p14:tracePt t="67805" x="1841500" y="2900363"/>
          <p14:tracePt t="67806" x="1849438" y="2908300"/>
          <p14:tracePt t="67809" x="1849438" y="2916238"/>
          <p14:tracePt t="67809" x="1857375" y="2924175"/>
          <p14:tracePt t="67811" x="1857375" y="2930525"/>
          <p14:tracePt t="67811" x="1865313" y="2938463"/>
          <p14:tracePt t="67812" x="1865313" y="2946400"/>
          <p14:tracePt t="67814" x="1873250" y="2954338"/>
          <p14:tracePt t="67816" x="1873250" y="2962275"/>
          <p14:tracePt t="67817" x="1873250" y="2970213"/>
          <p14:tracePt t="67817" x="1881188" y="2970213"/>
          <p14:tracePt t="67818" x="1881188" y="2978150"/>
          <p14:tracePt t="67821" x="1881188" y="2986088"/>
          <p14:tracePt t="67822" x="1889125" y="2994025"/>
          <p14:tracePt t="67823" x="1889125" y="3001963"/>
          <p14:tracePt t="67825" x="1889125" y="3009900"/>
          <p14:tracePt t="67826" x="1889125" y="3017838"/>
          <p14:tracePt t="67830" x="1895475" y="3025775"/>
          <p14:tracePt t="67832" x="1895475" y="3033713"/>
          <p14:tracePt t="67835" x="1895475" y="3041650"/>
          <p14:tracePt t="67837" x="1895475" y="3049588"/>
          <p14:tracePt t="67838" x="1895475" y="3055938"/>
          <p14:tracePt t="67841" x="1895475" y="3063875"/>
          <p14:tracePt t="67844" x="1895475" y="3071813"/>
          <p14:tracePt t="67847" x="1895475" y="3079750"/>
          <p14:tracePt t="67849" x="1895475" y="3087688"/>
          <p14:tracePt t="67853" x="1895475" y="3095625"/>
          <p14:tracePt t="67853" x="1895475" y="3103563"/>
          <p14:tracePt t="67857" x="1895475" y="3111500"/>
          <p14:tracePt t="67860" x="1889125" y="3111500"/>
          <p14:tracePt t="67860" x="1889125" y="3119438"/>
          <p14:tracePt t="67863" x="1881188" y="3127375"/>
          <p14:tracePt t="67865" x="1881188" y="3135313"/>
          <p14:tracePt t="67866" x="1881188" y="3143250"/>
          <p14:tracePt t="67867" x="1873250" y="3143250"/>
          <p14:tracePt t="67868" x="1873250" y="3151188"/>
          <p14:tracePt t="67871" x="1873250" y="3159125"/>
          <p14:tracePt t="67871" x="1865313" y="3159125"/>
          <p14:tracePt t="67874" x="1857375" y="3167063"/>
          <p14:tracePt t="67877" x="1849438" y="3167063"/>
          <p14:tracePt t="67877" x="1849438" y="3175000"/>
          <p14:tracePt t="67878" x="1841500" y="3175000"/>
          <p14:tracePt t="67879" x="1841500" y="3181350"/>
          <p14:tracePt t="67881" x="1833563" y="3189288"/>
          <p14:tracePt t="67884" x="1825625" y="3197225"/>
          <p14:tracePt t="67886" x="1817688" y="3205163"/>
          <p14:tracePt t="67888" x="1809750" y="3205163"/>
          <p14:tracePt t="67888" x="1801813" y="3213100"/>
          <p14:tracePt t="67891" x="1793875" y="3213100"/>
          <p14:tracePt t="67893" x="1785938" y="3213100"/>
          <p14:tracePt t="67893" x="1785938" y="3221038"/>
          <p14:tracePt t="67894" x="1778000" y="3221038"/>
          <p14:tracePt t="67895" x="1770063" y="3228975"/>
          <p14:tracePt t="67898" x="1763713" y="3228975"/>
          <p14:tracePt t="67898" x="1755775" y="3228975"/>
          <p14:tracePt t="67899" x="1755775" y="3236913"/>
          <p14:tracePt t="67900" x="1747838" y="3236913"/>
          <p14:tracePt t="67902" x="1739900" y="3236913"/>
          <p14:tracePt t="67902" x="1731963" y="3236913"/>
          <p14:tracePt t="67904" x="1731963" y="3244850"/>
          <p14:tracePt t="67904" x="1724025" y="3244850"/>
          <p14:tracePt t="67905" x="1716088" y="3252788"/>
          <p14:tracePt t="67906" x="1708150" y="3252788"/>
          <p14:tracePt t="67907" x="1700213" y="3252788"/>
          <p14:tracePt t="67908" x="1692275" y="3252788"/>
          <p14:tracePt t="67909" x="1684338" y="3252788"/>
          <p14:tracePt t="67910" x="1676400" y="3252788"/>
          <p14:tracePt t="67911" x="1676400" y="3260725"/>
          <p14:tracePt t="67912" x="1668463" y="3260725"/>
          <p14:tracePt t="67914" x="1660525" y="3260725"/>
          <p14:tracePt t="67915" x="1652588" y="3260725"/>
          <p14:tracePt t="67915" x="1646238" y="3260725"/>
          <p14:tracePt t="67916" x="1638300" y="3268663"/>
          <p14:tracePt t="67917" x="1630363" y="3268663"/>
          <p14:tracePt t="67918" x="1622425" y="3268663"/>
          <p14:tracePt t="67920" x="1606550" y="3268663"/>
          <p14:tracePt t="67921" x="1598613" y="3268663"/>
          <p14:tracePt t="67923" x="1590675" y="3268663"/>
          <p14:tracePt t="67925" x="1582738" y="3276600"/>
          <p14:tracePt t="67925" x="1574800" y="3276600"/>
          <p14:tracePt t="67926" x="1558925" y="3276600"/>
          <p14:tracePt t="67929" x="1550988" y="3276600"/>
          <p14:tracePt t="67929" x="1535113" y="3284538"/>
          <p14:tracePt t="67931" x="1520825" y="3284538"/>
          <p14:tracePt t="67933" x="1504950" y="3284538"/>
          <p14:tracePt t="67934" x="1497013" y="3284538"/>
          <p14:tracePt t="67936" x="1489075" y="3284538"/>
          <p14:tracePt t="67936" x="1481138" y="3284538"/>
          <p14:tracePt t="67938" x="1465263" y="3292475"/>
          <p14:tracePt t="67941" x="1449388" y="3292475"/>
          <p14:tracePt t="67943" x="1433513" y="3292475"/>
          <p14:tracePt t="67945" x="1417638" y="3292475"/>
          <p14:tracePt t="67945" x="1409700" y="3292475"/>
          <p14:tracePt t="67948" x="1395413" y="3292475"/>
          <p14:tracePt t="67950" x="1387475" y="3292475"/>
          <p14:tracePt t="67951" x="1379538" y="3292475"/>
          <p14:tracePt t="67951" x="1371600" y="3292475"/>
          <p14:tracePt t="67952" x="1363663" y="3292475"/>
          <p14:tracePt t="67953" x="1355725" y="3292475"/>
          <p14:tracePt t="67956" x="1347788" y="3292475"/>
          <p14:tracePt t="67956" x="1339850" y="3292475"/>
          <p14:tracePt t="67957" x="1331913" y="3292475"/>
          <p14:tracePt t="67958" x="1323975" y="3292475"/>
          <p14:tracePt t="67959" x="1323975" y="3284538"/>
          <p14:tracePt t="67960" x="1316038" y="3284538"/>
          <p14:tracePt t="67961" x="1308100" y="3284538"/>
          <p14:tracePt t="67962" x="1300163" y="3284538"/>
          <p14:tracePt t="67964" x="1292225" y="3276600"/>
          <p14:tracePt t="67965" x="1284288" y="3276600"/>
          <p14:tracePt t="67968" x="1277938" y="3276600"/>
          <p14:tracePt t="67968" x="1270000" y="3268663"/>
          <p14:tracePt t="67969" x="1262063" y="3268663"/>
          <p14:tracePt t="67972" x="1254125" y="3260725"/>
          <p14:tracePt t="67974" x="1246188" y="3260725"/>
          <p14:tracePt t="67974" x="1238250" y="3260725"/>
          <p14:tracePt t="67975" x="1238250" y="3252788"/>
          <p14:tracePt t="67976" x="1230313" y="3252788"/>
          <p14:tracePt t="67977" x="1230313" y="3244850"/>
          <p14:tracePt t="67978" x="1222375" y="3244850"/>
          <p14:tracePt t="67981" x="1214438" y="3236913"/>
          <p14:tracePt t="67984" x="1206500" y="3228975"/>
          <p14:tracePt t="67984" x="1198563" y="3228975"/>
          <p14:tracePt t="67985" x="1198563" y="3221038"/>
          <p14:tracePt t="67986" x="1190625" y="3221038"/>
          <p14:tracePt t="67989" x="1182688" y="3213100"/>
          <p14:tracePt t="67991" x="1174750" y="3205163"/>
          <p14:tracePt t="67992" x="1166813" y="3197225"/>
          <p14:tracePt t="67995" x="1166813" y="3189288"/>
          <p14:tracePt t="67995" x="1158875" y="3189288"/>
          <p14:tracePt t="67997" x="1158875" y="3181350"/>
          <p14:tracePt t="67998" x="1158875" y="3175000"/>
          <p14:tracePt t="67998" x="1152525" y="3175000"/>
          <p14:tracePt t="68000" x="1152525" y="3167063"/>
          <p14:tracePt t="68000" x="1144588" y="3167063"/>
          <p14:tracePt t="68001" x="1144588" y="3159125"/>
          <p14:tracePt t="68002" x="1136650" y="3159125"/>
          <p14:tracePt t="68003" x="1136650" y="3151188"/>
          <p14:tracePt t="68004" x="1128713" y="3143250"/>
          <p14:tracePt t="68007" x="1128713" y="3135313"/>
          <p14:tracePt t="68007" x="1120775" y="3127375"/>
          <p14:tracePt t="68010" x="1112838" y="3119438"/>
          <p14:tracePt t="68011" x="1112838" y="3111500"/>
          <p14:tracePt t="68012" x="1104900" y="3103563"/>
          <p14:tracePt t="68015" x="1096963" y="3095625"/>
          <p14:tracePt t="68017" x="1096963" y="3087688"/>
          <p14:tracePt t="68017" x="1089025" y="3079750"/>
          <p14:tracePt t="68018" x="1089025" y="3071813"/>
          <p14:tracePt t="68021" x="1081088" y="3063875"/>
          <p14:tracePt t="68021" x="1081088" y="3055938"/>
          <p14:tracePt t="68022" x="1073150" y="3049588"/>
          <p14:tracePt t="68025" x="1073150" y="3041650"/>
          <p14:tracePt t="68025" x="1073150" y="3033713"/>
          <p14:tracePt t="68026" x="1073150" y="3025775"/>
          <p14:tracePt t="68028" x="1065213" y="3025775"/>
          <p14:tracePt t="68028" x="1065213" y="3017838"/>
          <p14:tracePt t="68029" x="1065213" y="3009900"/>
          <p14:tracePt t="68030" x="1065213" y="3001963"/>
          <p14:tracePt t="68032" x="1057275" y="2994025"/>
          <p14:tracePt t="68033" x="1057275" y="2986088"/>
          <p14:tracePt t="68034" x="1057275" y="2978150"/>
          <p14:tracePt t="68037" x="1049338" y="2970213"/>
          <p14:tracePt t="68037" x="1049338" y="2962275"/>
          <p14:tracePt t="68038" x="1049338" y="2954338"/>
          <p14:tracePt t="68041" x="1049338" y="2946400"/>
          <p14:tracePt t="68041" x="1041400" y="2938463"/>
          <p14:tracePt t="68044" x="1041400" y="2930525"/>
          <p14:tracePt t="68044" x="1041400" y="2924175"/>
          <p14:tracePt t="68048" x="1041400" y="2916238"/>
          <p14:tracePt t="68048" x="1041400" y="2908300"/>
          <p14:tracePt t="68051" x="1041400" y="2900363"/>
          <p14:tracePt t="68051" x="1035050" y="2900363"/>
          <p14:tracePt t="68054" x="1035050" y="2892425"/>
          <p14:tracePt t="68054" x="1035050" y="2884488"/>
          <p14:tracePt t="68057" x="1035050" y="2876550"/>
          <p14:tracePt t="68059" x="1035050" y="2868613"/>
          <p14:tracePt t="68062" x="1035050" y="2860675"/>
          <p14:tracePt t="68064" x="1035050" y="2852738"/>
          <p14:tracePt t="68065" x="1035050" y="2844800"/>
          <p14:tracePt t="68067" x="1035050" y="2836863"/>
          <p14:tracePt t="68069" x="1035050" y="2828925"/>
          <p14:tracePt t="68069" x="1035050" y="2820988"/>
          <p14:tracePt t="68070" x="1035050" y="2813050"/>
          <p14:tracePt t="68073" x="1035050" y="2805113"/>
          <p14:tracePt t="68073" x="1041400" y="2798763"/>
          <p14:tracePt t="68076" x="1041400" y="2790825"/>
          <p14:tracePt t="68076" x="1049338" y="2782888"/>
          <p14:tracePt t="68077" x="1049338" y="2774950"/>
          <p14:tracePt t="68080" x="1057275" y="2767013"/>
          <p14:tracePt t="68081" x="1057275" y="2759075"/>
          <p14:tracePt t="68081" x="1065213" y="2751138"/>
          <p14:tracePt t="68083" x="1065213" y="2743200"/>
          <p14:tracePt t="68084" x="1073150" y="2735263"/>
          <p14:tracePt t="68084" x="1073150" y="2727325"/>
          <p14:tracePt t="68085" x="1081088" y="2719388"/>
          <p14:tracePt t="68086" x="1081088" y="2711450"/>
          <p14:tracePt t="68087" x="1089025" y="2703513"/>
          <p14:tracePt t="68088" x="1096963" y="2695575"/>
          <p14:tracePt t="68089" x="1096963" y="2687638"/>
          <p14:tracePt t="68090" x="1104900" y="2681288"/>
          <p14:tracePt t="68091" x="1104900" y="2673350"/>
          <p14:tracePt t="68092" x="1112838" y="2665413"/>
          <p14:tracePt t="68094" x="1120775" y="2657475"/>
          <p14:tracePt t="68094" x="1128713" y="2649538"/>
          <p14:tracePt t="68095" x="1136650" y="2641600"/>
          <p14:tracePt t="68097" x="1136650" y="2633663"/>
          <p14:tracePt t="68098" x="1152525" y="2625725"/>
          <p14:tracePt t="68099" x="1152525" y="2617788"/>
          <p14:tracePt t="68099" x="1158875" y="2609850"/>
          <p14:tracePt t="68100" x="1166813" y="2601913"/>
          <p14:tracePt t="68102" x="1174750" y="2593975"/>
          <p14:tracePt t="68102" x="1182688" y="2586038"/>
          <p14:tracePt t="68103" x="1190625" y="2578100"/>
          <p14:tracePt t="68104" x="1198563" y="2578100"/>
          <p14:tracePt t="68105" x="1206500" y="2562225"/>
          <p14:tracePt t="68106" x="1214438" y="2562225"/>
          <p14:tracePt t="68107" x="1222375" y="2547938"/>
          <p14:tracePt t="68110" x="1230313" y="2540000"/>
          <p14:tracePt t="68110" x="1246188" y="2532063"/>
          <p14:tracePt t="68111" x="1246188" y="2524125"/>
          <p14:tracePt t="68112" x="1262063" y="2516188"/>
          <p14:tracePt t="68114" x="1270000" y="2508250"/>
          <p14:tracePt t="68115" x="1277938" y="2500313"/>
          <p14:tracePt t="68116" x="1284288" y="2492375"/>
          <p14:tracePt t="68116" x="1292225" y="2492375"/>
          <p14:tracePt t="68117" x="1300163" y="2476500"/>
          <p14:tracePt t="68119" x="1308100" y="2476500"/>
          <p14:tracePt t="68119" x="1316038" y="2468563"/>
          <p14:tracePt t="68120" x="1323975" y="2460625"/>
          <p14:tracePt t="68121" x="1331913" y="2452688"/>
          <p14:tracePt t="68122" x="1339850" y="2452688"/>
          <p14:tracePt t="68123" x="1347788" y="2444750"/>
          <p14:tracePt t="68124" x="1355725" y="2436813"/>
          <p14:tracePt t="68126" x="1363663" y="2430463"/>
          <p14:tracePt t="68126" x="1371600" y="2430463"/>
          <p14:tracePt t="68128" x="1379538" y="2422525"/>
          <p14:tracePt t="68128" x="1387475" y="2422525"/>
          <p14:tracePt t="68129" x="1395413" y="2414588"/>
          <p14:tracePt t="68131" x="1401763" y="2406650"/>
          <p14:tracePt t="68131" x="1409700" y="2406650"/>
          <p14:tracePt t="68133" x="1417638" y="2398713"/>
          <p14:tracePt t="68134" x="1425575" y="2390775"/>
          <p14:tracePt t="68134" x="1433513" y="2390775"/>
          <p14:tracePt t="68136" x="1441450" y="2382838"/>
          <p14:tracePt t="68138" x="1449388" y="2382838"/>
          <p14:tracePt t="68139" x="1457325" y="2374900"/>
          <p14:tracePt t="68139" x="1465263" y="2374900"/>
          <p14:tracePt t="68140" x="1473200" y="2374900"/>
          <p14:tracePt t="68143" x="1489075" y="2366963"/>
          <p14:tracePt t="68144" x="1497013" y="2366963"/>
          <p14:tracePt t="68145" x="1504950" y="2366963"/>
          <p14:tracePt t="68147" x="1512888" y="2366963"/>
          <p14:tracePt t="68148" x="1512888" y="2359025"/>
          <p14:tracePt t="68149" x="1520825" y="2359025"/>
          <p14:tracePt t="68150" x="1527175" y="2359025"/>
          <p14:tracePt t="68151" x="1535113" y="2351088"/>
          <p14:tracePt t="68153" x="1543050" y="2351088"/>
          <p14:tracePt t="68154" x="1550988" y="2351088"/>
          <p14:tracePt t="68156" x="1558925" y="2351088"/>
          <p14:tracePt t="68158" x="1566863" y="2351088"/>
          <p14:tracePt t="68161" x="1574800" y="2351088"/>
          <p14:tracePt t="68162" x="1574800" y="2343150"/>
          <p14:tracePt t="68163" x="1582738" y="2343150"/>
          <p14:tracePt t="68167" x="1590675" y="2343150"/>
          <p14:tracePt t="68168" x="1598613" y="2343150"/>
          <p14:tracePt t="68172" x="1606550" y="2343150"/>
          <p14:tracePt t="68173" x="1614488" y="2343150"/>
          <p14:tracePt t="68181" x="1622425" y="2343150"/>
          <p14:tracePt t="68198" x="1630363" y="2343150"/>
          <p14:tracePt t="68203" x="1638300" y="2343150"/>
          <p14:tracePt t="68204" x="1638300" y="2351088"/>
          <p14:tracePt t="68205" x="1638300" y="2359025"/>
          <p14:tracePt t="68207" x="1646238" y="2359025"/>
          <p14:tracePt t="68207" x="1652588" y="2366963"/>
          <p14:tracePt t="68208" x="1652588" y="2374900"/>
          <p14:tracePt t="68210" x="1660525" y="2382838"/>
          <p14:tracePt t="68213" x="1668463" y="2390775"/>
          <p14:tracePt t="68214" x="1668463" y="2398713"/>
          <p14:tracePt t="68215" x="1668463" y="2406650"/>
          <p14:tracePt t="68216" x="1676400" y="2414588"/>
          <p14:tracePt t="68216" x="1684338" y="2414588"/>
          <p14:tracePt t="68217" x="1684338" y="2422525"/>
          <p14:tracePt t="68218" x="1684338" y="2430463"/>
          <p14:tracePt t="68219" x="1692275" y="2436813"/>
          <p14:tracePt t="68220" x="1692275" y="2444750"/>
          <p14:tracePt t="68222" x="1700213" y="2452688"/>
          <p14:tracePt t="68222" x="1708150" y="2452688"/>
          <p14:tracePt t="68223" x="1708150" y="2468563"/>
          <p14:tracePt t="68225" x="1716088" y="2476500"/>
          <p14:tracePt t="68227" x="1716088" y="2484438"/>
          <p14:tracePt t="68228" x="1724025" y="2492375"/>
          <p14:tracePt t="68228" x="1724025" y="2500313"/>
          <p14:tracePt t="68229" x="1731963" y="2500313"/>
          <p14:tracePt t="68231" x="1731963" y="2516188"/>
          <p14:tracePt t="68232" x="1739900" y="2516188"/>
          <p14:tracePt t="68233" x="1739900" y="2524125"/>
          <p14:tracePt t="68233" x="1747838" y="2532063"/>
          <p14:tracePt t="68234" x="1747838" y="2540000"/>
          <p14:tracePt t="68235" x="1755775" y="2547938"/>
          <p14:tracePt t="68237" x="1755775" y="2555875"/>
          <p14:tracePt t="68238" x="1763713" y="2562225"/>
          <p14:tracePt t="68238" x="1763713" y="2570163"/>
          <p14:tracePt t="68240" x="1770063" y="2578100"/>
          <p14:tracePt t="68242" x="1770063" y="2586038"/>
          <p14:tracePt t="68243" x="1778000" y="2593975"/>
          <p14:tracePt t="68243" x="1778000" y="2601913"/>
          <p14:tracePt t="68244" x="1778000" y="2609850"/>
          <p14:tracePt t="68245" x="1785938" y="2617788"/>
          <p14:tracePt t="68247" x="1785938" y="2625725"/>
          <p14:tracePt t="68248" x="1793875" y="2625725"/>
          <p14:tracePt t="68249" x="1793875" y="2641600"/>
          <p14:tracePt t="68250" x="1801813" y="2641600"/>
          <p14:tracePt t="68250" x="1801813" y="2649538"/>
          <p14:tracePt t="68251" x="1809750" y="2657475"/>
          <p14:tracePt t="68253" x="1809750" y="2665413"/>
          <p14:tracePt t="68253" x="1809750" y="2673350"/>
          <p14:tracePt t="68254" x="1809750" y="2681288"/>
          <p14:tracePt t="68255" x="1817688" y="2687638"/>
          <p14:tracePt t="68256" x="1817688" y="2695575"/>
          <p14:tracePt t="68258" x="1825625" y="2711450"/>
          <p14:tracePt t="68260" x="1833563" y="2719388"/>
          <p14:tracePt t="68261" x="1833563" y="2735263"/>
          <p14:tracePt t="68263" x="1833563" y="2743200"/>
          <p14:tracePt t="68264" x="1841500" y="2751138"/>
          <p14:tracePt t="68265" x="1849438" y="2759075"/>
          <p14:tracePt t="68265" x="1849438" y="2767013"/>
          <p14:tracePt t="68266" x="1849438" y="2774950"/>
          <p14:tracePt t="68268" x="1849438" y="2790825"/>
          <p14:tracePt t="68269" x="1857375" y="2798763"/>
          <p14:tracePt t="68269" x="1857375" y="2805113"/>
          <p14:tracePt t="68270" x="1865313" y="2813050"/>
          <p14:tracePt t="68271" x="1865313" y="2820988"/>
          <p14:tracePt t="68272" x="1865313" y="2836863"/>
          <p14:tracePt t="68275" x="1873250" y="2852738"/>
          <p14:tracePt t="68275" x="1873250" y="2860675"/>
          <p14:tracePt t="68276" x="1873250" y="2876550"/>
          <p14:tracePt t="68277" x="1881188" y="2884488"/>
          <p14:tracePt t="68278" x="1881188" y="2892425"/>
          <p14:tracePt t="68279" x="1881188" y="2908300"/>
          <p14:tracePt t="68280" x="1881188" y="2916238"/>
          <p14:tracePt t="68282" x="1889125" y="2930525"/>
          <p14:tracePt t="68282" x="1889125" y="2938463"/>
          <p14:tracePt t="68284" x="1889125" y="2954338"/>
          <p14:tracePt t="68285" x="1889125" y="2962275"/>
          <p14:tracePt t="68285" x="1889125" y="2978150"/>
          <p14:tracePt t="68286" x="1889125" y="2986088"/>
          <p14:tracePt t="68287" x="1889125" y="3001963"/>
          <p14:tracePt t="68288" x="1895475" y="3009900"/>
          <p14:tracePt t="68289" x="1895475" y="3017838"/>
          <p14:tracePt t="68290" x="1895475" y="3033713"/>
          <p14:tracePt t="68291" x="1895475" y="3041650"/>
          <p14:tracePt t="68292" x="1895475" y="3055938"/>
          <p14:tracePt t="68293" x="1895475" y="3063875"/>
          <p14:tracePt t="68294" x="1895475" y="3071813"/>
          <p14:tracePt t="68295" x="1895475" y="3087688"/>
          <p14:tracePt t="68297" x="1895475" y="3095625"/>
          <p14:tracePt t="68298" x="1895475" y="3103563"/>
          <p14:tracePt t="68298" x="1895475" y="3119438"/>
          <p14:tracePt t="68300" x="1895475" y="3127375"/>
          <p14:tracePt t="68301" x="1895475" y="3143250"/>
          <p14:tracePt t="68302" x="1895475" y="3159125"/>
          <p14:tracePt t="68303" x="1895475" y="3167063"/>
          <p14:tracePt t="68304" x="1895475" y="3175000"/>
          <p14:tracePt t="68305" x="1889125" y="3181350"/>
          <p14:tracePt t="68306" x="1889125" y="3189288"/>
          <p14:tracePt t="68307" x="1889125" y="3197225"/>
          <p14:tracePt t="68308" x="1889125" y="3205163"/>
          <p14:tracePt t="68309" x="1881188" y="3213100"/>
          <p14:tracePt t="68310" x="1881188" y="3228975"/>
          <p14:tracePt t="68313" x="1881188" y="3236913"/>
          <p14:tracePt t="68314" x="1881188" y="3252788"/>
          <p14:tracePt t="68315" x="1873250" y="3252788"/>
          <p14:tracePt t="68315" x="1873250" y="3260725"/>
          <p14:tracePt t="68316" x="1873250" y="3268663"/>
          <p14:tracePt t="68317" x="1873250" y="3276600"/>
          <p14:tracePt t="68318" x="1865313" y="3284538"/>
          <p14:tracePt t="68320" x="1865313" y="3292475"/>
          <p14:tracePt t="68320" x="1857375" y="3300413"/>
          <p14:tracePt t="68321" x="1857375" y="3306763"/>
          <p14:tracePt t="68324" x="1849438" y="3314700"/>
          <p14:tracePt t="68324" x="1849438" y="3322638"/>
          <p14:tracePt t="68325" x="1841500" y="3330575"/>
          <p14:tracePt t="68326" x="1841500" y="3338513"/>
          <p14:tracePt t="68328" x="1833563" y="3346450"/>
          <p14:tracePt t="68329" x="1833563" y="3354388"/>
          <p14:tracePt t="68331" x="1825625" y="3354388"/>
          <p14:tracePt t="68332" x="1825625" y="3362325"/>
          <p14:tracePt t="68333" x="1817688" y="3370263"/>
          <p14:tracePt t="68334" x="1817688" y="3378200"/>
          <p14:tracePt t="68335" x="1809750" y="3378200"/>
          <p14:tracePt t="68336" x="1809750" y="3386138"/>
          <p14:tracePt t="68338" x="1801813" y="3386138"/>
          <p14:tracePt t="68338" x="1801813" y="3394075"/>
          <p14:tracePt t="68339" x="1793875" y="3394075"/>
          <p14:tracePt t="68342" x="1785938" y="3402013"/>
          <p14:tracePt t="68343" x="1778000" y="3409950"/>
          <p14:tracePt t="68344" x="1770063" y="3409950"/>
          <p14:tracePt t="68345" x="1770063" y="3417888"/>
          <p14:tracePt t="68347" x="1763713" y="3425825"/>
          <p14:tracePt t="68348" x="1755775" y="3425825"/>
          <p14:tracePt t="68350" x="1747838" y="3432175"/>
          <p14:tracePt t="68352" x="1739900" y="3432175"/>
          <p14:tracePt t="68353" x="1739900" y="3440113"/>
          <p14:tracePt t="68354" x="1731963" y="3440113"/>
          <p14:tracePt t="68356" x="1724025" y="3448050"/>
          <p14:tracePt t="68357" x="1716088" y="3448050"/>
          <p14:tracePt t="68360" x="1708150" y="3448050"/>
          <p14:tracePt t="68361" x="1700213" y="3455988"/>
          <p14:tracePt t="68364" x="1692275" y="3455988"/>
          <p14:tracePt t="68365" x="1684338" y="3455988"/>
          <p14:tracePt t="68365" x="1676400" y="3463925"/>
          <p14:tracePt t="68367" x="1668463" y="3463925"/>
          <p14:tracePt t="68368" x="1660525" y="3463925"/>
          <p14:tracePt t="68371" x="1652588" y="3463925"/>
          <p14:tracePt t="68371" x="1646238" y="3471863"/>
          <p14:tracePt t="68372" x="1638300" y="3471863"/>
          <p14:tracePt t="68374" x="1630363" y="3471863"/>
          <p14:tracePt t="68374" x="1630363" y="3479800"/>
          <p14:tracePt t="68375" x="1622425" y="3479800"/>
          <p14:tracePt t="68376" x="1614488" y="3479800"/>
          <p14:tracePt t="68377" x="1606550" y="3479800"/>
          <p14:tracePt t="68380" x="1590675" y="3479800"/>
          <p14:tracePt t="68381" x="1590675" y="3487738"/>
          <p14:tracePt t="68381" x="1582738" y="3487738"/>
          <p14:tracePt t="68383" x="1574800" y="3487738"/>
          <p14:tracePt t="68384" x="1566863" y="3487738"/>
          <p14:tracePt t="68384" x="1558925" y="3487738"/>
          <p14:tracePt t="68385" x="1550988" y="3487738"/>
          <p14:tracePt t="68386" x="1543050" y="3495675"/>
          <p14:tracePt t="68387" x="1535113" y="3495675"/>
          <p14:tracePt t="68389" x="1527175" y="3495675"/>
          <p14:tracePt t="68390" x="1520825" y="3495675"/>
          <p14:tracePt t="68392" x="1512888" y="3495675"/>
          <p14:tracePt t="68392" x="1504950" y="3495675"/>
          <p14:tracePt t="68393" x="1497013" y="3495675"/>
          <p14:tracePt t="68394" x="1489075" y="3495675"/>
          <p14:tracePt t="68397" x="1481138" y="3495675"/>
          <p14:tracePt t="68398" x="1473200" y="3495675"/>
          <p14:tracePt t="68398" x="1465263" y="3495675"/>
          <p14:tracePt t="68399" x="1457325" y="3495675"/>
          <p14:tracePt t="68400" x="1449388" y="3495675"/>
          <p14:tracePt t="68401" x="1441450" y="3495675"/>
          <p14:tracePt t="68403" x="1433513" y="3495675"/>
          <p14:tracePt t="68405" x="1425575" y="3495675"/>
          <p14:tracePt t="68405" x="1417638" y="3495675"/>
          <p14:tracePt t="68406" x="1409700" y="3495675"/>
          <p14:tracePt t="68408" x="1401763" y="3495675"/>
          <p14:tracePt t="68409" x="1395413" y="3495675"/>
          <p14:tracePt t="68410" x="1387475" y="3487738"/>
          <p14:tracePt t="68411" x="1379538" y="3487738"/>
          <p14:tracePt t="68413" x="1371600" y="3487738"/>
          <p14:tracePt t="68414" x="1363663" y="3487738"/>
          <p14:tracePt t="68415" x="1363663" y="3479800"/>
          <p14:tracePt t="68415" x="1355725" y="3479800"/>
          <p14:tracePt t="68418" x="1347788" y="3471863"/>
          <p14:tracePt t="68418" x="1339850" y="3471863"/>
          <p14:tracePt t="68419" x="1331913" y="3471863"/>
          <p14:tracePt t="68420" x="1323975" y="3463925"/>
          <p14:tracePt t="68423" x="1316038" y="3455988"/>
          <p14:tracePt t="68424" x="1308100" y="3455988"/>
          <p14:tracePt t="68426" x="1300163" y="3448050"/>
          <p14:tracePt t="68427" x="1292225" y="3440113"/>
          <p14:tracePt t="68427" x="1284288" y="3440113"/>
          <p14:tracePt t="68430" x="1277938" y="3432175"/>
          <p14:tracePt t="68431" x="1270000" y="3425825"/>
          <p14:tracePt t="68432" x="1262063" y="3425825"/>
          <p14:tracePt t="68433" x="1262063" y="3417888"/>
          <p14:tracePt t="68433" x="1254125" y="3409950"/>
          <p14:tracePt t="68434" x="1246188" y="3402013"/>
          <p14:tracePt t="68435" x="1238250" y="3402013"/>
          <p14:tracePt t="68436" x="1238250" y="3394075"/>
          <p14:tracePt t="68438" x="1230313" y="3386138"/>
          <p14:tracePt t="68438" x="1222375" y="3378200"/>
          <p14:tracePt t="68439" x="1214438" y="3370263"/>
          <p14:tracePt t="68442" x="1206500" y="3362325"/>
          <p14:tracePt t="68442" x="1198563" y="3354388"/>
          <p14:tracePt t="68444" x="1190625" y="3346450"/>
          <p14:tracePt t="68444" x="1190625" y="3338513"/>
          <p14:tracePt t="68445" x="1182688" y="3330575"/>
          <p14:tracePt t="68447" x="1174750" y="3322638"/>
          <p14:tracePt t="68448" x="1166813" y="3314700"/>
          <p14:tracePt t="68449" x="1166813" y="3306763"/>
          <p14:tracePt t="68450" x="1158875" y="3300413"/>
          <p14:tracePt t="68450" x="1158875" y="3292475"/>
          <p14:tracePt t="68451" x="1152525" y="3292475"/>
          <p14:tracePt t="68452" x="1144588" y="3276600"/>
          <p14:tracePt t="68453" x="1136650" y="3268663"/>
          <p14:tracePt t="68454" x="1128713" y="3260725"/>
          <p14:tracePt t="68456" x="1128713" y="3244850"/>
          <p14:tracePt t="68456" x="1120775" y="3236913"/>
          <p14:tracePt t="68457" x="1112838" y="3236913"/>
          <p14:tracePt t="68458" x="1112838" y="3221038"/>
          <p14:tracePt t="68459" x="1104900" y="3213100"/>
          <p14:tracePt t="68461" x="1096963" y="3205163"/>
          <p14:tracePt t="68462" x="1089025" y="3189288"/>
          <p14:tracePt t="68462" x="1089025" y="3181350"/>
          <p14:tracePt t="68464" x="1081088" y="3175000"/>
          <p14:tracePt t="68464" x="1073150" y="3167063"/>
          <p14:tracePt t="68465" x="1073150" y="3151188"/>
          <p14:tracePt t="68466" x="1065213" y="3143250"/>
          <p14:tracePt t="68467" x="1065213" y="3135313"/>
          <p14:tracePt t="68468" x="1057275" y="3127375"/>
          <p14:tracePt t="68469" x="1057275" y="3119438"/>
          <p14:tracePt t="68470" x="1057275" y="3111500"/>
          <p14:tracePt t="68472" x="1049338" y="3095625"/>
          <p14:tracePt t="68472" x="1041400" y="3087688"/>
          <p14:tracePt t="68473" x="1041400" y="3079750"/>
          <p14:tracePt t="68474" x="1041400" y="3071813"/>
          <p14:tracePt t="68475" x="1035050" y="3063875"/>
          <p14:tracePt t="68476" x="1035050" y="3055938"/>
          <p14:tracePt t="68478" x="1027113" y="3049588"/>
          <p14:tracePt t="68479" x="1019175" y="3041650"/>
          <p14:tracePt t="68479" x="1019175" y="3033713"/>
          <p14:tracePt t="68481" x="1019175" y="3025775"/>
          <p14:tracePt t="68481" x="1011238" y="3009900"/>
          <p14:tracePt t="68483" x="1003300" y="3001963"/>
          <p14:tracePt t="68483" x="1003300" y="2994025"/>
          <p14:tracePt t="68484" x="1003300" y="2986088"/>
          <p14:tracePt t="68485" x="1003300" y="2978150"/>
          <p14:tracePt t="68486" x="995363" y="2970213"/>
          <p14:tracePt t="68488" x="995363" y="2962275"/>
          <p14:tracePt t="68488" x="987425" y="2954338"/>
          <p14:tracePt t="68489" x="987425" y="2946400"/>
          <p14:tracePt t="68490" x="987425" y="2938463"/>
          <p14:tracePt t="68491" x="987425" y="2930525"/>
          <p14:tracePt t="68493" x="987425" y="2924175"/>
          <p14:tracePt t="68493" x="979488" y="2916238"/>
          <p14:tracePt t="68494" x="979488" y="2908300"/>
          <p14:tracePt t="68496" x="979488" y="2900363"/>
          <p14:tracePt t="68497" x="971550" y="2884488"/>
          <p14:tracePt t="68499" x="971550" y="2868613"/>
          <p14:tracePt t="68500" x="971550" y="2852738"/>
          <p14:tracePt t="68501" x="971550" y="2844800"/>
          <p14:tracePt t="68503" x="971550" y="2836863"/>
          <p14:tracePt t="68503" x="971550" y="2828925"/>
          <p14:tracePt t="68504" x="971550" y="2820988"/>
          <p14:tracePt t="68505" x="971550" y="2813050"/>
          <p14:tracePt t="68506" x="963613" y="2805113"/>
          <p14:tracePt t="68508" x="963613" y="2798763"/>
          <p14:tracePt t="68508" x="963613" y="2790825"/>
          <p14:tracePt t="68509" x="963613" y="2782888"/>
          <p14:tracePt t="68510" x="963613" y="2774950"/>
          <p14:tracePt t="68511" x="963613" y="2759075"/>
          <p14:tracePt t="68514" x="963613" y="2735263"/>
          <p14:tracePt t="68515" x="963613" y="2727325"/>
          <p14:tracePt t="68516" x="963613" y="2719388"/>
          <p14:tracePt t="68517" x="963613" y="2711450"/>
          <p14:tracePt t="68518" x="963613" y="2703513"/>
          <p14:tracePt t="68519" x="963613" y="2695575"/>
          <p14:tracePt t="68520" x="963613" y="2687638"/>
          <p14:tracePt t="68521" x="963613" y="2673350"/>
          <p14:tracePt t="68523" x="963613" y="2665413"/>
          <p14:tracePt t="68523" x="963613" y="2657475"/>
          <p14:tracePt t="68525" x="963613" y="2649538"/>
          <p14:tracePt t="68525" x="971550" y="2641600"/>
          <p14:tracePt t="68526" x="971550" y="2633663"/>
          <p14:tracePt t="68528" x="971550" y="2617788"/>
          <p14:tracePt t="68528" x="979488" y="2609850"/>
          <p14:tracePt t="68529" x="979488" y="2601913"/>
          <p14:tracePt t="68531" x="979488" y="2586038"/>
          <p14:tracePt t="68532" x="987425" y="2578100"/>
          <p14:tracePt t="68533" x="987425" y="2570163"/>
          <p14:tracePt t="68533" x="995363" y="2562225"/>
          <p14:tracePt t="68534" x="995363" y="2555875"/>
          <p14:tracePt t="68535" x="1003300" y="2547938"/>
          <p14:tracePt t="68536" x="1003300" y="2532063"/>
          <p14:tracePt t="68537" x="1011238" y="2524125"/>
          <p14:tracePt t="68538" x="1011238" y="2516188"/>
          <p14:tracePt t="68539" x="1019175" y="2508250"/>
          <p14:tracePt t="68540" x="1027113" y="2500313"/>
          <p14:tracePt t="68541" x="1027113" y="2492375"/>
          <p14:tracePt t="68543" x="1035050" y="2484438"/>
          <p14:tracePt t="68543" x="1035050" y="2476500"/>
          <p14:tracePt t="68544" x="1041400" y="2460625"/>
          <p14:tracePt t="68545" x="1049338" y="2452688"/>
          <p14:tracePt t="68547" x="1057275" y="2452688"/>
          <p14:tracePt t="68548" x="1065213" y="2436813"/>
          <p14:tracePt t="68550" x="1073150" y="2422525"/>
          <p14:tracePt t="68551" x="1081088" y="2414588"/>
          <p14:tracePt t="68551" x="1089025" y="2406650"/>
          <p14:tracePt t="68552" x="1096963" y="2398713"/>
          <p14:tracePt t="68553" x="1104900" y="2390775"/>
          <p14:tracePt t="68556" x="1120775" y="2382838"/>
          <p14:tracePt t="68556" x="1120775" y="2374900"/>
          <p14:tracePt t="68557" x="1136650" y="2366963"/>
          <p14:tracePt t="68558" x="1136650" y="2359025"/>
          <p14:tracePt t="68559" x="1152525" y="2351088"/>
          <p14:tracePt t="68562" x="1158875" y="2343150"/>
          <p14:tracePt t="68563" x="1166813" y="2335213"/>
          <p14:tracePt t="68564" x="1174750" y="2327275"/>
          <p14:tracePt t="68564" x="1182688" y="2319338"/>
          <p14:tracePt t="68566" x="1190625" y="2319338"/>
          <p14:tracePt t="68567" x="1198563" y="2311400"/>
          <p14:tracePt t="68568" x="1206500" y="2311400"/>
          <p14:tracePt t="68568" x="1214438" y="2305050"/>
          <p14:tracePt t="68569" x="1222375" y="2297113"/>
          <p14:tracePt t="68570" x="1230313" y="2297113"/>
          <p14:tracePt t="68571" x="1238250" y="2289175"/>
          <p14:tracePt t="68572" x="1246188" y="2281238"/>
          <p14:tracePt t="68575" x="1254125" y="2273300"/>
          <p14:tracePt t="68575" x="1262063" y="2273300"/>
          <p14:tracePt t="68576" x="1270000" y="2265363"/>
          <p14:tracePt t="68578" x="1277938" y="2265363"/>
          <p14:tracePt t="68578" x="1284288" y="2265363"/>
          <p14:tracePt t="68579" x="1292225" y="2257425"/>
          <p14:tracePt t="68582" x="1300163" y="2257425"/>
          <p14:tracePt t="68583" x="1308100" y="2249488"/>
          <p14:tracePt t="68583" x="1316038" y="2249488"/>
          <p14:tracePt t="68584" x="1323975" y="2241550"/>
          <p14:tracePt t="68586" x="1331913" y="2241550"/>
          <p14:tracePt t="68586" x="1339850" y="2241550"/>
          <p14:tracePt t="68587" x="1347788" y="2233613"/>
          <p14:tracePt t="68590" x="1355725" y="2233613"/>
          <p14:tracePt t="68590" x="1355725" y="2225675"/>
          <p14:tracePt t="68591" x="1363663" y="2225675"/>
          <p14:tracePt t="68592" x="1371600" y="2225675"/>
          <p14:tracePt t="68595" x="1379538" y="2225675"/>
          <p14:tracePt t="68595" x="1387475" y="2225675"/>
          <p14:tracePt t="68598" x="1395413" y="2225675"/>
          <p14:tracePt t="68599" x="1401763" y="2225675"/>
          <p14:tracePt t="68599" x="1401763" y="2217738"/>
          <p14:tracePt t="68602" x="1409700" y="2217738"/>
          <p14:tracePt t="68603" x="1417638" y="2217738"/>
          <p14:tracePt t="68606" x="1425575" y="2217738"/>
          <p14:tracePt t="68609" x="1433513" y="2217738"/>
          <p14:tracePt t="68609" x="1441450" y="2217738"/>
          <p14:tracePt t="68612" x="1449388" y="2217738"/>
          <p14:tracePt t="68613" x="1457325" y="2217738"/>
          <p14:tracePt t="68614" x="1457325" y="2209800"/>
          <p14:tracePt t="68617" x="1465263" y="2209800"/>
          <p14:tracePt t="68621" x="1473200" y="2209800"/>
          <p14:tracePt t="68625" x="1481138" y="2209800"/>
          <p14:tracePt t="68627" x="1489075" y="2209800"/>
          <p14:tracePt t="68631" x="1497013" y="2209800"/>
          <p14:tracePt t="68636" x="1504950" y="2209800"/>
          <p14:tracePt t="68643" x="1512888" y="2209800"/>
          <p14:tracePt t="68650" x="1520825" y="2209800"/>
          <p14:tracePt t="68651" x="1520825" y="2217738"/>
          <p14:tracePt t="68651" x="1527175" y="2217738"/>
          <p14:tracePt t="68656" x="1535113" y="2225675"/>
          <p14:tracePt t="68658" x="1543050" y="2233613"/>
          <p14:tracePt t="68660" x="1550988" y="2241550"/>
          <p14:tracePt t="68660" x="1550988" y="2249488"/>
          <p14:tracePt t="68663" x="1558925" y="2257425"/>
          <p14:tracePt t="68664" x="1566863" y="2257425"/>
          <p14:tracePt t="68665" x="1566863" y="2265363"/>
          <p14:tracePt t="68665" x="1574800" y="2273300"/>
          <p14:tracePt t="68668" x="1582738" y="2281238"/>
          <p14:tracePt t="68668" x="1582738" y="2289175"/>
          <p14:tracePt t="68669" x="1590675" y="2297113"/>
          <p14:tracePt t="68670" x="1598613" y="2305050"/>
          <p14:tracePt t="68671" x="1598613" y="2311400"/>
          <p14:tracePt t="68673" x="1606550" y="2319338"/>
          <p14:tracePt t="68673" x="1614488" y="2327275"/>
          <p14:tracePt t="68674" x="1614488" y="2335213"/>
          <p14:tracePt t="68675" x="1614488" y="2343150"/>
          <p14:tracePt t="68676" x="1622425" y="2351088"/>
          <p14:tracePt t="68678" x="1622425" y="2359025"/>
          <p14:tracePt t="68678" x="1630363" y="2374900"/>
          <p14:tracePt t="68679" x="1638300" y="2382838"/>
          <p14:tracePt t="68681" x="1646238" y="2390775"/>
          <p14:tracePt t="68682" x="1646238" y="2398713"/>
          <p14:tracePt t="68683" x="1652588" y="2414588"/>
          <p14:tracePt t="68684" x="1660525" y="2430463"/>
          <p14:tracePt t="68686" x="1668463" y="2436813"/>
          <p14:tracePt t="68686" x="1668463" y="2444750"/>
          <p14:tracePt t="68687" x="1676400" y="2452688"/>
          <p14:tracePt t="68688" x="1676400" y="2468563"/>
          <p14:tracePt t="68689" x="1684338" y="2476500"/>
          <p14:tracePt t="68691" x="1684338" y="2484438"/>
          <p14:tracePt t="68691" x="1692275" y="2492375"/>
          <p14:tracePt t="68693" x="1692275" y="2500313"/>
          <p14:tracePt t="68693" x="1700213" y="2516188"/>
          <p14:tracePt t="68695" x="1708150" y="2524125"/>
          <p14:tracePt t="68695" x="1708150" y="2532063"/>
          <p14:tracePt t="68697" x="1708150" y="2540000"/>
          <p14:tracePt t="68698" x="1716088" y="2547938"/>
          <p14:tracePt t="68698" x="1724025" y="2555875"/>
          <p14:tracePt t="68700" x="1724025" y="2570163"/>
          <p14:tracePt t="68700" x="1731963" y="2578100"/>
          <p14:tracePt t="68701" x="1731963" y="2586038"/>
          <p14:tracePt t="68702" x="1739900" y="2593975"/>
          <p14:tracePt t="68703" x="1739900" y="2601913"/>
          <p14:tracePt t="68704" x="1747838" y="2609850"/>
          <p14:tracePt t="68706" x="1747838" y="2625725"/>
          <p14:tracePt t="68706" x="1755775" y="2633663"/>
          <p14:tracePt t="68707" x="1755775" y="2641600"/>
          <p14:tracePt t="68708" x="1763713" y="2649538"/>
          <p14:tracePt t="68709" x="1763713" y="2657475"/>
          <p14:tracePt t="68710" x="1763713" y="2665413"/>
          <p14:tracePt t="68712" x="1770063" y="2681288"/>
          <p14:tracePt t="68714" x="1778000" y="2695575"/>
          <p14:tracePt t="68715" x="1778000" y="2703513"/>
          <p14:tracePt t="68715" x="1785938" y="2711450"/>
          <p14:tracePt t="68716" x="1785938" y="2719388"/>
          <p14:tracePt t="68717" x="1793875" y="2727325"/>
          <p14:tracePt t="68718" x="1793875" y="2735263"/>
          <p14:tracePt t="68719" x="1793875" y="2751138"/>
          <p14:tracePt t="68720" x="1801813" y="2759075"/>
          <p14:tracePt t="68722" x="1801813" y="2767013"/>
          <p14:tracePt t="68722" x="1809750" y="2774950"/>
          <p14:tracePt t="68723" x="1809750" y="2782888"/>
          <p14:tracePt t="68724" x="1809750" y="2790825"/>
          <p14:tracePt t="68725" x="1809750" y="2798763"/>
          <p14:tracePt t="68726" x="1817688" y="2813050"/>
          <p14:tracePt t="68728" x="1817688" y="2820988"/>
          <p14:tracePt t="68728" x="1817688" y="2828925"/>
          <p14:tracePt t="68729" x="1817688" y="2836863"/>
          <p14:tracePt t="68731" x="1825625" y="2844800"/>
          <p14:tracePt t="68732" x="1825625" y="2852738"/>
          <p14:tracePt t="68733" x="1825625" y="2860675"/>
          <p14:tracePt t="68733" x="1833563" y="2868613"/>
          <p14:tracePt t="68734" x="1833563" y="2876550"/>
          <p14:tracePt t="68735" x="1833563" y="2884488"/>
          <p14:tracePt t="68736" x="1833563" y="2892425"/>
          <p14:tracePt t="68737" x="1833563" y="2900363"/>
          <p14:tracePt t="68738" x="1841500" y="2908300"/>
          <p14:tracePt t="68739" x="1841500" y="2916238"/>
          <p14:tracePt t="68740" x="1841500" y="2924175"/>
          <p14:tracePt t="68741" x="1841500" y="2930525"/>
          <p14:tracePt t="68743" x="1841500" y="2946400"/>
          <p14:tracePt t="68745" x="1841500" y="2962275"/>
          <p14:tracePt t="68747" x="1849438" y="2970213"/>
          <p14:tracePt t="68749" x="1849438" y="2986088"/>
          <p14:tracePt t="68750" x="1849438" y="3001963"/>
          <p14:tracePt t="68751" x="1849438" y="3009900"/>
          <p14:tracePt t="68753" x="1849438" y="3017838"/>
          <p14:tracePt t="68753" x="1849438" y="3025775"/>
          <p14:tracePt t="68754" x="1849438" y="3033713"/>
          <p14:tracePt t="68755" x="1849438" y="3041650"/>
          <p14:tracePt t="68756" x="1849438" y="3049588"/>
          <p14:tracePt t="68757" x="1841500" y="3055938"/>
          <p14:tracePt t="68758" x="1841500" y="3063875"/>
          <p14:tracePt t="68759" x="1841500" y="3071813"/>
          <p14:tracePt t="68760" x="1841500" y="3079750"/>
          <p14:tracePt t="68761" x="1833563" y="3087688"/>
          <p14:tracePt t="68764" x="1825625" y="3103563"/>
          <p14:tracePt t="68765" x="1825625" y="3111500"/>
          <p14:tracePt t="68766" x="1825625" y="3127375"/>
          <p14:tracePt t="68767" x="1817688" y="3127375"/>
          <p14:tracePt t="68768" x="1817688" y="3143250"/>
          <p14:tracePt t="68770" x="1817688" y="3151188"/>
          <p14:tracePt t="68771" x="1809750" y="3159125"/>
          <p14:tracePt t="68772" x="1801813" y="3159125"/>
          <p14:tracePt t="68773" x="1801813" y="3167063"/>
          <p14:tracePt t="68774" x="1793875" y="3175000"/>
          <p14:tracePt t="68775" x="1793875" y="3181350"/>
          <p14:tracePt t="68776" x="1785938" y="3181350"/>
          <p14:tracePt t="68777" x="1785938" y="3189288"/>
          <p14:tracePt t="68778" x="1778000" y="3197225"/>
          <p14:tracePt t="68779" x="1770063" y="3205163"/>
          <p14:tracePt t="68781" x="1770063" y="3213100"/>
          <p14:tracePt t="68781" x="1763713" y="3213100"/>
          <p14:tracePt t="68783" x="1763713" y="3221038"/>
          <p14:tracePt t="68784" x="1755775" y="3228975"/>
          <p14:tracePt t="68785" x="1747838" y="3236913"/>
          <p14:tracePt t="68786" x="1739900" y="3236913"/>
          <p14:tracePt t="68787" x="1731963" y="3244850"/>
          <p14:tracePt t="68788" x="1731963" y="3252788"/>
          <p14:tracePt t="68789" x="1724025" y="3252788"/>
          <p14:tracePt t="68790" x="1716088" y="3260725"/>
          <p14:tracePt t="68791" x="1716088" y="3268663"/>
          <p14:tracePt t="68793" x="1708150" y="3268663"/>
          <p14:tracePt t="68793" x="1700213" y="3276600"/>
          <p14:tracePt t="68794" x="1700213" y="3284538"/>
          <p14:tracePt t="68795" x="1684338" y="3284538"/>
          <p14:tracePt t="68798" x="1676400" y="3292475"/>
          <p14:tracePt t="68799" x="1676400" y="3300413"/>
          <p14:tracePt t="68799" x="1660525" y="3300413"/>
          <p14:tracePt t="68801" x="1652588" y="3306763"/>
          <p14:tracePt t="68803" x="1646238" y="3306763"/>
          <p14:tracePt t="68803" x="1638300" y="3306763"/>
          <p14:tracePt t="68804" x="1630363" y="3314700"/>
          <p14:tracePt t="68807" x="1622425" y="3322638"/>
          <p14:tracePt t="68808" x="1614488" y="3322638"/>
          <p14:tracePt t="68808" x="1606550" y="3330575"/>
          <p14:tracePt t="68810" x="1598613" y="3330575"/>
          <p14:tracePt t="68812" x="1590675" y="3338513"/>
          <p14:tracePt t="68812" x="1582738" y="3338513"/>
          <p14:tracePt t="68814" x="1574800" y="3338513"/>
          <p14:tracePt t="68815" x="1566863" y="3338513"/>
          <p14:tracePt t="68815" x="1558925" y="3338513"/>
          <p14:tracePt t="68816" x="1558925" y="3346450"/>
          <p14:tracePt t="68817" x="1550988" y="3346450"/>
          <p14:tracePt t="68819" x="1543050" y="3346450"/>
          <p14:tracePt t="68819" x="1535113" y="3346450"/>
          <p14:tracePt t="68820" x="1527175" y="3346450"/>
          <p14:tracePt t="68822" x="1520825" y="3354388"/>
          <p14:tracePt t="68823" x="1512888" y="3354388"/>
          <p14:tracePt t="68824" x="1504950" y="3354388"/>
          <p14:tracePt t="68825" x="1497013" y="3354388"/>
          <p14:tracePt t="68826" x="1489075" y="3362325"/>
          <p14:tracePt t="68828" x="1481138" y="3362325"/>
          <p14:tracePt t="68830" x="1473200" y="3362325"/>
          <p14:tracePt t="68831" x="1465263" y="3362325"/>
          <p14:tracePt t="68833" x="1457325" y="3370263"/>
          <p14:tracePt t="68833" x="1449388" y="3370263"/>
          <p14:tracePt t="68836" x="1441450" y="3370263"/>
          <p14:tracePt t="68837" x="1433513" y="3370263"/>
          <p14:tracePt t="68837" x="1425575" y="3378200"/>
          <p14:tracePt t="68840" x="1417638" y="3378200"/>
          <p14:tracePt t="68840" x="1409700" y="3378200"/>
          <p14:tracePt t="68843" x="1401763" y="3378200"/>
          <p14:tracePt t="68843" x="1395413" y="3378200"/>
          <p14:tracePt t="68846" x="1387475" y="3378200"/>
          <p14:tracePt t="68847" x="1379538" y="3378200"/>
          <p14:tracePt t="68848" x="1371600" y="3378200"/>
          <p14:tracePt t="68850" x="1363663" y="3378200"/>
          <p14:tracePt t="68851" x="1355725" y="3378200"/>
          <p14:tracePt t="68853" x="1347788" y="3378200"/>
          <p14:tracePt t="68854" x="1339850" y="3378200"/>
          <p14:tracePt t="68857" x="1331913" y="3378200"/>
          <p14:tracePt t="68858" x="1323975" y="3378200"/>
          <p14:tracePt t="68861" x="1316038" y="3378200"/>
          <p14:tracePt t="68862" x="1308100" y="3378200"/>
          <p14:tracePt t="68864" x="1300163" y="3378200"/>
          <p14:tracePt t="68865" x="1292225" y="3378200"/>
          <p14:tracePt t="68866" x="1284288" y="3378200"/>
          <p14:tracePt t="68869" x="1277938" y="3378200"/>
          <p14:tracePt t="68871" x="1270000" y="3378200"/>
          <p14:tracePt t="68872" x="1262063" y="3378200"/>
          <p14:tracePt t="68873" x="1254125" y="3370263"/>
          <p14:tracePt t="68876" x="1246188" y="3370263"/>
          <p14:tracePt t="68878" x="1238250" y="3362325"/>
          <p14:tracePt t="68878" x="1230313" y="3362325"/>
          <p14:tracePt t="68881" x="1222375" y="3362325"/>
          <p14:tracePt t="68882" x="1214438" y="3354388"/>
          <p14:tracePt t="68884" x="1206500" y="3354388"/>
          <p14:tracePt t="68884" x="1198563" y="3346450"/>
          <p14:tracePt t="68887" x="1190625" y="3346450"/>
          <p14:tracePt t="68888" x="1190625" y="3338513"/>
          <p14:tracePt t="68888" x="1182688" y="3338513"/>
          <p14:tracePt t="68889" x="1182688" y="3330575"/>
          <p14:tracePt t="68890" x="1174750" y="3330575"/>
          <p14:tracePt t="68891" x="1166813" y="3322638"/>
          <p14:tracePt t="68892" x="1166813" y="3314700"/>
          <p14:tracePt t="68893" x="1158875" y="3314700"/>
          <p14:tracePt t="68896" x="1158875" y="3306763"/>
          <p14:tracePt t="68897" x="1152525" y="3300413"/>
          <p14:tracePt t="68897" x="1144588" y="3300413"/>
          <p14:tracePt t="68898" x="1144588" y="3292475"/>
          <p14:tracePt t="68899" x="1136650" y="3292475"/>
          <p14:tracePt t="68900" x="1136650" y="3284538"/>
          <p14:tracePt t="68901" x="1128713" y="3276600"/>
          <p14:tracePt t="68902" x="1128713" y="3268663"/>
          <p14:tracePt t="68903" x="1120775" y="3260725"/>
          <p14:tracePt t="68905" x="1112838" y="3260725"/>
          <p14:tracePt t="68905" x="1112838" y="3252788"/>
          <p14:tracePt t="68906" x="1104900" y="3244850"/>
          <p14:tracePt t="68907" x="1104900" y="3236913"/>
          <p14:tracePt t="68908" x="1096963" y="3236913"/>
          <p14:tracePt t="68910" x="1096963" y="3228975"/>
          <p14:tracePt t="68910" x="1089025" y="3221038"/>
          <p14:tracePt t="68911" x="1089025" y="3213100"/>
          <p14:tracePt t="68912" x="1081088" y="3205163"/>
          <p14:tracePt t="68914" x="1081088" y="3197225"/>
          <p14:tracePt t="68915" x="1073150" y="3189288"/>
          <p14:tracePt t="68916" x="1065213" y="3175000"/>
          <p14:tracePt t="68919" x="1057275" y="3167063"/>
          <p14:tracePt t="68919" x="1057275" y="3159125"/>
          <p14:tracePt t="68920" x="1057275" y="3151188"/>
          <p14:tracePt t="68922" x="1049338" y="3143250"/>
          <p14:tracePt t="68922" x="1049338" y="3135313"/>
          <p14:tracePt t="68923" x="1041400" y="3135313"/>
          <p14:tracePt t="68925" x="1041400" y="3119438"/>
          <p14:tracePt t="68931" x="1027113" y="3079750"/>
          <p14:tracePt t="68932" x="1019175" y="3071813"/>
          <p14:tracePt t="68933" x="1019175" y="3063875"/>
          <p14:tracePt t="68934" x="1019175" y="3055938"/>
          <p14:tracePt t="68935" x="1019175" y="3049588"/>
          <p14:tracePt t="68936" x="1019175" y="3041650"/>
          <p14:tracePt t="68937" x="1011238" y="3033713"/>
          <p14:tracePt t="68938" x="1011238" y="3025775"/>
          <p14:tracePt t="68940" x="1003300" y="3017838"/>
          <p14:tracePt t="68941" x="1003300" y="3009900"/>
          <p14:tracePt t="68943" x="1003300" y="3001963"/>
          <p14:tracePt t="68943" x="1003300" y="2994025"/>
          <p14:tracePt t="68944" x="995363" y="2986088"/>
          <p14:tracePt t="68945" x="995363" y="2978150"/>
          <p14:tracePt t="68948" x="995363" y="2970213"/>
          <p14:tracePt t="68949" x="987425" y="2962275"/>
          <p14:tracePt t="68950" x="987425" y="2954338"/>
          <p14:tracePt t="68950" x="987425" y="2946400"/>
          <p14:tracePt t="68951" x="987425" y="2938463"/>
          <p14:tracePt t="68954" x="987425" y="2924175"/>
          <p14:tracePt t="68955" x="987425" y="2916238"/>
          <p14:tracePt t="68956" x="987425" y="2908300"/>
          <p14:tracePt t="68958" x="987425" y="2900363"/>
          <p14:tracePt t="68959" x="987425" y="2892425"/>
          <p14:tracePt t="68960" x="987425" y="2884488"/>
          <p14:tracePt t="68962" x="987425" y="2876550"/>
          <p14:tracePt t="68962" x="987425" y="2868613"/>
          <p14:tracePt t="68964" x="987425" y="2860675"/>
          <p14:tracePt t="68965" x="987425" y="2852738"/>
          <p14:tracePt t="68967" x="987425" y="2844800"/>
          <p14:tracePt t="68968" x="987425" y="2836863"/>
          <p14:tracePt t="68968" x="987425" y="2828925"/>
          <p14:tracePt t="68969" x="987425" y="2820988"/>
          <p14:tracePt t="68970" x="987425" y="2813050"/>
          <p14:tracePt t="68973" x="987425" y="2805113"/>
          <p14:tracePt t="68973" x="987425" y="2798763"/>
          <p14:tracePt t="68975" x="987425" y="2790825"/>
          <p14:tracePt t="68976" x="987425" y="2782888"/>
          <p14:tracePt t="68977" x="987425" y="2774950"/>
          <p14:tracePt t="68980" x="995363" y="2767013"/>
          <p14:tracePt t="68981" x="995363" y="2759075"/>
          <p14:tracePt t="68984" x="1003300" y="2751138"/>
          <p14:tracePt t="68984" x="1003300" y="2743200"/>
          <p14:tracePt t="68986" x="1011238" y="2743200"/>
          <p14:tracePt t="68986" x="1011238" y="2735263"/>
          <p14:tracePt t="68987" x="1011238" y="2727325"/>
          <p14:tracePt t="68989" x="1011238" y="2719388"/>
          <p14:tracePt t="68990" x="1019175" y="2719388"/>
          <p14:tracePt t="68991" x="1019175" y="2711450"/>
          <p14:tracePt t="68994" x="1027113" y="2703513"/>
          <p14:tracePt t="68996" x="1027113" y="2695575"/>
          <p14:tracePt t="68997" x="1035050" y="2695575"/>
          <p14:tracePt t="68998" x="1035050" y="2687638"/>
          <p14:tracePt t="68999" x="1041400" y="2687638"/>
          <p14:tracePt t="69000" x="1049338" y="2681288"/>
          <p14:tracePt t="69003" x="1049338" y="2673350"/>
          <p14:tracePt t="69003" x="1057275" y="2673350"/>
          <p14:tracePt t="69006" x="1065213" y="2665413"/>
          <p14:tracePt t="69009" x="1073150" y="2657475"/>
          <p14:tracePt t="69011" x="1081088" y="2657475"/>
          <p14:tracePt t="69012" x="1089025" y="2657475"/>
          <p14:tracePt t="69015" x="1096963" y="2657475"/>
          <p14:tracePt t="69017" x="1104900" y="2657475"/>
          <p14:tracePt t="69017" x="1104900" y="2649538"/>
          <p14:tracePt t="69020" x="1112838" y="2649538"/>
          <p14:tracePt t="69022" x="1120775" y="2641600"/>
          <p14:tracePt t="69024" x="1128713" y="2641600"/>
          <p14:tracePt t="69026" x="1136650" y="2633663"/>
          <p14:tracePt t="69028" x="1144588" y="2633663"/>
          <p14:tracePt t="69029" x="1152525" y="2633663"/>
          <p14:tracePt t="69031" x="1158875" y="2633663"/>
          <p14:tracePt t="69035" x="1166813" y="2633663"/>
          <p14:tracePt t="69037" x="1174750" y="2633663"/>
          <p14:tracePt t="69039" x="1182688" y="2633663"/>
          <p14:tracePt t="69039" x="1190625" y="2633663"/>
          <p14:tracePt t="69041" x="1190625" y="2625725"/>
          <p14:tracePt t="69043" x="1198563" y="2625725"/>
          <p14:tracePt t="69043" x="1206500" y="2625725"/>
          <p14:tracePt t="69047" x="1214438" y="2625725"/>
          <p14:tracePt t="69050" x="1222375" y="2625725"/>
          <p14:tracePt t="69050" x="1222375" y="2617788"/>
          <p14:tracePt t="69053" x="1230313" y="2617788"/>
          <p14:tracePt t="69056" x="1238250" y="2617788"/>
          <p14:tracePt t="69059" x="1246188" y="2617788"/>
          <p14:tracePt t="69065" x="1254125" y="2617788"/>
          <p14:tracePt t="69070" x="1262063" y="2617788"/>
          <p14:tracePt t="69074" x="1262063" y="2609850"/>
          <p14:tracePt t="69102" x="1270000" y="2609850"/>
          <p14:tracePt t="69131" x="1277938" y="2609850"/>
          <p14:tracePt t="69132" x="1277938" y="2617788"/>
          <p14:tracePt t="69135" x="1277938" y="2625725"/>
          <p14:tracePt t="69137" x="1284288" y="2633663"/>
          <p14:tracePt t="69137" x="1284288" y="2641600"/>
          <p14:tracePt t="69140" x="1292225" y="2649538"/>
          <p14:tracePt t="69142" x="1300163" y="2657475"/>
          <p14:tracePt t="69144" x="1300163" y="2665413"/>
          <p14:tracePt t="69146" x="1308100" y="2673350"/>
          <p14:tracePt t="69148" x="1308100" y="2681288"/>
          <p14:tracePt t="69149" x="1308100" y="2687638"/>
          <p14:tracePt t="69150" x="1316038" y="2687638"/>
          <p14:tracePt t="69151" x="1316038" y="2695575"/>
          <p14:tracePt t="69156" x="1316038" y="2703513"/>
          <p14:tracePt t="69159" x="1323975" y="2703513"/>
          <p14:tracePt t="69159" x="1323975" y="2711450"/>
          <p14:tracePt t="69164" x="1323975" y="2719388"/>
          <p14:tracePt t="69167" x="1331913" y="2719388"/>
          <p14:tracePt t="69167" x="1331913" y="2727325"/>
          <p14:tracePt t="69169" x="1331913" y="2735263"/>
          <p14:tracePt t="69173" x="1331913" y="2743200"/>
          <p14:tracePt t="69176" x="1331913" y="2751138"/>
          <p14:tracePt t="69179" x="1331913" y="2759075"/>
          <p14:tracePt t="69181" x="1331913" y="2767013"/>
          <p14:tracePt t="69181" x="1339850" y="2767013"/>
          <p14:tracePt t="69183" x="1339850" y="2774950"/>
          <p14:tracePt t="69186" x="1339850" y="2782888"/>
          <p14:tracePt t="69187" x="1339850" y="2790825"/>
          <p14:tracePt t="69191" x="1339850" y="2798763"/>
          <p14:tracePt t="69193" x="1339850" y="2805113"/>
          <p14:tracePt t="69194" x="1339850" y="2813050"/>
          <p14:tracePt t="69197" x="1339850" y="2820988"/>
          <p14:tracePt t="69198" x="1339850" y="2828925"/>
          <p14:tracePt t="69199" x="1331913" y="2828925"/>
          <p14:tracePt t="69201" x="1331913" y="2836863"/>
          <p14:tracePt t="69203" x="1323975" y="2844800"/>
          <p14:tracePt t="69204" x="1323975" y="2852738"/>
          <p14:tracePt t="69206" x="1316038" y="2860675"/>
          <p14:tracePt t="69209" x="1308100" y="2868613"/>
          <p14:tracePt t="69210" x="1308100" y="2876550"/>
          <p14:tracePt t="69212" x="1300163" y="2876550"/>
          <p14:tracePt t="69212" x="1300163" y="2884488"/>
          <p14:tracePt t="69214" x="1292225" y="2884488"/>
          <p14:tracePt t="69215" x="1292225" y="2892425"/>
          <p14:tracePt t="69216" x="1284288" y="2892425"/>
          <p14:tracePt t="69217" x="1284288" y="2900363"/>
          <p14:tracePt t="69219" x="1277938" y="2908300"/>
          <p14:tracePt t="69221" x="1270000" y="2908300"/>
          <p14:tracePt t="69222" x="1262063" y="2916238"/>
          <p14:tracePt t="69224" x="1254125" y="2916238"/>
          <p14:tracePt t="69226" x="1246188" y="2924175"/>
          <p14:tracePt t="69228" x="1238250" y="2924175"/>
          <p14:tracePt t="69229" x="1230313" y="2930525"/>
          <p14:tracePt t="69232" x="1222375" y="2930525"/>
          <p14:tracePt t="69233" x="1222375" y="2938463"/>
          <p14:tracePt t="69234" x="1214438" y="2938463"/>
          <p14:tracePt t="69234" x="1206500" y="2938463"/>
          <p14:tracePt t="69236" x="1198563" y="2938463"/>
          <p14:tracePt t="69238" x="1190625" y="2946400"/>
          <p14:tracePt t="69239" x="1182688" y="2946400"/>
          <p14:tracePt t="69240" x="1174750" y="2946400"/>
          <p14:tracePt t="69241" x="1166813" y="2946400"/>
          <p14:tracePt t="69243" x="1158875" y="2946400"/>
          <p14:tracePt t="69245" x="1152525" y="2954338"/>
          <p14:tracePt t="69247" x="1144588" y="2954338"/>
          <p14:tracePt t="69248" x="1136650" y="2954338"/>
          <p14:tracePt t="69249" x="1128713" y="2954338"/>
          <p14:tracePt t="69251" x="1120775" y="2962275"/>
          <p14:tracePt t="69253" x="1112838" y="2962275"/>
          <p14:tracePt t="69255" x="1104900" y="2962275"/>
          <p14:tracePt t="69257" x="1096963" y="2962275"/>
          <p14:tracePt t="69257" x="1089025" y="2962275"/>
          <p14:tracePt t="69261" x="1081088" y="2962275"/>
          <p14:tracePt t="69262" x="1073150" y="2962275"/>
          <p14:tracePt t="69264" x="1065213" y="2962275"/>
          <p14:tracePt t="69265" x="1057275" y="2962275"/>
          <p14:tracePt t="69266" x="1049338" y="2962275"/>
          <p14:tracePt t="69268" x="1041400" y="2962275"/>
          <p14:tracePt t="69269" x="1035050" y="2962275"/>
          <p14:tracePt t="69273" x="1027113" y="2962275"/>
          <p14:tracePt t="69274" x="1019175" y="2962275"/>
          <p14:tracePt t="69275" x="1011238" y="2962275"/>
          <p14:tracePt t="69277" x="1003300" y="2962275"/>
          <p14:tracePt t="69278" x="995363" y="2962275"/>
          <p14:tracePt t="69280" x="987425" y="2962275"/>
          <p14:tracePt t="69282" x="979488" y="2962275"/>
          <p14:tracePt t="69283" x="971550" y="2962275"/>
          <p14:tracePt t="69285" x="963613" y="2962275"/>
          <p14:tracePt t="69287" x="955675" y="2962275"/>
          <p14:tracePt t="69289" x="947738" y="2962275"/>
          <p14:tracePt t="69289" x="939800" y="2962275"/>
          <p14:tracePt t="69290" x="931863" y="2954338"/>
          <p14:tracePt t="69292" x="923925" y="2954338"/>
          <p14:tracePt t="69293" x="915988" y="2954338"/>
          <p14:tracePt t="69295" x="909638" y="2954338"/>
          <p14:tracePt t="69297" x="901700" y="2946400"/>
          <p14:tracePt t="69298" x="893763" y="2938463"/>
          <p14:tracePt t="69300" x="885825" y="2938463"/>
          <p14:tracePt t="69301" x="877888" y="2938463"/>
          <p14:tracePt t="69302" x="877888" y="2930525"/>
          <p14:tracePt t="69303" x="869950" y="2930525"/>
          <p14:tracePt t="69304" x="862013" y="2924175"/>
          <p14:tracePt t="69306" x="854075" y="2924175"/>
          <p14:tracePt t="69308" x="846138" y="2924175"/>
          <p14:tracePt t="69308" x="846138" y="2916238"/>
          <p14:tracePt t="69310" x="838200" y="2916238"/>
          <p14:tracePt t="69311" x="830263" y="2908300"/>
          <p14:tracePt t="69314" x="822325" y="2908300"/>
          <p14:tracePt t="69317" x="814388" y="2908300"/>
          <p14:tracePt t="69318" x="814388" y="2900363"/>
          <p14:tracePt t="69318" x="806450" y="2900363"/>
          <p14:tracePt t="69324" x="798513" y="2900363"/>
          <p14:tracePt t="69324" x="798513" y="2892425"/>
          <p14:tracePt t="69334" x="798513" y="2884488"/>
          <p14:tracePt t="69335" x="792163" y="2884488"/>
          <p14:tracePt t="69359" x="792163" y="2876550"/>
          <p14:tracePt t="69360" x="792163" y="2868613"/>
          <p14:tracePt t="69363" x="792163" y="2860675"/>
          <p14:tracePt t="69364" x="792163" y="2852738"/>
          <p14:tracePt t="69365" x="792163" y="2844800"/>
          <p14:tracePt t="69366" x="792163" y="2836863"/>
          <p14:tracePt t="69368" x="798513" y="2828925"/>
          <p14:tracePt t="69368" x="798513" y="2820988"/>
          <p14:tracePt t="69369" x="798513" y="2813050"/>
          <p14:tracePt t="69370" x="798513" y="2805113"/>
          <p14:tracePt t="69371" x="798513" y="2798763"/>
          <p14:tracePt t="69373" x="798513" y="2790825"/>
          <p14:tracePt t="69373" x="798513" y="2782888"/>
          <p14:tracePt t="69374" x="806450" y="2774950"/>
          <p14:tracePt t="69375" x="806450" y="2767013"/>
          <p14:tracePt t="69377" x="806450" y="2759075"/>
          <p14:tracePt t="69378" x="814388" y="2751138"/>
          <p14:tracePt t="69378" x="814388" y="2743200"/>
          <p14:tracePt t="69379" x="814388" y="2735263"/>
          <p14:tracePt t="69381" x="814388" y="2727325"/>
          <p14:tracePt t="69381" x="814388" y="2719388"/>
          <p14:tracePt t="69382" x="822325" y="2711450"/>
          <p14:tracePt t="69383" x="822325" y="2703513"/>
          <p14:tracePt t="69385" x="822325" y="2687638"/>
          <p14:tracePt t="69388" x="830263" y="2681288"/>
          <p14:tracePt t="69388" x="830263" y="2673350"/>
          <p14:tracePt t="69389" x="830263" y="2665413"/>
          <p14:tracePt t="69390" x="830263" y="2657475"/>
          <p14:tracePt t="69391" x="830263" y="2649538"/>
          <p14:tracePt t="69394" x="838200" y="2641600"/>
          <p14:tracePt t="69395" x="838200" y="2633663"/>
          <p14:tracePt t="69395" x="838200" y="2625725"/>
          <p14:tracePt t="69397" x="838200" y="2617788"/>
          <p14:tracePt t="69398" x="846138" y="2609850"/>
          <p14:tracePt t="69398" x="846138" y="2601913"/>
          <p14:tracePt t="69401" x="854075" y="2586038"/>
          <p14:tracePt t="69402" x="854075" y="2578100"/>
          <p14:tracePt t="69403" x="862013" y="2570163"/>
          <p14:tracePt t="69404" x="862013" y="2562225"/>
          <p14:tracePt t="69405" x="869950" y="2555875"/>
          <p14:tracePt t="69407" x="869950" y="2547938"/>
          <p14:tracePt t="69407" x="869950" y="2540000"/>
          <p14:tracePt t="69408" x="877888" y="2532063"/>
          <p14:tracePt t="69411" x="885825" y="2524125"/>
          <p14:tracePt t="69412" x="885825" y="2516188"/>
          <p14:tracePt t="69412" x="893763" y="2508250"/>
          <p14:tracePt t="69414" x="901700" y="2500313"/>
          <p14:tracePt t="69415" x="901700" y="2492375"/>
          <p14:tracePt t="69416" x="909638" y="2484438"/>
          <p14:tracePt t="69417" x="909638" y="2476500"/>
          <p14:tracePt t="69418" x="915988" y="2468563"/>
          <p14:tracePt t="69419" x="923925" y="2460625"/>
          <p14:tracePt t="69422" x="931863" y="2452688"/>
          <p14:tracePt t="69423" x="939800" y="2452688"/>
          <p14:tracePt t="69423" x="947738" y="2444750"/>
          <p14:tracePt t="69424" x="947738" y="2436813"/>
          <p14:tracePt t="69425" x="955675" y="2436813"/>
          <p14:tracePt t="69426" x="963613" y="2430463"/>
          <p14:tracePt t="69427" x="963613" y="2422525"/>
          <p14:tracePt t="69428" x="971550" y="2422525"/>
          <p14:tracePt t="69430" x="979488" y="2414588"/>
          <p14:tracePt t="69432" x="987425" y="2406650"/>
          <p14:tracePt t="69433" x="995363" y="2406650"/>
          <p14:tracePt t="69433" x="1003300" y="2398713"/>
          <p14:tracePt t="69436" x="1011238" y="2390775"/>
          <p14:tracePt t="69436" x="1019175" y="2390775"/>
          <p14:tracePt t="69438" x="1027113" y="2390775"/>
          <p14:tracePt t="69438" x="1027113" y="2382838"/>
          <p14:tracePt t="69439" x="1035050" y="2382838"/>
          <p14:tracePt t="69440" x="1041400" y="2382838"/>
          <p14:tracePt t="69441" x="1049338" y="2374900"/>
          <p14:tracePt t="69443" x="1057275" y="2374900"/>
          <p14:tracePt t="69444" x="1065213" y="2366963"/>
          <p14:tracePt t="69447" x="1073150" y="2366963"/>
          <p14:tracePt t="69448" x="1081088" y="2366963"/>
          <p14:tracePt t="69449" x="1096963" y="2366963"/>
          <p14:tracePt t="69451" x="1104900" y="2359025"/>
          <p14:tracePt t="69454" x="1112838" y="2359025"/>
          <p14:tracePt t="69454" x="1120775" y="2359025"/>
          <p14:tracePt t="69455" x="1120775" y="2351088"/>
          <p14:tracePt t="69456" x="1128713" y="2351088"/>
          <p14:tracePt t="69457" x="1136650" y="2351088"/>
          <p14:tracePt t="69460" x="1144588" y="2351088"/>
          <p14:tracePt t="69460" x="1152525" y="2351088"/>
          <p14:tracePt t="69464" x="1158875" y="2351088"/>
          <p14:tracePt t="69466" x="1166813" y="2351088"/>
          <p14:tracePt t="69466" x="1166813" y="2343150"/>
          <p14:tracePt t="69467" x="1174750" y="2343150"/>
          <p14:tracePt t="69471" x="1182688" y="2343150"/>
          <p14:tracePt t="69471" x="1190625" y="2343150"/>
          <p14:tracePt t="69475" x="1198563" y="2343150"/>
          <p14:tracePt t="69477" x="1206500" y="2343150"/>
          <p14:tracePt t="69481" x="1206500" y="2335213"/>
          <p14:tracePt t="69481" x="1214438" y="2335213"/>
          <p14:tracePt t="69491" x="1222375" y="2335213"/>
          <p14:tracePt t="69629" x="1222375" y="2343150"/>
          <p14:tracePt t="69639" x="1214438" y="2343150"/>
          <p14:tracePt t="69757" x="1214438" y="2351088"/>
          <p14:tracePt t="69759" x="1214438" y="2359025"/>
          <p14:tracePt t="69759" x="1222375" y="2366963"/>
          <p14:tracePt t="69760" x="1222375" y="2374900"/>
          <p14:tracePt t="69761" x="1230313" y="2374900"/>
          <p14:tracePt t="69762" x="1230313" y="2382838"/>
          <p14:tracePt t="69764" x="1238250" y="2390775"/>
          <p14:tracePt t="69764" x="1254125" y="2398713"/>
          <p14:tracePt t="69765" x="1262063" y="2406650"/>
          <p14:tracePt t="69766" x="1277938" y="2414588"/>
          <p14:tracePt t="69767" x="1292225" y="2422525"/>
          <p14:tracePt t="69768" x="1308100" y="2430463"/>
          <p14:tracePt t="69769" x="1323975" y="2444750"/>
          <p14:tracePt t="69770" x="1339850" y="2452688"/>
          <p14:tracePt t="69771" x="1355725" y="2460625"/>
          <p14:tracePt t="69772" x="1371600" y="2476500"/>
          <p14:tracePt t="69774" x="1379538" y="2492375"/>
          <p14:tracePt t="69775" x="1395413" y="2516188"/>
          <p14:tracePt t="69775" x="1401763" y="2532063"/>
          <p14:tracePt t="69776" x="1401763" y="2547938"/>
          <p14:tracePt t="69777" x="1409700" y="2570163"/>
          <p14:tracePt t="69778" x="1409700" y="2593975"/>
          <p14:tracePt t="69779" x="1409700" y="2617788"/>
          <p14:tracePt t="69781" x="1417638" y="2641600"/>
          <p14:tracePt t="69782" x="1417638" y="2649538"/>
          <p14:tracePt t="69783" x="1425575" y="2665413"/>
          <p14:tracePt t="69798" x="1489075" y="2743200"/>
          <p14:tracePt t="71585" x="1497013" y="2743200"/>
          <p14:tracePt t="71592" x="1504950" y="2743200"/>
          <p14:tracePt t="71593" x="1512888" y="2743200"/>
          <p14:tracePt t="71597" x="1520825" y="2743200"/>
          <p14:tracePt t="71598" x="1527175" y="2743200"/>
          <p14:tracePt t="71603" x="1535113" y="2743200"/>
          <p14:tracePt t="71638" x="1535113" y="2735263"/>
          <p14:tracePt t="71647" x="1527175" y="2735263"/>
          <p14:tracePt t="71648" x="1520825" y="2735263"/>
          <p14:tracePt t="71652" x="1512888" y="2735263"/>
          <p14:tracePt t="71652" x="1512888" y="2743200"/>
          <p14:tracePt t="71653" x="1504950" y="2743200"/>
          <p14:tracePt t="71657" x="1497013" y="2743200"/>
          <p14:tracePt t="71657" x="1497013" y="2751138"/>
          <p14:tracePt t="71660" x="1489075" y="2751138"/>
          <p14:tracePt t="71664" x="1481138" y="2759075"/>
          <p14:tracePt t="71670" x="1473200" y="2767013"/>
          <p14:tracePt t="71684" x="1465263" y="2767013"/>
          <p14:tracePt t="71693" x="1465263" y="2774950"/>
          <p14:tracePt t="71910" x="1457325" y="2774950"/>
          <p14:tracePt t="71911" x="1457325" y="2767013"/>
          <p14:tracePt t="71913" x="1449388" y="2759075"/>
          <p14:tracePt t="71917" x="1449388" y="2751138"/>
          <p14:tracePt t="71921" x="1441450" y="2743200"/>
          <p14:tracePt t="71927" x="1441450" y="2735263"/>
          <p14:tracePt t="71928" x="1433513" y="2735263"/>
          <p14:tracePt t="71934" x="1433513" y="2727325"/>
          <p14:tracePt t="71950" x="1425575" y="2727325"/>
          <p14:tracePt t="71953" x="1425575" y="2719388"/>
          <p14:tracePt t="71976" x="1425575" y="2711450"/>
          <p14:tracePt t="72159" x="1417638" y="2711450"/>
          <p14:tracePt t="72170" x="1409700" y="2711450"/>
          <p14:tracePt t="72175" x="1401763" y="2711450"/>
          <p14:tracePt t="72177" x="1401763" y="2719388"/>
          <p14:tracePt t="72179" x="1395413" y="2719388"/>
          <p14:tracePt t="72186" x="1387475" y="2719388"/>
          <p14:tracePt t="72199" x="1379538" y="2719388"/>
          <p14:tracePt t="72211" x="1371600" y="2719388"/>
          <p14:tracePt t="72216" x="1363663" y="2719388"/>
          <p14:tracePt t="72220" x="1355725" y="2719388"/>
          <p14:tracePt t="72226" x="1347788" y="2719388"/>
          <p14:tracePt t="72228" x="1339850" y="2719388"/>
          <p14:tracePt t="72233" x="1331913" y="2719388"/>
          <p14:tracePt t="72236" x="1323975" y="2719388"/>
          <p14:tracePt t="72238" x="1323975" y="2727325"/>
          <p14:tracePt t="72240" x="1316038" y="2727325"/>
          <p14:tracePt t="72244" x="1308100" y="2735263"/>
          <p14:tracePt t="72250" x="1300163" y="2735263"/>
          <p14:tracePt t="72253" x="1292225" y="2735263"/>
          <p14:tracePt t="72259" x="1284288" y="2735263"/>
          <p14:tracePt t="72265" x="1277938" y="2735263"/>
          <p14:tracePt t="72271" x="1270000" y="2735263"/>
          <p14:tracePt t="72275" x="1270000" y="2743200"/>
          <p14:tracePt t="72281" x="1262063" y="2743200"/>
          <p14:tracePt t="72288" x="1254125" y="2743200"/>
          <p14:tracePt t="72292" x="1246188" y="2751138"/>
          <p14:tracePt t="72295" x="1238250" y="2751138"/>
          <p14:tracePt t="72297" x="1230313" y="2751138"/>
          <p14:tracePt t="72301" x="1222375" y="2751138"/>
          <p14:tracePt t="72304" x="1214438" y="2751138"/>
          <p14:tracePt t="72307" x="1206500" y="2751138"/>
          <p14:tracePt t="72308" x="1198563" y="2751138"/>
          <p14:tracePt t="72311" x="1190625" y="2751138"/>
          <p14:tracePt t="72313" x="1182688" y="2751138"/>
          <p14:tracePt t="72316" x="1174750" y="2751138"/>
          <p14:tracePt t="72318" x="1166813" y="2751138"/>
          <p14:tracePt t="72320" x="1158875" y="2751138"/>
          <p14:tracePt t="72322" x="1152525" y="2751138"/>
          <p14:tracePt t="72324" x="1144588" y="2751138"/>
          <p14:tracePt t="72325" x="1136650" y="2751138"/>
          <p14:tracePt t="72328" x="1128713" y="2751138"/>
          <p14:tracePt t="72330" x="1120775" y="2751138"/>
          <p14:tracePt t="72331" x="1112838" y="2751138"/>
          <p14:tracePt t="72333" x="1104900" y="2751138"/>
          <p14:tracePt t="72336" x="1096963" y="2751138"/>
          <p14:tracePt t="72339" x="1089025" y="2751138"/>
          <p14:tracePt t="72343" x="1081088" y="2759075"/>
          <p14:tracePt t="72345" x="1073150" y="2759075"/>
          <p14:tracePt t="72350" x="1065213" y="2759075"/>
          <p14:tracePt t="72358" x="1057275" y="2759075"/>
          <p14:tracePt t="72490" x="1049338" y="2759075"/>
          <p14:tracePt t="72498" x="1041400" y="2759075"/>
          <p14:tracePt t="72502" x="1041400" y="2751138"/>
          <p14:tracePt t="72503" x="1035050" y="2751138"/>
          <p14:tracePt t="72504" x="1035050" y="2743200"/>
          <p14:tracePt t="72507" x="1027113" y="2735263"/>
          <p14:tracePt t="72509" x="1019175" y="2727325"/>
          <p14:tracePt t="72513" x="1019175" y="2719388"/>
          <p14:tracePt t="72515" x="1011238" y="2719388"/>
          <p14:tracePt t="72516" x="1011238" y="2711450"/>
          <p14:tracePt t="72522" x="1011238" y="2703513"/>
          <p14:tracePt t="72527" x="1011238" y="2695575"/>
          <p14:tracePt t="72527" x="1003300" y="2695575"/>
          <p14:tracePt t="72528" x="1003300" y="2687638"/>
          <p14:tracePt t="72531" x="1003300" y="2681288"/>
          <p14:tracePt t="72533" x="1003300" y="2673350"/>
          <p14:tracePt t="72538" x="1003300" y="2665413"/>
          <p14:tracePt t="72540" x="1003300" y="2657475"/>
          <p14:tracePt t="72544" x="1003300" y="2649538"/>
          <p14:tracePt t="72548" x="1003300" y="2641600"/>
          <p14:tracePt t="72552" x="1003300" y="2633663"/>
          <p14:tracePt t="72558" x="1003300" y="2625725"/>
          <p14:tracePt t="72563" x="1003300" y="2617788"/>
          <p14:tracePt t="72581" x="1003300" y="2609850"/>
          <p14:tracePt t="72596" x="1003300" y="2601913"/>
          <p14:tracePt t="72603" x="1003300" y="2593975"/>
          <p14:tracePt t="72608" x="1003300" y="2586038"/>
          <p14:tracePt t="72613" x="1003300" y="2578100"/>
          <p14:tracePt t="72619" x="1011238" y="2578100"/>
          <p14:tracePt t="72621" x="1011238" y="2570163"/>
          <p14:tracePt t="72623" x="1019175" y="2570163"/>
          <p14:tracePt t="72625" x="1027113" y="2562225"/>
          <p14:tracePt t="72628" x="1035050" y="2562225"/>
          <p14:tracePt t="72631" x="1041400" y="2562225"/>
          <p14:tracePt t="72632" x="1049338" y="2555875"/>
          <p14:tracePt t="72636" x="1057275" y="2547938"/>
          <p14:tracePt t="72637" x="1065213" y="2547938"/>
          <p14:tracePt t="72640" x="1073150" y="2547938"/>
          <p14:tracePt t="72640" x="1073150" y="2540000"/>
          <p14:tracePt t="72641" x="1081088" y="2540000"/>
          <p14:tracePt t="72644" x="1089025" y="2540000"/>
          <p14:tracePt t="72644" x="1096963" y="2540000"/>
          <p14:tracePt t="72645" x="1096963" y="2532063"/>
          <p14:tracePt t="72647" x="1104900" y="2532063"/>
          <p14:tracePt t="72649" x="1112838" y="2532063"/>
          <p14:tracePt t="72650" x="1120775" y="2532063"/>
          <p14:tracePt t="72653" x="1128713" y="2532063"/>
          <p14:tracePt t="72653" x="1136650" y="2532063"/>
          <p14:tracePt t="72654" x="1136650" y="2524125"/>
          <p14:tracePt t="72655" x="1144588" y="2524125"/>
          <p14:tracePt t="72659" x="1152525" y="2524125"/>
          <p14:tracePt t="72662" x="1158875" y="2516188"/>
          <p14:tracePt t="72665" x="1166813" y="2516188"/>
          <p14:tracePt t="72666" x="1174750" y="2516188"/>
          <p14:tracePt t="72673" x="1182688" y="2516188"/>
          <p14:tracePt t="72804" x="1190625" y="2516188"/>
          <p14:tracePt t="72949" x="1190625" y="2524125"/>
          <p14:tracePt t="72952" x="1190625" y="2532063"/>
          <p14:tracePt t="72953" x="1190625" y="2540000"/>
          <p14:tracePt t="72953" x="1190625" y="2547938"/>
          <p14:tracePt t="72954" x="1190625" y="2555875"/>
          <p14:tracePt t="72956" x="1190625" y="2562225"/>
          <p14:tracePt t="72958" x="1190625" y="2570163"/>
          <p14:tracePt t="72958" x="1190625" y="2578100"/>
          <p14:tracePt t="72960" x="1190625" y="2586038"/>
          <p14:tracePt t="72962" x="1190625" y="2593975"/>
          <p14:tracePt t="72962" x="1190625" y="2601913"/>
          <p14:tracePt t="72964" x="1190625" y="2609850"/>
          <p14:tracePt t="72967" x="1190625" y="2617788"/>
          <p14:tracePt t="72968" x="1190625" y="2625725"/>
          <p14:tracePt t="72969" x="1190625" y="2633663"/>
          <p14:tracePt t="72971" x="1190625" y="2641600"/>
          <p14:tracePt t="72973" x="1190625" y="2649538"/>
          <p14:tracePt t="72977" x="1190625" y="2657475"/>
          <p14:tracePt t="72980" x="1190625" y="2665413"/>
          <p14:tracePt t="72984" x="1190625" y="2673350"/>
          <p14:tracePt t="72985" x="1190625" y="2681288"/>
          <p14:tracePt t="72986" x="1190625" y="2687638"/>
          <p14:tracePt t="72988" x="1190625" y="2695575"/>
          <p14:tracePt t="72992" x="1190625" y="2703513"/>
          <p14:tracePt t="72996" x="1190625" y="2711450"/>
          <p14:tracePt t="73001" x="1190625" y="2719388"/>
          <p14:tracePt t="73005" x="1190625" y="2727325"/>
          <p14:tracePt t="73008" x="1190625" y="2735263"/>
          <p14:tracePt t="73014" x="1190625" y="2743200"/>
          <p14:tracePt t="73020" x="1190625" y="2751138"/>
          <p14:tracePt t="73040" x="1190625" y="2759075"/>
          <p14:tracePt t="73046" x="1190625" y="2767013"/>
          <p14:tracePt t="73048" x="1182688" y="2767013"/>
          <p14:tracePt t="73053" x="1174750" y="2774950"/>
          <p14:tracePt t="73057" x="1174750" y="2782888"/>
          <p14:tracePt t="73058" x="1166813" y="2782888"/>
          <p14:tracePt t="73058" x="1166813" y="2790825"/>
          <p14:tracePt t="73063" x="1158875" y="2798763"/>
          <p14:tracePt t="73068" x="1152525" y="2805113"/>
          <p14:tracePt t="73071" x="1144588" y="2805113"/>
          <p14:tracePt t="73074" x="1136650" y="2813050"/>
          <p14:tracePt t="73076" x="1128713" y="2813050"/>
          <p14:tracePt t="73077" x="1128713" y="2820988"/>
          <p14:tracePt t="73077" x="1120775" y="2820988"/>
          <p14:tracePt t="73079" x="1112838" y="2820988"/>
          <p14:tracePt t="73081" x="1112838" y="2828925"/>
          <p14:tracePt t="73083" x="1104900" y="2836863"/>
          <p14:tracePt t="73084" x="1096963" y="2836863"/>
          <p14:tracePt t="73088" x="1089025" y="2844800"/>
          <p14:tracePt t="73091" x="1081088" y="2844800"/>
          <p14:tracePt t="73093" x="1073150" y="2844800"/>
          <p14:tracePt t="73096" x="1065213" y="2844800"/>
          <p14:tracePt t="73098" x="1057275" y="2844800"/>
          <p14:tracePt t="73101" x="1057275" y="2852738"/>
          <p14:tracePt t="73101" x="1049338" y="2852738"/>
          <p14:tracePt t="73105" x="1041400" y="2852738"/>
          <p14:tracePt t="73109" x="1035050" y="2852738"/>
          <p14:tracePt t="73114" x="1027113" y="2852738"/>
          <p14:tracePt t="73117" x="1019175" y="2852738"/>
          <p14:tracePt t="73118" x="1019175" y="2860675"/>
          <p14:tracePt t="73122" x="1011238" y="2860675"/>
          <p14:tracePt t="73127" x="1003300" y="2860675"/>
          <p14:tracePt t="73137" x="995363" y="2860675"/>
          <p14:tracePt t="73143" x="987425" y="2860675"/>
          <p14:tracePt t="73148" x="979488" y="2860675"/>
          <p14:tracePt t="73155" x="971550" y="2860675"/>
          <p14:tracePt t="73164" x="963613" y="2860675"/>
          <p14:tracePt t="73260" x="955675" y="2860675"/>
          <p14:tracePt t="73267" x="955675" y="2852738"/>
          <p14:tracePt t="73270" x="955675" y="2844800"/>
          <p14:tracePt t="73271" x="955675" y="2836863"/>
          <p14:tracePt t="73272" x="955675" y="2828925"/>
          <p14:tracePt t="73275" x="955675" y="2820988"/>
          <p14:tracePt t="73277" x="955675" y="2813050"/>
          <p14:tracePt t="73284" x="955675" y="2805113"/>
          <p14:tracePt t="73287" x="955675" y="2798763"/>
          <p14:tracePt t="73290" x="955675" y="2790825"/>
          <p14:tracePt t="73293" x="955675" y="2782888"/>
          <p14:tracePt t="73296" x="955675" y="2774950"/>
          <p14:tracePt t="73302" x="955675" y="2767013"/>
          <p14:tracePt t="73303" x="963613" y="2767013"/>
          <p14:tracePt t="73307" x="963613" y="2759075"/>
          <p14:tracePt t="73311" x="963613" y="2751138"/>
          <p14:tracePt t="73313" x="971550" y="2743200"/>
          <p14:tracePt t="73316" x="971550" y="2735263"/>
          <p14:tracePt t="73319" x="971550" y="2727325"/>
          <p14:tracePt t="73319" x="979488" y="2727325"/>
          <p14:tracePt t="73323" x="979488" y="2719388"/>
          <p14:tracePt t="73326" x="987425" y="2719388"/>
          <p14:tracePt t="73326" x="987425" y="2711450"/>
          <p14:tracePt t="73335" x="987425" y="2703513"/>
          <p14:tracePt t="73339" x="987425" y="2695575"/>
          <p14:tracePt t="73342" x="987425" y="2687638"/>
          <p14:tracePt t="73346" x="987425" y="2681288"/>
          <p14:tracePt t="73348" x="987425" y="2673350"/>
          <p14:tracePt t="73348" x="995363" y="2673350"/>
          <p14:tracePt t="73354" x="995363" y="2665413"/>
          <p14:tracePt t="73362" x="995363" y="2657475"/>
          <p14:tracePt t="73369" x="995363" y="2649538"/>
          <p14:tracePt t="73375" x="995363" y="2641600"/>
          <p14:tracePt t="73380" x="995363" y="2633663"/>
          <p14:tracePt t="73389" x="1003300" y="2625725"/>
          <p14:tracePt t="73400" x="1003300" y="2617788"/>
          <p14:tracePt t="73410" x="1011238" y="2617788"/>
          <p14:tracePt t="73417" x="1011238" y="2609850"/>
          <p14:tracePt t="73422" x="1011238" y="2601913"/>
          <p14:tracePt t="73425" x="1019175" y="2601913"/>
          <p14:tracePt t="73426" x="1019175" y="2593975"/>
          <p14:tracePt t="73431" x="1019175" y="2586038"/>
          <p14:tracePt t="73431" x="1027113" y="2586038"/>
          <p14:tracePt t="73436" x="1027113" y="2578100"/>
          <p14:tracePt t="73437" x="1035050" y="2578100"/>
          <p14:tracePt t="73442" x="1041400" y="2570163"/>
          <p14:tracePt t="73448" x="1049338" y="2570163"/>
          <p14:tracePt t="73448" x="1049338" y="2562225"/>
          <p14:tracePt t="73457" x="1057275" y="2562225"/>
          <p14:tracePt t="73458" x="1057275" y="2555875"/>
          <p14:tracePt t="73463" x="1057275" y="2547938"/>
          <p14:tracePt t="73466" x="1065213" y="2547938"/>
          <p14:tracePt t="73468" x="1065213" y="2540000"/>
          <p14:tracePt t="73473" x="1065213" y="2532063"/>
          <p14:tracePt t="73482" x="1073150" y="2532063"/>
          <p14:tracePt t="73482" x="1073150" y="2524125"/>
          <p14:tracePt t="73487" x="1081088" y="2524125"/>
          <p14:tracePt t="73492" x="1081088" y="2516188"/>
          <p14:tracePt t="73496" x="1089025" y="2516188"/>
          <p14:tracePt t="73503" x="1096963" y="2508250"/>
          <p14:tracePt t="73509" x="1096963" y="2500313"/>
          <p14:tracePt t="73510" x="1104900" y="2500313"/>
          <p14:tracePt t="73512" x="1104900" y="2492375"/>
          <p14:tracePt t="73518" x="1112838" y="2492375"/>
          <p14:tracePt t="73519" x="1112838" y="2484438"/>
          <p14:tracePt t="73524" x="1112838" y="2476500"/>
          <p14:tracePt t="73528" x="1120775" y="2476500"/>
          <p14:tracePt t="73535" x="1128713" y="2476500"/>
          <p14:tracePt t="73536" x="1128713" y="2468563"/>
          <p14:tracePt t="73540" x="1136650" y="2468563"/>
          <p14:tracePt t="73542" x="1136650" y="2460625"/>
          <p14:tracePt t="73548" x="1136650" y="2452688"/>
          <p14:tracePt t="73555" x="1144588" y="2452688"/>
          <p14:tracePt t="73559" x="1144588" y="2444750"/>
          <p14:tracePt t="73560" x="1152525" y="2444750"/>
          <p14:tracePt t="73565" x="1152525" y="2436813"/>
          <p14:tracePt t="73579" x="1158875" y="2436813"/>
          <p14:tracePt t="73581" x="1158875" y="2430463"/>
          <p14:tracePt t="73594" x="1158875" y="2422525"/>
          <p14:tracePt t="73600" x="1166813" y="2422525"/>
          <p14:tracePt t="73603" x="1174750" y="2422525"/>
          <p14:tracePt t="73609" x="1182688" y="2422525"/>
          <p14:tracePt t="73610" x="1182688" y="2414588"/>
          <p14:tracePt t="73615" x="1190625" y="2414588"/>
          <p14:tracePt t="73617" x="1190625" y="2406650"/>
          <p14:tracePt t="73624" x="1198563" y="2406650"/>
          <p14:tracePt t="73624" x="1198563" y="2398713"/>
          <p14:tracePt t="73627" x="1206500" y="2398713"/>
          <p14:tracePt t="73628" x="1206500" y="2390775"/>
          <p14:tracePt t="73632" x="1214438" y="2390775"/>
          <p14:tracePt t="73635" x="1222375" y="2390775"/>
          <p14:tracePt t="73636" x="1222375" y="2382838"/>
          <p14:tracePt t="73640" x="1230313" y="2382838"/>
          <p14:tracePt t="73646" x="1238250" y="2382838"/>
          <p14:tracePt t="73648" x="1238250" y="2374900"/>
          <p14:tracePt t="73652" x="1246188" y="2374900"/>
          <p14:tracePt t="73659" x="1254125" y="2374900"/>
          <p14:tracePt t="73664" x="1254125" y="2366963"/>
          <p14:tracePt t="73665" x="1262063" y="2366963"/>
          <p14:tracePt t="73807" x="1262063" y="2374900"/>
          <p14:tracePt t="73810" x="1262063" y="2382838"/>
          <p14:tracePt t="73811" x="1262063" y="2390775"/>
          <p14:tracePt t="73814" x="1262063" y="2398713"/>
          <p14:tracePt t="73815" x="1262063" y="2406650"/>
          <p14:tracePt t="73818" x="1262063" y="2414588"/>
          <p14:tracePt t="73823" x="1262063" y="2422525"/>
          <p14:tracePt t="73824" x="1262063" y="2430463"/>
          <p14:tracePt t="73830" x="1262063" y="2436813"/>
          <p14:tracePt t="73833" x="1262063" y="2444750"/>
          <p14:tracePt t="73837" x="1262063" y="2452688"/>
          <p14:tracePt t="73842" x="1262063" y="2460625"/>
          <p14:tracePt t="73843" x="1270000" y="2460625"/>
          <p14:tracePt t="73847" x="1270000" y="2468563"/>
          <p14:tracePt t="73852" x="1270000" y="2476500"/>
          <p14:tracePt t="73854" x="1270000" y="2484438"/>
          <p14:tracePt t="73859" x="1270000" y="2492375"/>
          <p14:tracePt t="73861" x="1270000" y="2500313"/>
          <p14:tracePt t="73867" x="1270000" y="2508250"/>
          <p14:tracePt t="73871" x="1270000" y="2516188"/>
          <p14:tracePt t="73875" x="1270000" y="2524125"/>
          <p14:tracePt t="73878" x="1262063" y="2532063"/>
          <p14:tracePt t="73879" x="1262063" y="2540000"/>
          <p14:tracePt t="73881" x="1262063" y="2547938"/>
          <p14:tracePt t="73898" x="1246188" y="2601913"/>
          <p14:tracePt t="73899" x="1246188" y="2609850"/>
          <p14:tracePt t="73901" x="1246188" y="2617788"/>
          <p14:tracePt t="73903" x="1246188" y="2625725"/>
          <p14:tracePt t="73905" x="1246188" y="2633663"/>
          <p14:tracePt t="73905" x="1246188" y="2641600"/>
          <p14:tracePt t="73906" x="1238250" y="2641600"/>
          <p14:tracePt t="73907" x="1238250" y="2649538"/>
          <p14:tracePt t="73911" x="1238250" y="2657475"/>
          <p14:tracePt t="73911" x="1238250" y="2665413"/>
          <p14:tracePt t="73915" x="1238250" y="2673350"/>
          <p14:tracePt t="73916" x="1238250" y="2681288"/>
          <p14:tracePt t="73918" x="1238250" y="2687638"/>
          <p14:tracePt t="73920" x="1238250" y="2695575"/>
          <p14:tracePt t="73922" x="1238250" y="2703513"/>
          <p14:tracePt t="73924" x="1238250" y="2711450"/>
          <p14:tracePt t="73924" x="1230313" y="2711450"/>
          <p14:tracePt t="73927" x="1230313" y="2719388"/>
          <p14:tracePt t="73929" x="1230313" y="2727325"/>
          <p14:tracePt t="73930" x="1230313" y="2735263"/>
          <p14:tracePt t="73934" x="1230313" y="2743200"/>
          <p14:tracePt t="73937" x="1230313" y="2751138"/>
          <p14:tracePt t="73941" x="1230313" y="2759075"/>
          <p14:tracePt t="73944" x="1230313" y="2767013"/>
          <p14:tracePt t="73948" x="1230313" y="2774950"/>
          <p14:tracePt t="73953" x="1230313" y="2782888"/>
          <p14:tracePt t="73957" x="1230313" y="2790825"/>
          <p14:tracePt t="73969" x="1230313" y="2798763"/>
          <p14:tracePt t="74087" x="1222375" y="2798763"/>
          <p14:tracePt t="74094" x="1214438" y="2798763"/>
          <p14:tracePt t="74098" x="1206500" y="2798763"/>
          <p14:tracePt t="74102" x="1198563" y="2798763"/>
          <p14:tracePt t="74107" x="1190625" y="2798763"/>
          <p14:tracePt t="74110" x="1182688" y="2798763"/>
          <p14:tracePt t="74114" x="1174750" y="2798763"/>
          <p14:tracePt t="74115" x="1174750" y="2790825"/>
          <p14:tracePt t="74118" x="1166813" y="2790825"/>
          <p14:tracePt t="74124" x="1166813" y="2782888"/>
          <p14:tracePt t="74130" x="1158875" y="2782888"/>
          <p14:tracePt t="74137" x="1158875" y="2774950"/>
          <p14:tracePt t="74150" x="1152525" y="2774950"/>
          <p14:tracePt t="74153" x="1152525" y="2767013"/>
          <p14:tracePt t="74154" x="1144588" y="2767013"/>
          <p14:tracePt t="74160" x="1136650" y="2759075"/>
          <p14:tracePt t="74163" x="1128713" y="2759075"/>
          <p14:tracePt t="74165" x="1128713" y="2751138"/>
          <p14:tracePt t="74167" x="1120775" y="2743200"/>
          <p14:tracePt t="74171" x="1112838" y="2735263"/>
          <p14:tracePt t="74173" x="1112838" y="2727325"/>
          <p14:tracePt t="74176" x="1112838" y="2719388"/>
          <p14:tracePt t="74176" x="1104900" y="2719388"/>
          <p14:tracePt t="74179" x="1096963" y="2711450"/>
          <p14:tracePt t="74181" x="1096963" y="2703513"/>
          <p14:tracePt t="74183" x="1089025" y="2703513"/>
          <p14:tracePt t="74185" x="1081088" y="2695575"/>
          <p14:tracePt t="74186" x="1081088" y="2687638"/>
          <p14:tracePt t="74187" x="1073150" y="2687638"/>
          <p14:tracePt t="74188" x="1073150" y="2681288"/>
          <p14:tracePt t="74191" x="1065213" y="2673350"/>
          <p14:tracePt t="74193" x="1057275" y="2665413"/>
          <p14:tracePt t="74194" x="1057275" y="2657475"/>
          <p14:tracePt t="74197" x="1049338" y="2649538"/>
          <p14:tracePt t="74198" x="1049338" y="2641600"/>
          <p14:tracePt t="74199" x="1041400" y="2641600"/>
          <p14:tracePt t="74200" x="1041400" y="2633663"/>
          <p14:tracePt t="74203" x="1035050" y="2625725"/>
          <p14:tracePt t="74204" x="1035050" y="2617788"/>
          <p14:tracePt t="74204" x="1027113" y="2617788"/>
          <p14:tracePt t="74207" x="1019175" y="2609850"/>
          <p14:tracePt t="74208" x="1019175" y="2601913"/>
          <p14:tracePt t="74210" x="1019175" y="2593975"/>
          <p14:tracePt t="74212" x="1019175" y="2586038"/>
          <p14:tracePt t="74212" x="1011238" y="2586038"/>
          <p14:tracePt t="74214" x="1011238" y="2578100"/>
          <p14:tracePt t="74217" x="1003300" y="2570163"/>
          <p14:tracePt t="74218" x="1003300" y="2562225"/>
          <p14:tracePt t="74221" x="995363" y="2562225"/>
          <p14:tracePt t="74222" x="995363" y="2555875"/>
          <p14:tracePt t="74222" x="995363" y="2547938"/>
          <p14:tracePt t="74224" x="987425" y="2540000"/>
          <p14:tracePt t="74227" x="987425" y="2532063"/>
          <p14:tracePt t="74230" x="979488" y="2524125"/>
          <p14:tracePt t="74231" x="979488" y="2516188"/>
          <p14:tracePt t="74233" x="971550" y="2516188"/>
          <p14:tracePt t="74234" x="971550" y="2508250"/>
          <p14:tracePt t="74237" x="971550" y="2500313"/>
          <p14:tracePt t="74237" x="971550" y="2492375"/>
          <p14:tracePt t="74241" x="971550" y="2484438"/>
          <p14:tracePt t="74243" x="963613" y="2476500"/>
          <p14:tracePt t="74246" x="963613" y="2468563"/>
          <p14:tracePt t="74248" x="963613" y="2460625"/>
          <p14:tracePt t="74252" x="963613" y="2452688"/>
          <p14:tracePt t="74256" x="963613" y="2444750"/>
          <p14:tracePt t="74258" x="963613" y="2436813"/>
          <p14:tracePt t="74262" x="963613" y="2430463"/>
          <p14:tracePt t="74264" x="963613" y="2422525"/>
          <p14:tracePt t="74270" x="963613" y="2414588"/>
          <p14:tracePt t="74272" x="963613" y="2406650"/>
          <p14:tracePt t="74276" x="963613" y="2398713"/>
          <p14:tracePt t="74278" x="963613" y="2390775"/>
          <p14:tracePt t="74281" x="963613" y="2382838"/>
          <p14:tracePt t="74287" x="963613" y="2374900"/>
          <p14:tracePt t="74291" x="963613" y="2366963"/>
          <p14:tracePt t="74300" x="963613" y="2359025"/>
          <p14:tracePt t="74305" x="963613" y="2351088"/>
          <p14:tracePt t="74314" x="963613" y="2343150"/>
          <p14:tracePt t="74322" x="971550" y="2343150"/>
          <p14:tracePt t="74325" x="971550" y="2335213"/>
          <p14:tracePt t="74325" x="979488" y="2335213"/>
          <p14:tracePt t="74331" x="987425" y="2335213"/>
          <p14:tracePt t="74334" x="995363" y="2335213"/>
          <p14:tracePt t="74338" x="1003300" y="2335213"/>
          <p14:tracePt t="74342" x="1011238" y="2335213"/>
          <p14:tracePt t="74348" x="1019175" y="2335213"/>
          <p14:tracePt t="74350" x="1019175" y="2327275"/>
          <p14:tracePt t="74350" x="1027113" y="2327275"/>
          <p14:tracePt t="74353" x="1035050" y="2327275"/>
          <p14:tracePt t="74357" x="1041400" y="2327275"/>
          <p14:tracePt t="74359" x="1049338" y="2327275"/>
          <p14:tracePt t="74364" x="1049338" y="2319338"/>
          <p14:tracePt t="74368" x="1057275" y="2319338"/>
          <p14:tracePt t="74370" x="1065213" y="2319338"/>
          <p14:tracePt t="74373" x="1073150" y="2319338"/>
          <p14:tracePt t="74375" x="1081088" y="2319338"/>
          <p14:tracePt t="74378" x="1089025" y="2319338"/>
          <p14:tracePt t="74383" x="1096963" y="2319338"/>
          <p14:tracePt t="74396" x="1104900" y="2319338"/>
          <p14:tracePt t="74406" x="1112838" y="2319338"/>
          <p14:tracePt t="74409" x="1120775" y="2319338"/>
          <p14:tracePt t="74420" x="1128713" y="2319338"/>
          <p14:tracePt t="74426" x="1136650" y="2319338"/>
          <p14:tracePt t="74440" x="1144588" y="2319338"/>
          <p14:tracePt t="74454" x="1152525" y="2319338"/>
          <p14:tracePt t="74462" x="1158875" y="2319338"/>
          <p14:tracePt t="74466" x="1166813" y="2319338"/>
          <p14:tracePt t="74469" x="1174750" y="2319338"/>
          <p14:tracePt t="74473" x="1174750" y="2327275"/>
          <p14:tracePt t="74474" x="1182688" y="2327275"/>
          <p14:tracePt t="74477" x="1190625" y="2327275"/>
          <p14:tracePt t="74481" x="1190625" y="2335213"/>
          <p14:tracePt t="74488" x="1190625" y="2343150"/>
          <p14:tracePt t="74489" x="1198563" y="2343150"/>
          <p14:tracePt t="74617" x="1206500" y="2343150"/>
          <p14:tracePt t="74686" x="1206500" y="2351088"/>
          <p14:tracePt t="74689" x="1206500" y="2359025"/>
          <p14:tracePt t="74690" x="1214438" y="2359025"/>
          <p14:tracePt t="74692" x="1214438" y="2366963"/>
          <p14:tracePt t="74692" x="1214438" y="2374900"/>
          <p14:tracePt t="74693" x="1222375" y="2374900"/>
          <p14:tracePt t="74694" x="1222375" y="2382838"/>
          <p14:tracePt t="74698" x="1222375" y="2390775"/>
          <p14:tracePt t="74700" x="1230313" y="2390775"/>
          <p14:tracePt t="74700" x="1230313" y="2398713"/>
          <p14:tracePt t="74703" x="1230313" y="2406650"/>
          <p14:tracePt t="74707" x="1230313" y="2414588"/>
          <p14:tracePt t="74708" x="1238250" y="2414588"/>
          <p14:tracePt t="74714" x="1238250" y="2422525"/>
          <p14:tracePt t="74718" x="1246188" y="2430463"/>
          <p14:tracePt t="74724" x="1246188" y="2436813"/>
          <p14:tracePt t="74729" x="1246188" y="2444750"/>
          <p14:tracePt t="74736" x="1246188" y="2452688"/>
          <p14:tracePt t="74739" x="1246188" y="2460625"/>
          <p14:tracePt t="74740" x="1246188" y="2468563"/>
          <p14:tracePt t="74744" x="1246188" y="2476500"/>
          <p14:tracePt t="74745" x="1246188" y="2484438"/>
          <p14:tracePt t="74750" x="1246188" y="2492375"/>
          <p14:tracePt t="74752" x="1246188" y="2500313"/>
          <p14:tracePt t="74753" x="1246188" y="2508250"/>
          <p14:tracePt t="74755" x="1254125" y="2516188"/>
          <p14:tracePt t="74758" x="1254125" y="2524125"/>
          <p14:tracePt t="74760" x="1254125" y="2532063"/>
          <p14:tracePt t="74761" x="1254125" y="2540000"/>
          <p14:tracePt t="74763" x="1254125" y="2547938"/>
          <p14:tracePt t="74765" x="1254125" y="2555875"/>
          <p14:tracePt t="74765" x="1254125" y="2562225"/>
          <p14:tracePt t="74767" x="1254125" y="2570163"/>
          <p14:tracePt t="74768" x="1254125" y="2578100"/>
          <p14:tracePt t="74772" x="1254125" y="2586038"/>
          <p14:tracePt t="74772" x="1254125" y="2593975"/>
          <p14:tracePt t="74773" x="1254125" y="2601913"/>
          <p14:tracePt t="74774" x="1254125" y="2609850"/>
          <p14:tracePt t="74777" x="1254125" y="2617788"/>
          <p14:tracePt t="74778" x="1254125" y="2625725"/>
          <p14:tracePt t="74779" x="1254125" y="2633663"/>
          <p14:tracePt t="74781" x="1254125" y="2641600"/>
          <p14:tracePt t="74783" x="1254125" y="2649538"/>
          <p14:tracePt t="74785" x="1254125" y="2657475"/>
          <p14:tracePt t="74797" x="1254125" y="2719388"/>
          <p14:tracePt t="74798" x="1254125" y="2727325"/>
          <p14:tracePt t="74800" x="1254125" y="2735263"/>
          <p14:tracePt t="74802" x="1254125" y="2743200"/>
          <p14:tracePt t="74804" x="1254125" y="2751138"/>
          <p14:tracePt t="74806" x="1254125" y="2759075"/>
          <p14:tracePt t="74808" x="1254125" y="2767013"/>
          <p14:tracePt t="74811" x="1254125" y="2774950"/>
          <p14:tracePt t="74814" x="1254125" y="2782888"/>
          <p14:tracePt t="74817" x="1254125" y="2790825"/>
          <p14:tracePt t="74820" x="1262063" y="2790825"/>
          <p14:tracePt t="74822" x="1262063" y="2798763"/>
          <p14:tracePt t="74825" x="1262063" y="2805113"/>
          <p14:tracePt t="74829" x="1262063" y="2813050"/>
          <p14:tracePt t="74835" x="1262063" y="2820988"/>
          <p14:tracePt t="74864" x="1262063" y="2828925"/>
          <p14:tracePt t="74876" x="1262063" y="2836863"/>
          <p14:tracePt t="74887" x="1254125" y="2836863"/>
          <p14:tracePt t="74892" x="1254125" y="2844800"/>
          <p14:tracePt t="74898" x="1246188" y="2844800"/>
          <p14:tracePt t="74904" x="1238250" y="2844800"/>
          <p14:tracePt t="74905" x="1238250" y="2852738"/>
          <p14:tracePt t="74911" x="1230313" y="2852738"/>
          <p14:tracePt t="74915" x="1230313" y="2860675"/>
          <p14:tracePt t="74920" x="1222375" y="2860675"/>
          <p14:tracePt t="74926" x="1214438" y="2860675"/>
          <p14:tracePt t="74926" x="1214438" y="2868613"/>
          <p14:tracePt t="74931" x="1206500" y="2868613"/>
          <p14:tracePt t="74934" x="1198563" y="2868613"/>
          <p14:tracePt t="74937" x="1190625" y="2868613"/>
          <p14:tracePt t="74940" x="1182688" y="2868613"/>
          <p14:tracePt t="74940" x="1182688" y="2876550"/>
          <p14:tracePt t="74944" x="1174750" y="2876550"/>
          <p14:tracePt t="74948" x="1166813" y="2876550"/>
          <p14:tracePt t="74950" x="1166813" y="2884488"/>
          <p14:tracePt t="74950" x="1158875" y="2884488"/>
          <p14:tracePt t="74954" x="1152525" y="2884488"/>
          <p14:tracePt t="74956" x="1144588" y="2884488"/>
          <p14:tracePt t="74959" x="1136650" y="2884488"/>
          <p14:tracePt t="74961" x="1128713" y="2884488"/>
          <p14:tracePt t="74965" x="1120775" y="2892425"/>
          <p14:tracePt t="74968" x="1112838" y="2892425"/>
          <p14:tracePt t="74973" x="1104900" y="2892425"/>
          <p14:tracePt t="74976" x="1096963" y="2892425"/>
          <p14:tracePt t="74979" x="1089025" y="2892425"/>
          <p14:tracePt t="74984" x="1081088" y="2892425"/>
          <p14:tracePt t="74985" x="1073150" y="2892425"/>
          <p14:tracePt t="74990" x="1065213" y="2892425"/>
          <p14:tracePt t="74993" x="1057275" y="2892425"/>
          <p14:tracePt t="74998" x="1049338" y="2892425"/>
          <p14:tracePt t="74999" x="1041400" y="2892425"/>
          <p14:tracePt t="75000" x="1041400" y="2900363"/>
          <p14:tracePt t="75004" x="1035050" y="2900363"/>
          <p14:tracePt t="75007" x="1027113" y="2900363"/>
          <p14:tracePt t="75010" x="1019175" y="2900363"/>
          <p14:tracePt t="75015" x="1011238" y="2900363"/>
          <p14:tracePt t="75018" x="1003300" y="2900363"/>
          <p14:tracePt t="75022" x="995363" y="2900363"/>
          <p14:tracePt t="75024" x="987425" y="2900363"/>
          <p14:tracePt t="75028" x="987425" y="2908300"/>
          <p14:tracePt t="75029" x="979488" y="2908300"/>
          <p14:tracePt t="75031" x="971550" y="2908300"/>
          <p14:tracePt t="75037" x="963613" y="2908300"/>
          <p14:tracePt t="75041" x="955675" y="2908300"/>
          <p14:tracePt t="75048" x="947738" y="2908300"/>
          <p14:tracePt t="75061" x="939800" y="2908300"/>
          <p14:tracePt t="75212" x="939800" y="2900363"/>
          <p14:tracePt t="75214" x="931863" y="2900363"/>
          <p14:tracePt t="75215" x="931863" y="2892425"/>
          <p14:tracePt t="75216" x="931863" y="2884488"/>
          <p14:tracePt t="75218" x="931863" y="2876550"/>
          <p14:tracePt t="75219" x="931863" y="2868613"/>
          <p14:tracePt t="75222" x="923925" y="2852738"/>
          <p14:tracePt t="75224" x="923925" y="2844800"/>
          <p14:tracePt t="75224" x="915988" y="2836863"/>
          <p14:tracePt t="75227" x="915988" y="2828925"/>
          <p14:tracePt t="75228" x="915988" y="2820988"/>
          <p14:tracePt t="75230" x="915988" y="2813050"/>
          <p14:tracePt t="75232" x="909638" y="2813050"/>
          <p14:tracePt t="75233" x="909638" y="2805113"/>
          <p14:tracePt t="75236" x="909638" y="2798763"/>
          <p14:tracePt t="75239" x="909638" y="2790825"/>
          <p14:tracePt t="75240" x="909638" y="2782888"/>
          <p14:tracePt t="75246" x="909638" y="2774950"/>
          <p14:tracePt t="75247" x="901700" y="2774950"/>
          <p14:tracePt t="75254" x="901700" y="2767013"/>
          <p14:tracePt t="75259" x="901700" y="2759075"/>
          <p14:tracePt t="75261" x="901700" y="2751138"/>
          <p14:tracePt t="75263" x="901700" y="2743200"/>
          <p14:tracePt t="75265" x="901700" y="2735263"/>
          <p14:tracePt t="75267" x="901700" y="2727325"/>
          <p14:tracePt t="75272" x="901700" y="2719388"/>
          <p14:tracePt t="75276" x="901700" y="2711450"/>
          <p14:tracePt t="75279" x="901700" y="2703513"/>
          <p14:tracePt t="75281" x="901700" y="2695575"/>
          <p14:tracePt t="75283" x="901700" y="2687638"/>
          <p14:tracePt t="75288" x="901700" y="2681288"/>
          <p14:tracePt t="75291" x="901700" y="2673350"/>
          <p14:tracePt t="75301" x="901700" y="2665413"/>
          <p14:tracePt t="75304" x="901700" y="2657475"/>
          <p14:tracePt t="75308" x="901700" y="2649538"/>
          <p14:tracePt t="75314" x="901700" y="2641600"/>
          <p14:tracePt t="75324" x="901700" y="2633663"/>
          <p14:tracePt t="75448" x="909638" y="2633663"/>
          <p14:tracePt t="75731" x="915988" y="2633663"/>
          <p14:tracePt t="75733" x="923925" y="2625725"/>
          <p14:tracePt t="75734" x="931863" y="2625725"/>
          <p14:tracePt t="75735" x="939800" y="2625725"/>
          <p14:tracePt t="75736" x="939800" y="2617788"/>
          <p14:tracePt t="75738" x="947738" y="2617788"/>
          <p14:tracePt t="75738" x="955675" y="2617788"/>
          <p14:tracePt t="75739" x="963613" y="2617788"/>
          <p14:tracePt t="75740" x="971550" y="2609850"/>
          <p14:tracePt t="75741" x="979488" y="2609850"/>
          <p14:tracePt t="75742" x="987425" y="2601913"/>
          <p14:tracePt t="75743" x="995363" y="2601913"/>
          <p14:tracePt t="75745" x="1003300" y="2601913"/>
          <p14:tracePt t="75745" x="1019175" y="2593975"/>
          <p14:tracePt t="75747" x="1027113" y="2593975"/>
          <p14:tracePt t="75748" x="1035050" y="2586038"/>
          <p14:tracePt t="75749" x="1041400" y="2586038"/>
          <p14:tracePt t="75750" x="1049338" y="2586038"/>
          <p14:tracePt t="75750" x="1057275" y="2578100"/>
          <p14:tracePt t="75751" x="1065213" y="2578100"/>
          <p14:tracePt t="75752" x="1081088" y="2578100"/>
          <p14:tracePt t="75754" x="1089025" y="2570163"/>
          <p14:tracePt t="75754" x="1096963" y="2570163"/>
          <p14:tracePt t="75755" x="1096963" y="2562225"/>
          <p14:tracePt t="75756" x="1104900" y="2562225"/>
          <p14:tracePt t="75757" x="1120775" y="2555875"/>
          <p14:tracePt t="75758" x="1128713" y="2547938"/>
          <p14:tracePt t="75761" x="1136650" y="2540000"/>
          <p14:tracePt t="75761" x="1152525" y="2532063"/>
          <p14:tracePt t="75764" x="1158875" y="2524125"/>
          <p14:tracePt t="75765" x="1174750" y="2516188"/>
          <p14:tracePt t="75767" x="1190625" y="2508250"/>
          <p14:tracePt t="75768" x="1206500" y="2500313"/>
          <p14:tracePt t="75781" x="1284288" y="2444750"/>
          <p14:tracePt t="75782" x="1292225" y="2444750"/>
          <p14:tracePt t="75783" x="1292225" y="2436813"/>
          <p14:tracePt t="75783" x="1300163" y="2436813"/>
          <p14:tracePt t="75785" x="1300163" y="2430463"/>
          <p14:tracePt t="75788" x="1308100" y="2430463"/>
          <p14:tracePt t="75788" x="1308100" y="2422525"/>
          <p14:tracePt t="75792" x="1316038" y="2422525"/>
          <p14:tracePt t="75845" x="1316038" y="2414588"/>
          <p14:tracePt t="76569" x="1316038" y="2422525"/>
          <p14:tracePt t="76707" x="1316038" y="2430463"/>
          <p14:tracePt t="76710" x="1316038" y="2436813"/>
          <p14:tracePt t="76711" x="1316038" y="2444750"/>
          <p14:tracePt t="76712" x="1316038" y="2452688"/>
          <p14:tracePt t="76714" x="1316038" y="2460625"/>
          <p14:tracePt t="76714" x="1316038" y="2468563"/>
          <p14:tracePt t="76715" x="1316038" y="2476500"/>
          <p14:tracePt t="76716" x="1316038" y="2484438"/>
          <p14:tracePt t="76717" x="1316038" y="2492375"/>
          <p14:tracePt t="76718" x="1308100" y="2500313"/>
          <p14:tracePt t="76719" x="1308100" y="2508250"/>
          <p14:tracePt t="76720" x="1308100" y="2516188"/>
          <p14:tracePt t="76722" x="1308100" y="2524125"/>
          <p14:tracePt t="76724" x="1308100" y="2532063"/>
          <p14:tracePt t="76725" x="1308100" y="2540000"/>
          <p14:tracePt t="76725" x="1308100" y="2547938"/>
          <p14:tracePt t="76726" x="1308100" y="2555875"/>
          <p14:tracePt t="76728" x="1308100" y="2562225"/>
          <p14:tracePt t="76729" x="1308100" y="2570163"/>
          <p14:tracePt t="76731" x="1308100" y="2578100"/>
          <p14:tracePt t="76733" x="1300163" y="2578100"/>
          <p14:tracePt t="76733" x="1300163" y="2586038"/>
          <p14:tracePt t="76736" x="1300163" y="2593975"/>
          <p14:tracePt t="76737" x="1300163" y="2601913"/>
          <p14:tracePt t="76737" x="1300163" y="2609850"/>
          <p14:tracePt t="76739" x="1300163" y="2617788"/>
          <p14:tracePt t="76740" x="1300163" y="2625725"/>
          <p14:tracePt t="76742" x="1292225" y="2633663"/>
          <p14:tracePt t="76743" x="1292225" y="2641600"/>
          <p14:tracePt t="76744" x="1292225" y="2649538"/>
          <p14:tracePt t="76747" x="1292225" y="2657475"/>
          <p14:tracePt t="76748" x="1292225" y="2665413"/>
          <p14:tracePt t="76749" x="1284288" y="2681288"/>
          <p14:tracePt t="76752" x="1284288" y="2687638"/>
          <p14:tracePt t="76752" x="1284288" y="2695575"/>
          <p14:tracePt t="76753" x="1284288" y="2703513"/>
          <p14:tracePt t="76754" x="1277938" y="2711450"/>
          <p14:tracePt t="76756" x="1277938" y="2719388"/>
          <p14:tracePt t="76757" x="1277938" y="2727325"/>
          <p14:tracePt t="76758" x="1270000" y="2735263"/>
          <p14:tracePt t="76760" x="1270000" y="2743200"/>
          <p14:tracePt t="76761" x="1270000" y="2751138"/>
          <p14:tracePt t="76762" x="1270000" y="2759075"/>
          <p14:tracePt t="76764" x="1270000" y="2767013"/>
          <p14:tracePt t="76765" x="1262063" y="2767013"/>
          <p14:tracePt t="76765" x="1262063" y="2774950"/>
          <p14:tracePt t="76768" x="1262063" y="2782888"/>
          <p14:tracePt t="76768" x="1262063" y="2790825"/>
          <p14:tracePt t="76769" x="1254125" y="2790825"/>
          <p14:tracePt t="76770" x="1254125" y="2798763"/>
          <p14:tracePt t="76771" x="1254125" y="2805113"/>
          <p14:tracePt t="76773" x="1254125" y="2813050"/>
          <p14:tracePt t="76774" x="1254125" y="2820988"/>
          <p14:tracePt t="76775" x="1246188" y="2820988"/>
          <p14:tracePt t="76778" x="1246188" y="2828925"/>
          <p14:tracePt t="76778" x="1238250" y="2836863"/>
          <p14:tracePt t="76780" x="1238250" y="2844800"/>
          <p14:tracePt t="76783" x="1238250" y="2852738"/>
          <p14:tracePt t="76784" x="1230313" y="2860675"/>
          <p14:tracePt t="76786" x="1230313" y="2868613"/>
          <p14:tracePt t="76787" x="1230313" y="2876550"/>
          <p14:tracePt t="76790" x="1230313" y="2884488"/>
          <p14:tracePt t="76790" x="1230313" y="2892425"/>
          <p14:tracePt t="76791" x="1222375" y="2892425"/>
          <p14:tracePt t="76792" x="1222375" y="2900363"/>
          <p14:tracePt t="76795" x="1214438" y="2908300"/>
          <p14:tracePt t="76797" x="1214438" y="2916238"/>
          <p14:tracePt t="76800" x="1214438" y="2924175"/>
          <p14:tracePt t="76814" x="1198563" y="2970213"/>
          <p14:tracePt t="76817" x="1198563" y="2978150"/>
          <p14:tracePt t="76818" x="1198563" y="2986088"/>
          <p14:tracePt t="76822" x="1198563" y="2994025"/>
          <p14:tracePt t="76825" x="1198563" y="3001963"/>
          <p14:tracePt t="76829" x="1190625" y="3009900"/>
          <p14:tracePt t="76837" x="1190625" y="3017838"/>
          <p14:tracePt t="76858" x="1182688" y="3017838"/>
          <p14:tracePt t="76885" x="1174750" y="3017838"/>
          <p14:tracePt t="76889" x="1166813" y="3017838"/>
          <p14:tracePt t="76892" x="1158875" y="3017838"/>
          <p14:tracePt t="76894" x="1152525" y="3017838"/>
          <p14:tracePt t="76895" x="1144588" y="3017838"/>
          <p14:tracePt t="76898" x="1136650" y="3017838"/>
          <p14:tracePt t="76900" x="1128713" y="3017838"/>
          <p14:tracePt t="76902" x="1120775" y="3017838"/>
          <p14:tracePt t="76903" x="1112838" y="3017838"/>
          <p14:tracePt t="76906" x="1104900" y="3017838"/>
          <p14:tracePt t="76906" x="1096963" y="3017838"/>
          <p14:tracePt t="76908" x="1089025" y="3017838"/>
          <p14:tracePt t="76911" x="1081088" y="3009900"/>
          <p14:tracePt t="76913" x="1073150" y="3009900"/>
          <p14:tracePt t="76915" x="1065213" y="3001963"/>
          <p14:tracePt t="76915" x="1057275" y="3001963"/>
          <p14:tracePt t="76916" x="1057275" y="2994025"/>
          <p14:tracePt t="76918" x="1049338" y="2994025"/>
          <p14:tracePt t="76919" x="1041400" y="2994025"/>
          <p14:tracePt t="76920" x="1035050" y="2986088"/>
          <p14:tracePt t="76923" x="1027113" y="2986088"/>
          <p14:tracePt t="76925" x="1019175" y="2978150"/>
          <p14:tracePt t="76926" x="1011238" y="2978150"/>
          <p14:tracePt t="76929" x="1003300" y="2978150"/>
          <p14:tracePt t="76930" x="995363" y="2970213"/>
          <p14:tracePt t="76933" x="987425" y="2970213"/>
          <p14:tracePt t="76936" x="979488" y="2970213"/>
          <p14:tracePt t="76939" x="971550" y="2970213"/>
          <p14:tracePt t="76946" x="963613" y="2970213"/>
          <p14:tracePt t="76963" x="955675" y="2970213"/>
          <p14:tracePt t="76987" x="947738" y="2970213"/>
          <p14:tracePt t="76991" x="947738" y="2962275"/>
          <p14:tracePt t="76993" x="939800" y="2954338"/>
          <p14:tracePt t="76996" x="931863" y="2954338"/>
          <p14:tracePt t="76997" x="931863" y="2946400"/>
          <p14:tracePt t="77000" x="923925" y="2938463"/>
          <p14:tracePt t="77002" x="915988" y="2938463"/>
          <p14:tracePt t="77004" x="909638" y="2930525"/>
          <p14:tracePt t="77006" x="901700" y="2924175"/>
          <p14:tracePt t="77009" x="893763" y="2916238"/>
          <p14:tracePt t="77011" x="893763" y="2908300"/>
          <p14:tracePt t="77013" x="885825" y="2908300"/>
          <p14:tracePt t="77014" x="885825" y="2900363"/>
          <p14:tracePt t="77015" x="877888" y="2900363"/>
          <p14:tracePt t="77018" x="877888" y="2892425"/>
          <p14:tracePt t="77020" x="869950" y="2892425"/>
          <p14:tracePt t="77020" x="869950" y="2884488"/>
          <p14:tracePt t="77022" x="862013" y="2884488"/>
          <p14:tracePt t="77026" x="854075" y="2884488"/>
          <p14:tracePt t="77026" x="854075" y="2876550"/>
          <p14:tracePt t="77028" x="846138" y="2876550"/>
          <p14:tracePt t="77030" x="846138" y="2868613"/>
          <p14:tracePt t="77034" x="846138" y="2860675"/>
          <p14:tracePt t="77036" x="838200" y="2852738"/>
          <p14:tracePt t="77040" x="838200" y="2844800"/>
          <p14:tracePt t="77043" x="838200" y="2836863"/>
          <p14:tracePt t="77044" x="830263" y="2836863"/>
          <p14:tracePt t="77048" x="830263" y="2828925"/>
          <p14:tracePt t="77053" x="830263" y="2820988"/>
          <p14:tracePt t="77056" x="830263" y="2813050"/>
          <p14:tracePt t="77059" x="830263" y="2805113"/>
          <p14:tracePt t="77061" x="830263" y="2798763"/>
          <p14:tracePt t="77065" x="830263" y="2790825"/>
          <p14:tracePt t="77068" x="830263" y="2782888"/>
          <p14:tracePt t="77072" x="830263" y="2774950"/>
          <p14:tracePt t="77074" x="830263" y="2767013"/>
          <p14:tracePt t="77076" x="830263" y="2759075"/>
          <p14:tracePt t="77079" x="830263" y="2751138"/>
          <p14:tracePt t="77080" x="830263" y="2743200"/>
          <p14:tracePt t="77084" x="830263" y="2735263"/>
          <p14:tracePt t="77087" x="830263" y="2727325"/>
          <p14:tracePt t="77087" x="838200" y="2727325"/>
          <p14:tracePt t="77090" x="838200" y="2719388"/>
          <p14:tracePt t="77092" x="838200" y="2711450"/>
          <p14:tracePt t="77093" x="838200" y="2703513"/>
          <p14:tracePt t="77096" x="846138" y="2703513"/>
          <p14:tracePt t="77097" x="846138" y="2695575"/>
          <p14:tracePt t="77098" x="854075" y="2687638"/>
          <p14:tracePt t="77102" x="862013" y="2681288"/>
          <p14:tracePt t="77103" x="862013" y="2673350"/>
          <p14:tracePt t="77104" x="869950" y="2673350"/>
          <p14:tracePt t="77105" x="869950" y="2665413"/>
          <p14:tracePt t="77106" x="869950" y="2657475"/>
          <p14:tracePt t="77109" x="869950" y="2649538"/>
          <p14:tracePt t="77109" x="877888" y="2649538"/>
          <p14:tracePt t="77111" x="877888" y="2641600"/>
          <p14:tracePt t="77113" x="885825" y="2633663"/>
          <p14:tracePt t="77115" x="885825" y="2625725"/>
          <p14:tracePt t="77117" x="893763" y="2617788"/>
          <p14:tracePt t="77119" x="893763" y="2609850"/>
          <p14:tracePt t="77119" x="901700" y="2601913"/>
          <p14:tracePt t="77122" x="901700" y="2593975"/>
          <p14:tracePt t="77123" x="909638" y="2586038"/>
          <p14:tracePt t="77124" x="909638" y="2578100"/>
          <p14:tracePt t="77125" x="915988" y="2578100"/>
          <p14:tracePt t="77126" x="915988" y="2570163"/>
          <p14:tracePt t="77128" x="915988" y="2562225"/>
          <p14:tracePt t="77128" x="923925" y="2562225"/>
          <p14:tracePt t="77129" x="923925" y="2555875"/>
          <p14:tracePt t="77131" x="923925" y="2547938"/>
          <p14:tracePt t="77131" x="923925" y="2540000"/>
          <p14:tracePt t="77133" x="931863" y="2540000"/>
          <p14:tracePt t="77133" x="931863" y="2532063"/>
          <p14:tracePt t="77134" x="931863" y="2524125"/>
          <p14:tracePt t="77135" x="939800" y="2516188"/>
          <p14:tracePt t="77137" x="939800" y="2508250"/>
          <p14:tracePt t="77138" x="947738" y="2508250"/>
          <p14:tracePt t="77139" x="947738" y="2500313"/>
          <p14:tracePt t="77140" x="955675" y="2492375"/>
          <p14:tracePt t="77143" x="955675" y="2484438"/>
          <p14:tracePt t="77144" x="963613" y="2476500"/>
          <p14:tracePt t="77146" x="963613" y="2468563"/>
          <p14:tracePt t="77147" x="963613" y="2460625"/>
          <p14:tracePt t="77148" x="971550" y="2452688"/>
          <p14:tracePt t="77150" x="971550" y="2444750"/>
          <p14:tracePt t="77151" x="979488" y="2444750"/>
          <p14:tracePt t="77151" x="979488" y="2436813"/>
          <p14:tracePt t="77153" x="979488" y="2430463"/>
          <p14:tracePt t="77155" x="979488" y="2422525"/>
          <p14:tracePt t="77155" x="987425" y="2422525"/>
          <p14:tracePt t="77156" x="987425" y="2414588"/>
          <p14:tracePt t="77158" x="987425" y="2406650"/>
          <p14:tracePt t="77160" x="995363" y="2406650"/>
          <p14:tracePt t="77160" x="995363" y="2398713"/>
          <p14:tracePt t="77161" x="995363" y="2390775"/>
          <p14:tracePt t="77164" x="1003300" y="2390775"/>
          <p14:tracePt t="77165" x="1003300" y="2382838"/>
          <p14:tracePt t="77166" x="1003300" y="2374900"/>
          <p14:tracePt t="77167" x="1011238" y="2374900"/>
          <p14:tracePt t="77168" x="1011238" y="2366963"/>
          <p14:tracePt t="77172" x="1011238" y="2359025"/>
          <p14:tracePt t="77173" x="1019175" y="2351088"/>
          <p14:tracePt t="77174" x="1027113" y="2351088"/>
          <p14:tracePt t="77175" x="1027113" y="2343150"/>
          <p14:tracePt t="77177" x="1027113" y="2335213"/>
          <p14:tracePt t="77179" x="1035050" y="2335213"/>
          <p14:tracePt t="77182" x="1035050" y="2327275"/>
          <p14:tracePt t="77185" x="1035050" y="2319338"/>
          <p14:tracePt t="77185" x="1041400" y="2319338"/>
          <p14:tracePt t="77186" x="1041400" y="2311400"/>
          <p14:tracePt t="77188" x="1049338" y="2311400"/>
          <p14:tracePt t="77190" x="1049338" y="2305050"/>
          <p14:tracePt t="77192" x="1049338" y="2297113"/>
          <p14:tracePt t="77193" x="1057275" y="2297113"/>
          <p14:tracePt t="77197" x="1065213" y="2289175"/>
          <p14:tracePt t="77201" x="1065213" y="2281238"/>
          <p14:tracePt t="77203" x="1073150" y="2281238"/>
          <p14:tracePt t="77207" x="1073150" y="2273300"/>
          <p14:tracePt t="77211" x="1081088" y="2273300"/>
          <p14:tracePt t="77212" x="1081088" y="2265363"/>
          <p14:tracePt t="77221" x="1081088" y="2257425"/>
          <p14:tracePt t="77221" x="1089025" y="2257425"/>
          <p14:tracePt t="77228" x="1096963" y="2257425"/>
          <p14:tracePt t="77231" x="1096963" y="2249488"/>
          <p14:tracePt t="77235" x="1104900" y="2249488"/>
          <p14:tracePt t="77244" x="1104900" y="2241550"/>
          <p14:tracePt t="77248" x="1112838" y="2241550"/>
          <p14:tracePt t="77254" x="1120775" y="2241550"/>
          <p14:tracePt t="77261" x="1128713" y="2241550"/>
          <p14:tracePt t="77270" x="1136650" y="2241550"/>
          <p14:tracePt t="77278" x="1144588" y="2241550"/>
          <p14:tracePt t="77281" x="1152525" y="2241550"/>
          <p14:tracePt t="77289" x="1158875" y="2241550"/>
          <p14:tracePt t="77290" x="1158875" y="2233613"/>
          <p14:tracePt t="77293" x="1166813" y="2233613"/>
          <p14:tracePt t="77294" x="1174750" y="2233613"/>
          <p14:tracePt t="77298" x="1182688" y="2233613"/>
          <p14:tracePt t="77302" x="1190625" y="2233613"/>
          <p14:tracePt t="77305" x="1198563" y="2233613"/>
          <p14:tracePt t="77308" x="1206500" y="2233613"/>
          <p14:tracePt t="77313" x="1214438" y="2233613"/>
          <p14:tracePt t="77314" x="1222375" y="2233613"/>
          <p14:tracePt t="77319" x="1230313" y="2233613"/>
          <p14:tracePt t="77324" x="1238250" y="2233613"/>
          <p14:tracePt t="77328" x="1246188" y="2233613"/>
          <p14:tracePt t="77332" x="1254125" y="2233613"/>
          <p14:tracePt t="77333" x="1254125" y="2225675"/>
          <p14:tracePt t="77336" x="1262063" y="2225675"/>
          <p14:tracePt t="77341" x="1270000" y="2225675"/>
          <p14:tracePt t="77345" x="1277938" y="2225675"/>
          <p14:tracePt t="77351" x="1284288" y="2225675"/>
          <p14:tracePt t="77357" x="1292225" y="2225675"/>
          <p14:tracePt t="77407" x="1300163" y="2225675"/>
          <p14:tracePt t="77445" x="1300163" y="2233613"/>
          <p14:tracePt t="77452" x="1308100" y="2233613"/>
          <p14:tracePt t="77458" x="1308100" y="2241550"/>
          <p14:tracePt t="77459" x="1316038" y="2241550"/>
          <p14:tracePt t="77461" x="1316038" y="2249488"/>
          <p14:tracePt t="77464" x="1316038" y="2257425"/>
          <p14:tracePt t="77467" x="1316038" y="2265363"/>
          <p14:tracePt t="77469" x="1323975" y="2265363"/>
          <p14:tracePt t="77471" x="1323975" y="2273300"/>
          <p14:tracePt t="77473" x="1331913" y="2273300"/>
          <p14:tracePt t="77493" x="1331913" y="2281238"/>
          <p14:tracePt t="77519" x="1331913" y="2289175"/>
          <p14:tracePt t="77527" x="1331913" y="2297113"/>
          <p14:tracePt t="77529" x="1331913" y="2305050"/>
          <p14:tracePt t="77532" x="1331913" y="2311400"/>
          <p14:tracePt t="77532" x="1331913" y="2319338"/>
          <p14:tracePt t="77536" x="1331913" y="2327275"/>
          <p14:tracePt t="77540" x="1331913" y="2335213"/>
          <p14:tracePt t="77541" x="1331913" y="2343150"/>
          <p14:tracePt t="77545" x="1331913" y="2351088"/>
          <p14:tracePt t="77547" x="1331913" y="2359025"/>
          <p14:tracePt t="77550" x="1331913" y="2366963"/>
          <p14:tracePt t="77553" x="1331913" y="2374900"/>
          <p14:tracePt t="77556" x="1331913" y="2382838"/>
          <p14:tracePt t="77558" x="1331913" y="2390775"/>
          <p14:tracePt t="77560" x="1331913" y="2398713"/>
          <p14:tracePt t="77562" x="1331913" y="2406650"/>
          <p14:tracePt t="77564" x="1331913" y="2414588"/>
          <p14:tracePt t="77567" x="1331913" y="2422525"/>
          <p14:tracePt t="77568" x="1331913" y="2430463"/>
          <p14:tracePt t="77573" x="1331913" y="2436813"/>
          <p14:tracePt t="77574" x="1331913" y="2444750"/>
          <p14:tracePt t="77577" x="1331913" y="2452688"/>
          <p14:tracePt t="77580" x="1331913" y="2460625"/>
          <p14:tracePt t="77583" x="1331913" y="2468563"/>
          <p14:tracePt t="77587" x="1339850" y="2468563"/>
          <p14:tracePt t="77588" x="1339850" y="2476500"/>
          <p14:tracePt t="77590" x="1339850" y="2484438"/>
          <p14:tracePt t="77594" x="1339850" y="2492375"/>
          <p14:tracePt t="77594" x="1347788" y="2492375"/>
          <p14:tracePt t="77595" x="1347788" y="2500313"/>
          <p14:tracePt t="77600" x="1347788" y="2508250"/>
          <p14:tracePt t="77604" x="1347788" y="2516188"/>
          <p14:tracePt t="77610" x="1347788" y="2524125"/>
          <p14:tracePt t="77613" x="1347788" y="2532063"/>
          <p14:tracePt t="77616" x="1347788" y="2540000"/>
          <p14:tracePt t="77621" x="1347788" y="2547938"/>
          <p14:tracePt t="77623" x="1347788" y="2555875"/>
          <p14:tracePt t="77628" x="1347788" y="2562225"/>
          <p14:tracePt t="77631" x="1347788" y="2570163"/>
          <p14:tracePt t="77636" x="1347788" y="2578100"/>
          <p14:tracePt t="77639" x="1347788" y="2586038"/>
          <p14:tracePt t="77641" x="1347788" y="2593975"/>
          <p14:tracePt t="77644" x="1347788" y="2601913"/>
          <p14:tracePt t="77645" x="1347788" y="2609850"/>
          <p14:tracePt t="77651" x="1347788" y="2617788"/>
          <p14:tracePt t="77653" x="1347788" y="2625725"/>
          <p14:tracePt t="77657" x="1347788" y="2633663"/>
          <p14:tracePt t="77657" x="1347788" y="2641600"/>
          <p14:tracePt t="77662" x="1347788" y="2649538"/>
          <p14:tracePt t="77665" x="1347788" y="2657475"/>
          <p14:tracePt t="77668" x="1347788" y="2665413"/>
          <p14:tracePt t="77673" x="1347788" y="2673350"/>
          <p14:tracePt t="77675" x="1347788" y="2681288"/>
          <p14:tracePt t="77678" x="1347788" y="2687638"/>
          <p14:tracePt t="77679" x="1347788" y="2695575"/>
          <p14:tracePt t="77683" x="1347788" y="2703513"/>
          <p14:tracePt t="77684" x="1347788" y="2711450"/>
          <p14:tracePt t="77692" x="1347788" y="2719388"/>
          <p14:tracePt t="77696" x="1347788" y="2727325"/>
          <p14:tracePt t="77698" x="1347788" y="2735263"/>
          <p14:tracePt t="77703" x="1347788" y="2743200"/>
          <p14:tracePt t="77706" x="1347788" y="2751138"/>
          <p14:tracePt t="77713" x="1347788" y="2759075"/>
          <p14:tracePt t="77727" x="1347788" y="2767013"/>
          <p14:tracePt t="77734" x="1347788" y="2774950"/>
          <p14:tracePt t="77742" x="1347788" y="2782888"/>
          <p14:tracePt t="77748" x="1347788" y="2790825"/>
          <p14:tracePt t="77753" x="1347788" y="2798763"/>
          <p14:tracePt t="77754" x="1347788" y="2805113"/>
          <p14:tracePt t="77764" x="1347788" y="2813050"/>
          <p14:tracePt t="77781" x="1347788" y="2836863"/>
          <p14:tracePt t="77782" x="1347788" y="2844800"/>
          <p14:tracePt t="77787" x="1347788" y="2852738"/>
          <p14:tracePt t="77797" x="1347788" y="2860675"/>
          <p14:tracePt t="77804" x="1347788" y="2868613"/>
          <p14:tracePt t="77812" x="1347788" y="2876550"/>
          <p14:tracePt t="77951" x="1339850" y="2876550"/>
          <p14:tracePt t="77955" x="1331913" y="2876550"/>
          <p14:tracePt t="77956" x="1323975" y="2876550"/>
          <p14:tracePt t="77960" x="1316038" y="2876550"/>
          <p14:tracePt t="77962" x="1308100" y="2876550"/>
          <p14:tracePt t="77966" x="1300163" y="2876550"/>
          <p14:tracePt t="77968" x="1292225" y="2876550"/>
          <p14:tracePt t="77971" x="1284288" y="2876550"/>
          <p14:tracePt t="77973" x="1277938" y="2876550"/>
          <p14:tracePt t="77975" x="1270000" y="2876550"/>
          <p14:tracePt t="77978" x="1262063" y="2876550"/>
          <p14:tracePt t="77980" x="1254125" y="2876550"/>
          <p14:tracePt t="77984" x="1246188" y="2876550"/>
          <p14:tracePt t="77986" x="1238250" y="2876550"/>
          <p14:tracePt t="77993" x="1230313" y="2876550"/>
          <p14:tracePt t="78047" x="1222375" y="2876550"/>
          <p14:tracePt t="78052" x="1214438" y="2876550"/>
          <p14:tracePt t="78057" x="1206500" y="2876550"/>
          <p14:tracePt t="78061" x="1198563" y="2876550"/>
          <p14:tracePt t="78069" x="1190625" y="2876550"/>
          <p14:tracePt t="78079" x="1182688" y="2876550"/>
          <p14:tracePt t="78092" x="1174750" y="2876550"/>
          <p14:tracePt t="78097" x="1166813" y="2876550"/>
          <p14:tracePt t="78106" x="1158875" y="2876550"/>
          <p14:tracePt t="78112" x="1158875" y="2884488"/>
          <p14:tracePt t="78112" x="1152525" y="2884488"/>
          <p14:tracePt t="78118" x="1144588" y="2884488"/>
          <p14:tracePt t="78126" x="1136650" y="2884488"/>
          <p14:tracePt t="78155" x="1128713" y="2884488"/>
          <p14:tracePt t="78403" x="1120775" y="2884488"/>
          <p14:tracePt t="78405" x="1112838" y="2884488"/>
          <p14:tracePt t="78407" x="1104900" y="2884488"/>
          <p14:tracePt t="78408" x="1096963" y="2884488"/>
          <p14:tracePt t="78412" x="1089025" y="2884488"/>
          <p14:tracePt t="78416" x="1081088" y="2884488"/>
          <p14:tracePt t="78419" x="1073150" y="2884488"/>
          <p14:tracePt t="78421" x="1065213" y="2884488"/>
          <p14:tracePt t="78425" x="1057275" y="2884488"/>
          <p14:tracePt t="78429" x="1049338" y="2884488"/>
          <p14:tracePt t="78430" x="1041400" y="2884488"/>
          <p14:tracePt t="78434" x="1035050" y="2884488"/>
          <p14:tracePt t="78437" x="1027113" y="2884488"/>
          <p14:tracePt t="78439" x="1019175" y="2884488"/>
          <p14:tracePt t="78443" x="1011238" y="2884488"/>
          <p14:tracePt t="78444" x="1003300" y="2884488"/>
          <p14:tracePt t="78447" x="995363" y="2884488"/>
          <p14:tracePt t="78448" x="987425" y="2884488"/>
          <p14:tracePt t="78449" x="987425" y="2892425"/>
          <p14:tracePt t="78452" x="979488" y="2892425"/>
          <p14:tracePt t="78455" x="971550" y="2892425"/>
          <p14:tracePt t="78459" x="963613" y="2892425"/>
          <p14:tracePt t="78463" x="955675" y="2892425"/>
          <p14:tracePt t="78466" x="947738" y="2892425"/>
          <p14:tracePt t="78470" x="939800" y="2892425"/>
          <p14:tracePt t="78473" x="931863" y="2892425"/>
          <p14:tracePt t="78473" x="931863" y="2900363"/>
          <p14:tracePt t="78485" x="931863" y="2908300"/>
          <p14:tracePt t="78493" x="923925" y="2908300"/>
          <p14:tracePt t="79917" x="931863" y="2908300"/>
          <p14:tracePt t="79918" x="939800" y="2908300"/>
          <p14:tracePt t="79920" x="947738" y="2908300"/>
          <p14:tracePt t="79920" x="955675" y="2908300"/>
          <p14:tracePt t="79921" x="971550" y="2908300"/>
          <p14:tracePt t="79922" x="979488" y="2908300"/>
          <p14:tracePt t="79923" x="987425" y="2908300"/>
          <p14:tracePt t="79924" x="1003300" y="2908300"/>
          <p14:tracePt t="79925" x="1019175" y="2908300"/>
          <p14:tracePt t="79926" x="1035050" y="2908300"/>
          <p14:tracePt t="79927" x="1049338" y="2908300"/>
          <p14:tracePt t="79928" x="1065213" y="2908300"/>
          <p14:tracePt t="79929" x="1081088" y="2908300"/>
          <p14:tracePt t="79931" x="1096963" y="2908300"/>
          <p14:tracePt t="79931" x="1104900" y="2908300"/>
          <p14:tracePt t="79932" x="1128713" y="2916238"/>
          <p14:tracePt t="79934" x="1144588" y="2916238"/>
          <p14:tracePt t="79935" x="1158875" y="2916238"/>
          <p14:tracePt t="79935" x="1174750" y="2916238"/>
          <p14:tracePt t="79936" x="1190625" y="2916238"/>
          <p14:tracePt t="79937" x="1206500" y="2916238"/>
          <p14:tracePt t="79938" x="1222375" y="2916238"/>
          <p14:tracePt t="79939" x="1230313" y="2916238"/>
          <p14:tracePt t="79940" x="1246188" y="2916238"/>
          <p14:tracePt t="79941" x="1262063" y="2916238"/>
          <p14:tracePt t="79942" x="1277938" y="2916238"/>
          <p14:tracePt t="79943" x="1284288" y="2916238"/>
          <p14:tracePt t="79944" x="1292225" y="2916238"/>
          <p14:tracePt t="79945" x="1308100" y="2916238"/>
          <p14:tracePt t="79947" x="1316038" y="2916238"/>
          <p14:tracePt t="79948" x="1331913" y="2916238"/>
          <p14:tracePt t="79948" x="1339850" y="2916238"/>
          <p14:tracePt t="79949" x="1355725" y="2916238"/>
          <p14:tracePt t="79952" x="1371600" y="2916238"/>
          <p14:tracePt t="79952" x="1379538" y="2916238"/>
          <p14:tracePt t="79953" x="1387475" y="2916238"/>
          <p14:tracePt t="79954" x="1395413" y="2916238"/>
          <p14:tracePt t="79955" x="1401763" y="2916238"/>
          <p14:tracePt t="79956" x="1409700" y="2916238"/>
          <p14:tracePt t="79957" x="1417638" y="2916238"/>
          <p14:tracePt t="79958" x="1425575" y="2916238"/>
          <p14:tracePt t="79960" x="1433513" y="2916238"/>
          <p14:tracePt t="79961" x="1441450" y="2916238"/>
          <p14:tracePt t="79962" x="1449388" y="2916238"/>
          <p14:tracePt t="79964" x="1457325" y="2916238"/>
          <p14:tracePt t="79964" x="1465263" y="2916238"/>
          <p14:tracePt t="79966" x="1473200" y="2916238"/>
          <p14:tracePt t="79966" x="1481138" y="2916238"/>
          <p14:tracePt t="79967" x="1489075" y="2916238"/>
          <p14:tracePt t="79968" x="1504950" y="2916238"/>
          <p14:tracePt t="79970" x="1512888" y="2916238"/>
          <p14:tracePt t="79970" x="1520825" y="2916238"/>
          <p14:tracePt t="79971" x="1527175" y="2916238"/>
          <p14:tracePt t="79973" x="1543050" y="2924175"/>
          <p14:tracePt t="79973" x="1550988" y="2924175"/>
          <p14:tracePt t="79974" x="1566863" y="2930525"/>
          <p14:tracePt t="79975" x="1574800" y="2930525"/>
          <p14:tracePt t="79976" x="1590675" y="2930525"/>
          <p14:tracePt t="79978" x="1598613" y="2938463"/>
          <p14:tracePt t="79978" x="1614488" y="2938463"/>
          <p14:tracePt t="79979" x="1622425" y="2946400"/>
          <p14:tracePt t="79981" x="1638300" y="2946400"/>
          <p14:tracePt t="79981" x="1652588" y="2946400"/>
          <p14:tracePt t="79982" x="1668463" y="2954338"/>
          <p14:tracePt t="79984" x="1684338" y="2954338"/>
          <p14:tracePt t="79984" x="1700213" y="2962275"/>
          <p14:tracePt t="79985" x="1716088" y="2962275"/>
          <p14:tracePt t="79987" x="1731963" y="2970213"/>
          <p14:tracePt t="79987" x="1747838" y="2970213"/>
          <p14:tracePt t="79988" x="1763713" y="2978150"/>
          <p14:tracePt t="79989" x="1778000" y="2986088"/>
          <p14:tracePt t="79990" x="1801813" y="2986088"/>
          <p14:tracePt t="79991" x="1809750" y="2994025"/>
          <p14:tracePt t="79992" x="1833563" y="3001963"/>
          <p14:tracePt t="79993" x="1849438" y="3009900"/>
          <p14:tracePt t="79994" x="1865313" y="3009900"/>
          <p14:tracePt t="79995" x="1881188" y="3017838"/>
          <p14:tracePt t="79997" x="1919288" y="3033713"/>
          <p14:tracePt t="79998" x="1935163" y="3033713"/>
          <p14:tracePt t="79999" x="1951038" y="3041650"/>
          <p14:tracePt t="80000" x="1966913" y="3049588"/>
          <p14:tracePt t="80001" x="1982788" y="3055938"/>
          <p14:tracePt t="80003" x="2006600" y="3063875"/>
          <p14:tracePt t="80004" x="2012950" y="3071813"/>
          <p14:tracePt t="80004" x="2036763" y="3071813"/>
          <p14:tracePt t="80005" x="2044700" y="3079750"/>
          <p14:tracePt t="80006" x="2068513" y="3087688"/>
          <p14:tracePt t="80008" x="2084388" y="3095625"/>
          <p14:tracePt t="80008" x="2100263" y="3103563"/>
          <p14:tracePt t="80009" x="2116138" y="3103563"/>
          <p14:tracePt t="80010" x="2132013" y="3111500"/>
          <p14:tracePt t="80011" x="2138363" y="3119438"/>
          <p14:tracePt t="80012" x="2154238" y="3127375"/>
          <p14:tracePt t="80014" x="2170113" y="3127375"/>
          <p14:tracePt t="80015" x="2185988" y="3135313"/>
          <p14:tracePt t="80016" x="2201863" y="3143250"/>
          <p14:tracePt t="80016" x="2217738" y="3151188"/>
          <p14:tracePt t="80018" x="2233613" y="3159125"/>
          <p14:tracePt t="80018" x="2241550" y="3159125"/>
          <p14:tracePt t="80019" x="2255838" y="3167063"/>
          <p14:tracePt t="80020" x="2271713" y="3167063"/>
          <p14:tracePt t="80022" x="2279650" y="3175000"/>
          <p14:tracePt t="80022" x="2295525" y="3181350"/>
          <p14:tracePt t="80023" x="2311400" y="3189288"/>
          <p14:tracePt t="80024" x="2327275" y="3189288"/>
          <p14:tracePt t="80025" x="2335213" y="3197225"/>
          <p14:tracePt t="80026" x="2343150" y="3197225"/>
          <p14:tracePt t="80028" x="2359025" y="3205163"/>
          <p14:tracePt t="80028" x="2366963" y="3205163"/>
          <p14:tracePt t="80029" x="2381250" y="3213100"/>
          <p14:tracePt t="80031" x="2397125" y="3221038"/>
          <p14:tracePt t="80033" x="2405063" y="3228975"/>
          <p14:tracePt t="80033" x="2413000" y="3228975"/>
          <p14:tracePt t="80034" x="2420938" y="3228975"/>
          <p14:tracePt t="80035" x="2436813" y="3236913"/>
          <p14:tracePt t="80036" x="2444750" y="3236913"/>
          <p14:tracePt t="80037" x="2452688" y="3236913"/>
          <p14:tracePt t="80039" x="2460625" y="3244850"/>
          <p14:tracePt t="80039" x="2468563" y="3244850"/>
          <p14:tracePt t="80040" x="2476500" y="3244850"/>
          <p14:tracePt t="80041" x="2484438" y="3252788"/>
          <p14:tracePt t="80042" x="2492375" y="3252788"/>
          <p14:tracePt t="80043" x="2498725" y="3252788"/>
          <p14:tracePt t="80044" x="2506663" y="3252788"/>
          <p14:tracePt t="80047" x="2522538" y="3252788"/>
          <p14:tracePt t="80049" x="2530475" y="3260725"/>
          <p14:tracePt t="80051" x="2538413" y="3260725"/>
          <p14:tracePt t="80053" x="2546350" y="3260725"/>
          <p14:tracePt t="80056" x="2554288" y="3260725"/>
          <p14:tracePt t="80059" x="2562225" y="3260725"/>
          <p14:tracePt t="80066" x="2570163" y="3260725"/>
          <p14:tracePt t="80088" x="2578100" y="3260725"/>
          <p14:tracePt t="80101" x="2586038" y="3260725"/>
          <p14:tracePt t="80106" x="2593975" y="3260725"/>
          <p14:tracePt t="80111" x="2601913" y="3260725"/>
          <p14:tracePt t="80113" x="2601913" y="3252788"/>
          <p14:tracePt t="80115" x="2609850" y="3252788"/>
          <p14:tracePt t="80117" x="2617788" y="3252788"/>
          <p14:tracePt t="80118" x="2624138" y="3252788"/>
          <p14:tracePt t="80121" x="2632075" y="3244850"/>
          <p14:tracePt t="80123" x="2640013" y="3244850"/>
          <p14:tracePt t="80124" x="2647950" y="3244850"/>
          <p14:tracePt t="80127" x="2655888" y="3244850"/>
          <p14:tracePt t="80128" x="2655888" y="3236913"/>
          <p14:tracePt t="80128" x="2663825" y="3236913"/>
          <p14:tracePt t="80130" x="2671763" y="3236913"/>
          <p14:tracePt t="80133" x="2679700" y="3236913"/>
          <p14:tracePt t="80135" x="2687638" y="3228975"/>
          <p14:tracePt t="80137" x="2695575" y="3228975"/>
          <p14:tracePt t="80139" x="2703513" y="3228975"/>
          <p14:tracePt t="80141" x="2711450" y="3221038"/>
          <p14:tracePt t="80142" x="2719388" y="3221038"/>
          <p14:tracePt t="80145" x="2727325" y="3221038"/>
          <p14:tracePt t="80147" x="2735263" y="3221038"/>
          <p14:tracePt t="80148" x="2743200" y="3221038"/>
          <p14:tracePt t="80152" x="2749550" y="3221038"/>
          <p14:tracePt t="80153" x="2749550" y="3213100"/>
          <p14:tracePt t="80154" x="2757488" y="3213100"/>
          <p14:tracePt t="80158" x="2765425" y="3213100"/>
          <p14:tracePt t="80161" x="2773363" y="3213100"/>
          <p14:tracePt t="80166" x="2781300" y="3213100"/>
          <p14:tracePt t="80170" x="2781300" y="3205163"/>
          <p14:tracePt t="80170" x="2789238" y="3205163"/>
          <p14:tracePt t="80181" x="2797175" y="3205163"/>
          <p14:tracePt t="80199" x="2805113" y="3205163"/>
          <p14:tracePt t="80229" x="2805113" y="3197225"/>
          <p14:tracePt t="80233" x="2813050" y="3197225"/>
          <p14:tracePt t="80235" x="2813050" y="3189288"/>
          <p14:tracePt t="80239" x="2813050" y="3181350"/>
          <p14:tracePt t="80239" x="2820988" y="3181350"/>
          <p14:tracePt t="80242" x="2828925" y="3175000"/>
          <p14:tracePt t="80245" x="2828925" y="3167063"/>
          <p14:tracePt t="80245" x="2836863" y="3167063"/>
          <p14:tracePt t="80247" x="2836863" y="3159125"/>
          <p14:tracePt t="80248" x="2836863" y="3151188"/>
          <p14:tracePt t="80251" x="2844800" y="3151188"/>
          <p14:tracePt t="80251" x="2844800" y="3143250"/>
          <p14:tracePt t="80254" x="2844800" y="3135313"/>
          <p14:tracePt t="80256" x="2852738" y="3127375"/>
          <p14:tracePt t="80258" x="2852738" y="3119438"/>
          <p14:tracePt t="80258" x="2860675" y="3119438"/>
          <p14:tracePt t="80261" x="2860675" y="3111500"/>
          <p14:tracePt t="80263" x="2867025" y="3103563"/>
          <p14:tracePt t="80265" x="2867025" y="3095625"/>
          <p14:tracePt t="80267" x="2874963" y="3095625"/>
          <p14:tracePt t="80267" x="2874963" y="3087688"/>
          <p14:tracePt t="80270" x="2874963" y="3079750"/>
          <p14:tracePt t="80272" x="2882900" y="3071813"/>
          <p14:tracePt t="80274" x="2882900" y="3063875"/>
          <p14:tracePt t="80276" x="2882900" y="3055938"/>
          <p14:tracePt t="80278" x="2882900" y="3049588"/>
          <p14:tracePt t="80280" x="2882900" y="3041650"/>
          <p14:tracePt t="80281" x="2890838" y="3041650"/>
          <p14:tracePt t="80283" x="2890838" y="3033713"/>
          <p14:tracePt t="80285" x="2890838" y="3025775"/>
          <p14:tracePt t="80289" x="2890838" y="3017838"/>
          <p14:tracePt t="80291" x="2898775" y="3017838"/>
          <p14:tracePt t="80291" x="2898775" y="3009900"/>
          <p14:tracePt t="80295" x="2898775" y="3001963"/>
          <p14:tracePt t="80298" x="2898775" y="2994025"/>
          <p14:tracePt t="80302" x="2906713" y="2986088"/>
          <p14:tracePt t="80305" x="2906713" y="2978150"/>
          <p14:tracePt t="80311" x="2906713" y="2970213"/>
          <p14:tracePt t="80311" x="2914650" y="2970213"/>
          <p14:tracePt t="80322" x="2914650" y="2962275"/>
          <p14:tracePt t="80335" x="2922588" y="2954338"/>
          <p14:tracePt t="80340" x="2922588" y="2946400"/>
          <p14:tracePt t="80345" x="2922588" y="2938463"/>
          <p14:tracePt t="80387" x="2922588" y="2930525"/>
          <p14:tracePt t="80390" x="2922588" y="2924175"/>
          <p14:tracePt t="80394" x="2922588" y="2916238"/>
          <p14:tracePt t="80395" x="2922588" y="2908300"/>
          <p14:tracePt t="80398" x="2922588" y="2900363"/>
          <p14:tracePt t="80400" x="2914650" y="2900363"/>
          <p14:tracePt t="80401" x="2906713" y="2892425"/>
          <p14:tracePt t="80403" x="2906713" y="2884488"/>
          <p14:tracePt t="80404" x="2898775" y="2884488"/>
          <p14:tracePt t="80405" x="2898775" y="2876550"/>
          <p14:tracePt t="80408" x="2890838" y="2868613"/>
          <p14:tracePt t="80412" x="2890838" y="2860675"/>
          <p14:tracePt t="80414" x="2882900" y="2852738"/>
          <p14:tracePt t="80417" x="2874963" y="2852738"/>
          <p14:tracePt t="80418" x="2874963" y="2844800"/>
          <p14:tracePt t="80422" x="2867025" y="2836863"/>
          <p14:tracePt t="80424" x="2860675" y="2828925"/>
          <p14:tracePt t="80430" x="2852738" y="2820988"/>
          <p14:tracePt t="80435" x="2852738" y="2813050"/>
          <p14:tracePt t="80441" x="2844800" y="2813050"/>
          <p14:tracePt t="80447" x="2844800" y="2805113"/>
          <p14:tracePt t="80464" x="2844800" y="2798763"/>
          <p14:tracePt t="80465" x="2836863" y="2798763"/>
          <p14:tracePt t="80491" x="2836863" y="2790825"/>
          <p14:tracePt t="80571" x="2836863" y="2782888"/>
          <p14:tracePt t="80576" x="2844800" y="2782888"/>
          <p14:tracePt t="80578" x="2844800" y="2774950"/>
          <p14:tracePt t="80580" x="2852738" y="2774950"/>
          <p14:tracePt t="80585" x="2860675" y="2774950"/>
          <p14:tracePt t="80588" x="2860675" y="2767013"/>
          <p14:tracePt t="80591" x="2867025" y="2767013"/>
          <p14:tracePt t="80596" x="2867025" y="2759075"/>
          <p14:tracePt t="80598" x="2874963" y="2759075"/>
          <p14:tracePt t="80603" x="2882900" y="2759075"/>
          <p14:tracePt t="80606" x="2882900" y="2751138"/>
          <p14:tracePt t="80611" x="2890838" y="2751138"/>
          <p14:tracePt t="80616" x="2898775" y="2751138"/>
          <p14:tracePt t="80620" x="2898775" y="2743200"/>
          <p14:tracePt t="80622" x="2906713" y="2743200"/>
          <p14:tracePt t="80626" x="2914650" y="2743200"/>
          <p14:tracePt t="80635" x="2922588" y="2743200"/>
          <p14:tracePt t="80641" x="2922588" y="2735263"/>
          <p14:tracePt t="80645" x="2930525" y="2735263"/>
          <p14:tracePt t="80653" x="2938463" y="2735263"/>
          <p14:tracePt t="80655" x="2938463" y="2727325"/>
          <p14:tracePt t="80986" x="2946400" y="2727325"/>
          <p14:tracePt t="80988" x="2954338" y="2727325"/>
          <p14:tracePt t="80993" x="2962275" y="2727325"/>
          <p14:tracePt t="80994" x="2970213" y="2727325"/>
          <p14:tracePt t="80998" x="2978150" y="2727325"/>
          <p14:tracePt t="80999" x="2986088" y="2727325"/>
          <p14:tracePt t="81003" x="2992438" y="2727325"/>
          <p14:tracePt t="81006" x="3000375" y="2727325"/>
          <p14:tracePt t="81009" x="3008313" y="2727325"/>
          <p14:tracePt t="81012" x="3008313" y="2719388"/>
          <p14:tracePt t="81013" x="3016250" y="2719388"/>
          <p14:tracePt t="81015" x="3024188" y="2719388"/>
          <p14:tracePt t="81019" x="3032125" y="2719388"/>
          <p14:tracePt t="81021" x="3040063" y="2719388"/>
          <p14:tracePt t="81024" x="3048000" y="2719388"/>
          <p14:tracePt t="81025" x="3048000" y="2711450"/>
          <p14:tracePt t="81026" x="3055938" y="2711450"/>
          <p14:tracePt t="81029" x="3063875" y="2711450"/>
          <p14:tracePt t="81032" x="3071813" y="2711450"/>
          <p14:tracePt t="81034" x="3079750" y="2711450"/>
          <p14:tracePt t="81038" x="3087688" y="2711450"/>
          <p14:tracePt t="81039" x="3095625" y="2703513"/>
          <p14:tracePt t="81043" x="3103563" y="2703513"/>
          <p14:tracePt t="81044" x="3109913" y="2703513"/>
          <p14:tracePt t="81048" x="3117850" y="2703513"/>
          <p14:tracePt t="81051" x="3125788" y="2703513"/>
          <p14:tracePt t="81052" x="3133725" y="2703513"/>
          <p14:tracePt t="81056" x="3141663" y="2703513"/>
          <p14:tracePt t="81058" x="3149600" y="2703513"/>
          <p14:tracePt t="81061" x="3149600" y="2695575"/>
          <p14:tracePt t="81062" x="3157538" y="2695575"/>
          <p14:tracePt t="81064" x="3165475" y="2695575"/>
          <p14:tracePt t="81070" x="3173413" y="2695575"/>
          <p14:tracePt t="81073" x="3181350" y="2695575"/>
          <p14:tracePt t="81074" x="3181350" y="2687638"/>
          <p14:tracePt t="81078" x="3189288" y="2687638"/>
          <p14:tracePt t="81083" x="3197225" y="2687638"/>
          <p14:tracePt t="81087" x="3205163" y="2687638"/>
          <p14:tracePt t="81096" x="3213100" y="2687638"/>
          <p14:tracePt t="81102" x="3221038" y="2687638"/>
          <p14:tracePt t="81108" x="3228975" y="2687638"/>
          <p14:tracePt t="81112" x="3235325" y="2681288"/>
          <p14:tracePt t="81120" x="3243263" y="2681288"/>
          <p14:tracePt t="81177" x="3243263" y="2673350"/>
          <p14:tracePt t="81180" x="3251200" y="2673350"/>
          <p14:tracePt t="81195" x="3259138" y="2673350"/>
          <p14:tracePt t="81209" x="3259138" y="2665413"/>
          <p14:tracePt t="81210" x="3267075" y="2665413"/>
          <p14:tracePt t="81214" x="3275013" y="2665413"/>
          <p14:tracePt t="81219" x="3282950" y="2665413"/>
          <p14:tracePt t="81225" x="3290888" y="2665413"/>
          <p14:tracePt t="81235" x="3290888" y="2657475"/>
          <p14:tracePt t="81237" x="3298825" y="2657475"/>
          <p14:tracePt t="81241" x="3306763" y="2657475"/>
          <p14:tracePt t="81248" x="3314700" y="2657475"/>
          <p14:tracePt t="81253" x="3322638" y="2657475"/>
          <p14:tracePt t="81256" x="3330575" y="2657475"/>
          <p14:tracePt t="81261" x="3338513" y="2657475"/>
          <p14:tracePt t="81264" x="3346450" y="2657475"/>
          <p14:tracePt t="81268" x="3352800" y="2657475"/>
          <p14:tracePt t="81270" x="3360738" y="2657475"/>
          <p14:tracePt t="81274" x="3368675" y="2649538"/>
          <p14:tracePt t="81276" x="3376613" y="2649538"/>
          <p14:tracePt t="81280" x="3384550" y="2649538"/>
          <p14:tracePt t="81281" x="3392488" y="2649538"/>
          <p14:tracePt t="81285" x="3400425" y="2649538"/>
          <p14:tracePt t="81288" x="3408363" y="2649538"/>
          <p14:tracePt t="81290" x="3408363" y="2641600"/>
          <p14:tracePt t="81290" x="3416300" y="2641600"/>
          <p14:tracePt t="81294" x="3424238" y="2641600"/>
          <p14:tracePt t="81295" x="3432175" y="2641600"/>
          <p14:tracePt t="81298" x="3440113" y="2641600"/>
          <p14:tracePt t="81300" x="3448050" y="2641600"/>
          <p14:tracePt t="81304" x="3455988" y="2641600"/>
          <p14:tracePt t="81308" x="3463925" y="2641600"/>
          <p14:tracePt t="81310" x="3463925" y="2633663"/>
          <p14:tracePt t="81310" x="3471863" y="2633663"/>
          <p14:tracePt t="81317" x="3478213" y="2633663"/>
          <p14:tracePt t="81320" x="3486150" y="2633663"/>
          <p14:tracePt t="81326" x="3494088" y="2633663"/>
          <p14:tracePt t="81333" x="3502025" y="2633663"/>
          <p14:tracePt t="81391" x="3509963" y="2633663"/>
          <p14:tracePt t="81403" x="3517900" y="2633663"/>
          <p14:tracePt t="81411" x="3525838" y="2633663"/>
          <p14:tracePt t="81421" x="3533775" y="2633663"/>
          <p14:tracePt t="81428" x="3541713" y="2633663"/>
          <p14:tracePt t="81455" x="3549650" y="2633663"/>
          <p14:tracePt t="82245" x="3557588" y="2633663"/>
          <p14:tracePt t="82252" x="3565525" y="2633663"/>
          <p14:tracePt t="82255" x="3573463" y="2633663"/>
          <p14:tracePt t="82258" x="3573463" y="2625725"/>
          <p14:tracePt t="82258" x="3581400" y="2625725"/>
          <p14:tracePt t="82267" x="3589338" y="2625725"/>
          <p14:tracePt t="82271" x="3597275" y="2625725"/>
          <p14:tracePt t="82279" x="3603625" y="2625725"/>
          <p14:tracePt t="82281" x="3603625" y="2617788"/>
          <p14:tracePt t="82369" x="3597275" y="2617788"/>
          <p14:tracePt t="82373" x="3589338" y="2617788"/>
          <p14:tracePt t="82377" x="3581400" y="2617788"/>
          <p14:tracePt t="82380" x="3573463" y="2617788"/>
          <p14:tracePt t="82381" x="3565525" y="2617788"/>
          <p14:tracePt t="82384" x="3557588" y="2625725"/>
          <p14:tracePt t="82386" x="3549650" y="2625725"/>
          <p14:tracePt t="82388" x="3541713" y="2625725"/>
          <p14:tracePt t="82388" x="3533775" y="2625725"/>
          <p14:tracePt t="82392" x="3525838" y="2625725"/>
          <p14:tracePt t="82392" x="3517900" y="2625725"/>
          <p14:tracePt t="82393" x="3509963" y="2625725"/>
          <p14:tracePt t="82394" x="3502025" y="2633663"/>
          <p14:tracePt t="82395" x="3494088" y="2633663"/>
          <p14:tracePt t="82398" x="3478213" y="2633663"/>
          <p14:tracePt t="82398" x="3471863" y="2633663"/>
          <p14:tracePt t="82400" x="3463925" y="2633663"/>
          <p14:tracePt t="82400" x="3455988" y="2633663"/>
          <p14:tracePt t="82401" x="3448050" y="2641600"/>
          <p14:tracePt t="82403" x="3440113" y="2641600"/>
          <p14:tracePt t="82403" x="3424238" y="2641600"/>
          <p14:tracePt t="82404" x="3408363" y="2641600"/>
          <p14:tracePt t="82407" x="3392488" y="2641600"/>
          <p14:tracePt t="82407" x="3384550" y="2641600"/>
          <p14:tracePt t="82408" x="3368675" y="2649538"/>
          <p14:tracePt t="82409" x="3352800" y="2649538"/>
          <p14:tracePt t="82410" x="3338513" y="2649538"/>
          <p14:tracePt t="82411" x="3322638" y="2649538"/>
          <p14:tracePt t="82412" x="3314700" y="2649538"/>
          <p14:tracePt t="82414" x="3298825" y="2649538"/>
          <p14:tracePt t="82414" x="3282950" y="2649538"/>
          <p14:tracePt t="82416" x="3267075" y="2657475"/>
          <p14:tracePt t="82416" x="3243263" y="2657475"/>
          <p14:tracePt t="82417" x="3228975" y="2657475"/>
          <p14:tracePt t="82418" x="3213100" y="2657475"/>
          <p14:tracePt t="82419" x="3197225" y="2657475"/>
          <p14:tracePt t="82421" x="3181350" y="2657475"/>
          <p14:tracePt t="82421" x="3165475" y="2665413"/>
          <p14:tracePt t="82422" x="3141663" y="2665413"/>
          <p14:tracePt t="82423" x="3125788" y="2665413"/>
          <p14:tracePt t="82424" x="3103563" y="2665413"/>
          <p14:tracePt t="82425" x="3095625" y="2665413"/>
          <p14:tracePt t="82426" x="3071813" y="2665413"/>
          <p14:tracePt t="82427" x="3055938" y="2665413"/>
          <p14:tracePt t="82428" x="3032125" y="2665413"/>
          <p14:tracePt t="82429" x="3016250" y="2665413"/>
          <p14:tracePt t="82431" x="2992438" y="2665413"/>
          <p14:tracePt t="82431" x="2970213" y="2665413"/>
          <p14:tracePt t="82432" x="2954338" y="2665413"/>
          <p14:tracePt t="82433" x="2930525" y="2665413"/>
          <p14:tracePt t="82434" x="2914650" y="2665413"/>
          <p14:tracePt t="82435" x="2890838" y="2665413"/>
          <p14:tracePt t="82436" x="2874963" y="2665413"/>
          <p14:tracePt t="82438" x="2852738" y="2665413"/>
          <p14:tracePt t="82438" x="2828925" y="2665413"/>
          <p14:tracePt t="82439" x="2805113" y="2665413"/>
          <p14:tracePt t="82440" x="2797175" y="2665413"/>
          <p14:tracePt t="82441" x="2773363" y="2665413"/>
          <p14:tracePt t="82443" x="2749550" y="2665413"/>
          <p14:tracePt t="82443" x="2727325" y="2665413"/>
          <p14:tracePt t="82444" x="2711450" y="2665413"/>
          <p14:tracePt t="82445" x="2695575" y="2665413"/>
          <p14:tracePt t="82447" x="2671763" y="2665413"/>
          <p14:tracePt t="82448" x="2655888" y="2665413"/>
          <p14:tracePt t="82448" x="2632075" y="2665413"/>
          <p14:tracePt t="82449" x="2609850" y="2665413"/>
          <p14:tracePt t="82450" x="2586038" y="2665413"/>
          <p14:tracePt t="82451" x="2570163" y="2665413"/>
          <p14:tracePt t="82453" x="2554288" y="2665413"/>
          <p14:tracePt t="82453" x="2530475" y="2665413"/>
          <p14:tracePt t="82454" x="2514600" y="2665413"/>
          <p14:tracePt t="82456" x="2492375" y="2665413"/>
          <p14:tracePt t="82456" x="2468563" y="2665413"/>
          <p14:tracePt t="82457" x="2444750" y="2665413"/>
          <p14:tracePt t="82458" x="2428875" y="2665413"/>
          <p14:tracePt t="82459" x="2405063" y="2665413"/>
          <p14:tracePt t="82460" x="2389188" y="2665413"/>
          <p14:tracePt t="82461" x="2374900" y="2665413"/>
          <p14:tracePt t="82462" x="2351088" y="2665413"/>
          <p14:tracePt t="82464" x="2335213" y="2665413"/>
          <p14:tracePt t="82464" x="2311400" y="2665413"/>
          <p14:tracePt t="82466" x="2287588" y="2665413"/>
          <p14:tracePt t="82466" x="2271713" y="2665413"/>
          <p14:tracePt t="82467" x="2255838" y="2665413"/>
          <p14:tracePt t="82468" x="2241550" y="2665413"/>
          <p14:tracePt t="82469" x="2217738" y="2665413"/>
          <p14:tracePt t="82470" x="2201863" y="2665413"/>
          <p14:tracePt t="82471" x="2185988" y="2665413"/>
          <p14:tracePt t="82473" x="2170113" y="2665413"/>
          <p14:tracePt t="82473" x="2154238" y="2665413"/>
          <p14:tracePt t="82474" x="2138363" y="2665413"/>
          <p14:tracePt t="82475" x="2124075" y="2665413"/>
          <p14:tracePt t="82476" x="2108200" y="2665413"/>
          <p14:tracePt t="82478" x="2092325" y="2665413"/>
          <p14:tracePt t="82478" x="2076450" y="2665413"/>
          <p14:tracePt t="82479" x="2068513" y="2665413"/>
          <p14:tracePt t="82481" x="2052638" y="2665413"/>
          <p14:tracePt t="82481" x="2036763" y="2665413"/>
          <p14:tracePt t="82483" x="2028825" y="2665413"/>
          <p14:tracePt t="82483" x="2012950" y="2665413"/>
          <p14:tracePt t="82485" x="2006600" y="2665413"/>
          <p14:tracePt t="82485" x="1990725" y="2665413"/>
          <p14:tracePt t="82486" x="1982788" y="2665413"/>
          <p14:tracePt t="82488" x="1974850" y="2665413"/>
          <p14:tracePt t="82488" x="1966913" y="2665413"/>
          <p14:tracePt t="82490" x="1951038" y="2665413"/>
          <p14:tracePt t="82490" x="1943100" y="2665413"/>
          <p14:tracePt t="82491" x="1935163" y="2665413"/>
          <p14:tracePt t="82493" x="1927225" y="2665413"/>
          <p14:tracePt t="82493" x="1911350" y="2665413"/>
          <p14:tracePt t="82495" x="1895475" y="2665413"/>
          <p14:tracePt t="82497" x="1889125" y="2665413"/>
          <p14:tracePt t="82498" x="1881188" y="2665413"/>
          <p14:tracePt t="82498" x="1873250" y="2665413"/>
          <p14:tracePt t="82501" x="1865313" y="2673350"/>
          <p14:tracePt t="82501" x="1857375" y="2673350"/>
          <p14:tracePt t="82503" x="1849438" y="2673350"/>
          <p14:tracePt t="82503" x="1841500" y="2673350"/>
          <p14:tracePt t="82504" x="1833563" y="2673350"/>
          <p14:tracePt t="82505" x="1825625" y="2673350"/>
          <p14:tracePt t="82507" x="1817688" y="2681288"/>
          <p14:tracePt t="82508" x="1809750" y="2681288"/>
          <p14:tracePt t="82510" x="1801813" y="2681288"/>
          <p14:tracePt t="82511" x="1793875" y="2681288"/>
          <p14:tracePt t="82513" x="1785938" y="2681288"/>
          <p14:tracePt t="82514" x="1778000" y="2681288"/>
          <p14:tracePt t="82516" x="1770063" y="2681288"/>
          <p14:tracePt t="82517" x="1763713" y="2681288"/>
          <p14:tracePt t="82517" x="1755775" y="2681288"/>
          <p14:tracePt t="82519" x="1747838" y="2681288"/>
          <p14:tracePt t="82522" x="1739900" y="2681288"/>
          <p14:tracePt t="82523" x="1731963" y="2681288"/>
          <p14:tracePt t="82525" x="1724025" y="2681288"/>
          <p14:tracePt t="82526" x="1716088" y="2687638"/>
          <p14:tracePt t="82528" x="1708150" y="2687638"/>
          <p14:tracePt t="82529" x="1700213" y="2687638"/>
          <p14:tracePt t="82530" x="1692275" y="2687638"/>
          <p14:tracePt t="82531" x="1684338" y="2687638"/>
          <p14:tracePt t="82535" x="1676400" y="2687638"/>
          <p14:tracePt t="82536" x="1668463" y="2687638"/>
          <p14:tracePt t="82538" x="1660525" y="2687638"/>
          <p14:tracePt t="82539" x="1652588" y="2687638"/>
          <p14:tracePt t="82540" x="1646238" y="2687638"/>
          <p14:tracePt t="82543" x="1638300" y="2687638"/>
          <p14:tracePt t="82544" x="1630363" y="2687638"/>
          <p14:tracePt t="82544" x="1630363" y="2695575"/>
          <p14:tracePt t="82545" x="1622425" y="2695575"/>
          <p14:tracePt t="82548" x="1614488" y="2695575"/>
          <p14:tracePt t="82549" x="1606550" y="2695575"/>
          <p14:tracePt t="82550" x="1598613" y="2695575"/>
          <p14:tracePt t="82550" x="1590675" y="2695575"/>
          <p14:tracePt t="82552" x="1582738" y="2695575"/>
          <p14:tracePt t="82553" x="1574800" y="2695575"/>
          <p14:tracePt t="82557" x="1566863" y="2695575"/>
          <p14:tracePt t="82558" x="1558925" y="2695575"/>
          <p14:tracePt t="82559" x="1550988" y="2695575"/>
          <p14:tracePt t="82561" x="1543050" y="2695575"/>
          <p14:tracePt t="82562" x="1535113" y="2695575"/>
          <p14:tracePt t="82564" x="1527175" y="2695575"/>
          <p14:tracePt t="82565" x="1520825" y="2695575"/>
          <p14:tracePt t="82567" x="1512888" y="2695575"/>
          <p14:tracePt t="82568" x="1504950" y="2695575"/>
          <p14:tracePt t="82570" x="1497013" y="2695575"/>
          <p14:tracePt t="82572" x="1489075" y="2695575"/>
          <p14:tracePt t="82573" x="1481138" y="2695575"/>
          <p14:tracePt t="82575" x="1473200" y="2695575"/>
          <p14:tracePt t="82577" x="1465263" y="2695575"/>
          <p14:tracePt t="82577" x="1465263" y="2687638"/>
          <p14:tracePt t="82579" x="1457325" y="2687638"/>
          <p14:tracePt t="82579" x="1449388" y="2687638"/>
          <p14:tracePt t="82581" x="1441450" y="2687638"/>
          <p14:tracePt t="82583" x="1433513" y="2687638"/>
          <p14:tracePt t="82584" x="1425575" y="2681288"/>
          <p14:tracePt t="82586" x="1417638" y="2681288"/>
          <p14:tracePt t="82587" x="1409700" y="2681288"/>
          <p14:tracePt t="82589" x="1401763" y="2673350"/>
          <p14:tracePt t="82590" x="1395413" y="2673350"/>
          <p14:tracePt t="82593" x="1387475" y="2673350"/>
          <p14:tracePt t="82593" x="1379538" y="2673350"/>
          <p14:tracePt t="82596" x="1371600" y="2673350"/>
          <p14:tracePt t="82598" x="1363663" y="2665413"/>
          <p14:tracePt t="82599" x="1355725" y="2665413"/>
          <p14:tracePt t="82601" x="1347788" y="2665413"/>
          <p14:tracePt t="82602" x="1339850" y="2657475"/>
          <p14:tracePt t="82606" x="1331913" y="2657475"/>
          <p14:tracePt t="82607" x="1323975" y="2657475"/>
          <p14:tracePt t="82609" x="1323975" y="2649538"/>
          <p14:tracePt t="82611" x="1316038" y="2649538"/>
          <p14:tracePt t="82611" x="1308100" y="2649538"/>
          <p14:tracePt t="82614" x="1300163" y="2649538"/>
          <p14:tracePt t="82615" x="1292225" y="2649538"/>
          <p14:tracePt t="82616" x="1292225" y="2641600"/>
          <p14:tracePt t="82621" x="1284288" y="2641600"/>
          <p14:tracePt t="82622" x="1284288" y="2633663"/>
          <p14:tracePt t="82627" x="1277938" y="2633663"/>
          <p14:tracePt t="82633" x="1270000" y="2633663"/>
          <p14:tracePt t="82782" x="1277938" y="2633663"/>
          <p14:tracePt t="82791" x="1284288" y="2633663"/>
          <p14:tracePt t="82792" x="1284288" y="2641600"/>
          <p14:tracePt t="82794" x="1292225" y="2641600"/>
          <p14:tracePt t="82794" x="1292225" y="2649538"/>
          <p14:tracePt t="82797" x="1300163" y="2649538"/>
          <p14:tracePt t="82798" x="1300163" y="2657475"/>
          <p14:tracePt t="82800" x="1308100" y="2657475"/>
          <p14:tracePt t="82801" x="1308100" y="2665413"/>
          <p14:tracePt t="82802" x="1316038" y="2665413"/>
          <p14:tracePt t="82806" x="1323975" y="2665413"/>
          <p14:tracePt t="82808" x="1331913" y="2673350"/>
          <p14:tracePt t="82810" x="1339850" y="2681288"/>
          <p14:tracePt t="82812" x="1347788" y="2681288"/>
          <p14:tracePt t="82813" x="1347788" y="2687638"/>
          <p14:tracePt t="82814" x="1355725" y="2695575"/>
          <p14:tracePt t="82816" x="1363663" y="2695575"/>
          <p14:tracePt t="82816" x="1371600" y="2703513"/>
          <p14:tracePt t="82818" x="1379538" y="2703513"/>
          <p14:tracePt t="82819" x="1387475" y="2711450"/>
          <p14:tracePt t="82822" x="1395413" y="2711450"/>
          <p14:tracePt t="82823" x="1401763" y="2719388"/>
          <p14:tracePt t="82824" x="1409700" y="2719388"/>
          <p14:tracePt t="82827" x="1417638" y="2719388"/>
          <p14:tracePt t="82828" x="1417638" y="2727325"/>
          <p14:tracePt t="82828" x="1425575" y="2727325"/>
          <p14:tracePt t="82829" x="1433513" y="2735263"/>
          <p14:tracePt t="82830" x="1441450" y="2735263"/>
          <p14:tracePt t="82831" x="1441450" y="2743200"/>
          <p14:tracePt t="82833" x="1449388" y="2743200"/>
          <p14:tracePt t="82833" x="1457325" y="2751138"/>
          <p14:tracePt t="82834" x="1465263" y="2751138"/>
          <p14:tracePt t="82835" x="1473200" y="2751138"/>
          <p14:tracePt t="82837" x="1481138" y="2759075"/>
          <p14:tracePt t="82838" x="1489075" y="2759075"/>
          <p14:tracePt t="82838" x="1497013" y="2759075"/>
          <p14:tracePt t="82839" x="1504950" y="2759075"/>
          <p14:tracePt t="82840" x="1512888" y="2767013"/>
          <p14:tracePt t="82843" x="1520825" y="2767013"/>
          <p14:tracePt t="82843" x="1527175" y="2767013"/>
          <p14:tracePt t="82844" x="1535113" y="2774950"/>
          <p14:tracePt t="82845" x="1543050" y="2774950"/>
          <p14:tracePt t="82847" x="1550988" y="2774950"/>
          <p14:tracePt t="82848" x="1566863" y="2782888"/>
          <p14:tracePt t="82851" x="1582738" y="2790825"/>
          <p14:tracePt t="82853" x="1590675" y="2790825"/>
          <p14:tracePt t="82854" x="1598613" y="2790825"/>
          <p14:tracePt t="82855" x="1606550" y="2790825"/>
          <p14:tracePt t="82855" x="1614488" y="2798763"/>
          <p14:tracePt t="82856" x="1622425" y="2798763"/>
          <p14:tracePt t="82858" x="1630363" y="2798763"/>
          <p14:tracePt t="82858" x="1638300" y="2798763"/>
          <p14:tracePt t="82859" x="1646238" y="2805113"/>
          <p14:tracePt t="82860" x="1652588" y="2805113"/>
          <p14:tracePt t="82861" x="1660525" y="2805113"/>
          <p14:tracePt t="82863" x="1668463" y="2805113"/>
          <p14:tracePt t="82864" x="1676400" y="2805113"/>
          <p14:tracePt t="82865" x="1684338" y="2805113"/>
          <p14:tracePt t="82866" x="1692275" y="2805113"/>
          <p14:tracePt t="82866" x="1700213" y="2805113"/>
          <p14:tracePt t="82867" x="1708150" y="2805113"/>
          <p14:tracePt t="82870" x="1716088" y="2805113"/>
          <p14:tracePt t="82870" x="1724025" y="2805113"/>
          <p14:tracePt t="82872" x="1731963" y="2805113"/>
          <p14:tracePt t="82872" x="1739900" y="2805113"/>
          <p14:tracePt t="82873" x="1747838" y="2805113"/>
          <p14:tracePt t="82876" x="1763713" y="2805113"/>
          <p14:tracePt t="82878" x="1770063" y="2813050"/>
          <p14:tracePt t="82878" x="1778000" y="2813050"/>
          <p14:tracePt t="82879" x="1785938" y="2813050"/>
          <p14:tracePt t="82881" x="1793875" y="2813050"/>
          <p14:tracePt t="82883" x="1801813" y="2813050"/>
          <p14:tracePt t="82883" x="1809750" y="2813050"/>
          <p14:tracePt t="82886" x="1817688" y="2813050"/>
          <p14:tracePt t="82886" x="1825625" y="2813050"/>
          <p14:tracePt t="82888" x="1833563" y="2813050"/>
          <p14:tracePt t="82889" x="1841500" y="2813050"/>
          <p14:tracePt t="82890" x="1849438" y="2813050"/>
          <p14:tracePt t="82893" x="1857375" y="2813050"/>
          <p14:tracePt t="82893" x="1865313" y="2813050"/>
          <p14:tracePt t="82896" x="1873250" y="2813050"/>
          <p14:tracePt t="82897" x="1881188" y="2813050"/>
          <p14:tracePt t="82898" x="1889125" y="2813050"/>
          <p14:tracePt t="82899" x="1895475" y="2813050"/>
          <p14:tracePt t="82900" x="1903413" y="2813050"/>
          <p14:tracePt t="82903" x="1911350" y="2813050"/>
          <p14:tracePt t="82903" x="1919288" y="2813050"/>
          <p14:tracePt t="82906" x="1927225" y="2813050"/>
          <p14:tracePt t="82907" x="1935163" y="2813050"/>
          <p14:tracePt t="82909" x="1943100" y="2813050"/>
          <p14:tracePt t="82914" x="1974850" y="2813050"/>
          <p14:tracePt t="82917" x="1982788" y="2813050"/>
          <p14:tracePt t="82917" x="1990725" y="2813050"/>
          <p14:tracePt t="82920" x="1998663" y="2813050"/>
          <p14:tracePt t="82920" x="2006600" y="2813050"/>
          <p14:tracePt t="82921" x="2012950" y="2813050"/>
          <p14:tracePt t="82922" x="2012950" y="2805113"/>
          <p14:tracePt t="82924" x="2020888" y="2805113"/>
          <p14:tracePt t="82925" x="2028825" y="2805113"/>
          <p14:tracePt t="82927" x="2036763" y="2798763"/>
          <p14:tracePt t="82927" x="2044700" y="2798763"/>
          <p14:tracePt t="82931" x="2052638" y="2798763"/>
          <p14:tracePt t="82931" x="2060575" y="2798763"/>
          <p14:tracePt t="82934" x="2068513" y="2798763"/>
          <p14:tracePt t="82934" x="2068513" y="2790825"/>
          <p14:tracePt t="82935" x="2076450" y="2790825"/>
          <p14:tracePt t="82937" x="2084388" y="2790825"/>
          <p14:tracePt t="82941" x="2092325" y="2790825"/>
          <p14:tracePt t="82943" x="2100263" y="2790825"/>
          <p14:tracePt t="82946" x="2108200" y="2790825"/>
          <p14:tracePt t="82947" x="2116138" y="2782888"/>
          <p14:tracePt t="82952" x="2124075" y="2782888"/>
          <p14:tracePt t="82955" x="2132013" y="2782888"/>
          <p14:tracePt t="82959" x="2138363" y="2782888"/>
          <p14:tracePt t="82966" x="2146300" y="2782888"/>
          <p14:tracePt t="82970" x="2154238" y="2782888"/>
          <p14:tracePt t="82974" x="2154238" y="2774950"/>
          <p14:tracePt t="82974" x="2162175" y="2774950"/>
          <p14:tracePt t="82979" x="2170113" y="2774950"/>
          <p14:tracePt t="82987" x="2178050" y="2774950"/>
          <p14:tracePt t="83054" x="2185988" y="2774950"/>
          <p14:tracePt t="83062" x="2193925" y="2774950"/>
          <p14:tracePt t="83064" x="2201863" y="2774950"/>
          <p14:tracePt t="83068" x="2209800" y="2774950"/>
          <p14:tracePt t="83069" x="2217738" y="2774950"/>
          <p14:tracePt t="83072" x="2225675" y="2774950"/>
          <p14:tracePt t="83075" x="2233613" y="2774950"/>
          <p14:tracePt t="83076" x="2241550" y="2774950"/>
          <p14:tracePt t="83078" x="2249488" y="2774950"/>
          <p14:tracePt t="83080" x="2255838" y="2774950"/>
          <p14:tracePt t="83082" x="2263775" y="2774950"/>
          <p14:tracePt t="83084" x="2271713" y="2774950"/>
          <p14:tracePt t="83085" x="2279650" y="2774950"/>
          <p14:tracePt t="83087" x="2287588" y="2774950"/>
          <p14:tracePt t="83089" x="2295525" y="2774950"/>
          <p14:tracePt t="83090" x="2303463" y="2774950"/>
          <p14:tracePt t="83091" x="2311400" y="2774950"/>
          <p14:tracePt t="83092" x="2311400" y="2767013"/>
          <p14:tracePt t="83093" x="2319338" y="2767013"/>
          <p14:tracePt t="83094" x="2327275" y="2767013"/>
          <p14:tracePt t="83097" x="2343150" y="2767013"/>
          <p14:tracePt t="83098" x="2351088" y="2767013"/>
          <p14:tracePt t="83099" x="2359025" y="2759075"/>
          <p14:tracePt t="83101" x="2366963" y="2759075"/>
          <p14:tracePt t="83103" x="2374900" y="2759075"/>
          <p14:tracePt t="83103" x="2381250" y="2759075"/>
          <p14:tracePt t="83104" x="2389188" y="2759075"/>
          <p14:tracePt t="83105" x="2397125" y="2759075"/>
          <p14:tracePt t="83107" x="2405063" y="2759075"/>
          <p14:tracePt t="83108" x="2413000" y="2759075"/>
          <p14:tracePt t="83109" x="2420938" y="2751138"/>
          <p14:tracePt t="83110" x="2428875" y="2751138"/>
          <p14:tracePt t="83112" x="2436813" y="2751138"/>
          <p14:tracePt t="83113" x="2444750" y="2751138"/>
          <p14:tracePt t="83114" x="2452688" y="2751138"/>
          <p14:tracePt t="83115" x="2460625" y="2751138"/>
          <p14:tracePt t="83116" x="2468563" y="2751138"/>
          <p14:tracePt t="83118" x="2476500" y="2751138"/>
          <p14:tracePt t="83118" x="2484438" y="2751138"/>
          <p14:tracePt t="83119" x="2492375" y="2743200"/>
          <p14:tracePt t="83120" x="2498725" y="2743200"/>
          <p14:tracePt t="83121" x="2506663" y="2743200"/>
          <p14:tracePt t="83123" x="2514600" y="2743200"/>
          <p14:tracePt t="83123" x="2522538" y="2743200"/>
          <p14:tracePt t="83124" x="2530475" y="2743200"/>
          <p14:tracePt t="83126" x="2538413" y="2743200"/>
          <p14:tracePt t="83126" x="2546350" y="2743200"/>
          <p14:tracePt t="83128" x="2554288" y="2743200"/>
          <p14:tracePt t="83128" x="2562225" y="2743200"/>
          <p14:tracePt t="83129" x="2570163" y="2743200"/>
          <p14:tracePt t="83131" x="2578100" y="2743200"/>
          <p14:tracePt t="83131" x="2586038" y="2743200"/>
          <p14:tracePt t="83133" x="2593975" y="2743200"/>
          <p14:tracePt t="83133" x="2601913" y="2743200"/>
          <p14:tracePt t="83134" x="2609850" y="2743200"/>
          <p14:tracePt t="83135" x="2617788" y="2743200"/>
          <p14:tracePt t="83136" x="2624138" y="2743200"/>
          <p14:tracePt t="83138" x="2632075" y="2735263"/>
          <p14:tracePt t="83138" x="2640013" y="2735263"/>
          <p14:tracePt t="83139" x="2647950" y="2735263"/>
          <p14:tracePt t="83140" x="2663825" y="2735263"/>
          <p14:tracePt t="83143" x="2671763" y="2735263"/>
          <p14:tracePt t="83144" x="2687638" y="2735263"/>
          <p14:tracePt t="83144" x="2695575" y="2735263"/>
          <p14:tracePt t="83145" x="2703513" y="2735263"/>
          <p14:tracePt t="83147" x="2711450" y="2735263"/>
          <p14:tracePt t="83148" x="2719388" y="2735263"/>
          <p14:tracePt t="83148" x="2727325" y="2735263"/>
          <p14:tracePt t="83149" x="2735263" y="2727325"/>
          <p14:tracePt t="83150" x="2743200" y="2727325"/>
          <p14:tracePt t="83151" x="2749550" y="2727325"/>
          <p14:tracePt t="83153" x="2757488" y="2727325"/>
          <p14:tracePt t="83153" x="2773363" y="2727325"/>
          <p14:tracePt t="83156" x="2789238" y="2727325"/>
          <p14:tracePt t="83156" x="2797175" y="2727325"/>
          <p14:tracePt t="83158" x="2805113" y="2719388"/>
          <p14:tracePt t="83158" x="2813050" y="2719388"/>
          <p14:tracePt t="83159" x="2820988" y="2719388"/>
          <p14:tracePt t="83161" x="2828925" y="2719388"/>
          <p14:tracePt t="83161" x="2836863" y="2719388"/>
          <p14:tracePt t="83162" x="2844800" y="2711450"/>
          <p14:tracePt t="83164" x="2852738" y="2711450"/>
          <p14:tracePt t="83164" x="2860675" y="2711450"/>
          <p14:tracePt t="83166" x="2867025" y="2711450"/>
          <p14:tracePt t="83166" x="2874963" y="2711450"/>
          <p14:tracePt t="83168" x="2882900" y="2711450"/>
          <p14:tracePt t="83169" x="2898775" y="2711450"/>
          <p14:tracePt t="83170" x="2898775" y="2703513"/>
          <p14:tracePt t="83171" x="2906713" y="2703513"/>
          <p14:tracePt t="83173" x="2914650" y="2703513"/>
          <p14:tracePt t="83173" x="2922588" y="2703513"/>
          <p14:tracePt t="83174" x="2930525" y="2703513"/>
          <p14:tracePt t="83175" x="2938463" y="2703513"/>
          <p14:tracePt t="83178" x="2946400" y="2703513"/>
          <p14:tracePt t="83179" x="2954338" y="2703513"/>
          <p14:tracePt t="83179" x="2962275" y="2703513"/>
          <p14:tracePt t="83181" x="2970213" y="2703513"/>
          <p14:tracePt t="83183" x="2986088" y="2703513"/>
          <p14:tracePt t="83183" x="2986088" y="2695575"/>
          <p14:tracePt t="83184" x="2992438" y="2695575"/>
          <p14:tracePt t="83185" x="3000375" y="2695575"/>
          <p14:tracePt t="83186" x="3008313" y="2695575"/>
          <p14:tracePt t="83188" x="3016250" y="2695575"/>
          <p14:tracePt t="83189" x="3024188" y="2695575"/>
          <p14:tracePt t="83190" x="3032125" y="2695575"/>
          <p14:tracePt t="83191" x="3040063" y="2695575"/>
          <p14:tracePt t="83192" x="3040063" y="2687638"/>
          <p14:tracePt t="83193" x="3048000" y="2687638"/>
          <p14:tracePt t="83194" x="3055938" y="2687638"/>
          <p14:tracePt t="83197" x="3063875" y="2687638"/>
          <p14:tracePt t="83198" x="3071813" y="2687638"/>
          <p14:tracePt t="83198" x="3079750" y="2687638"/>
          <p14:tracePt t="83201" x="3087688" y="2687638"/>
          <p14:tracePt t="83201" x="3095625" y="2687638"/>
          <p14:tracePt t="83202" x="3103563" y="2681288"/>
          <p14:tracePt t="83205" x="3109913" y="2681288"/>
          <p14:tracePt t="83205" x="3117850" y="2681288"/>
          <p14:tracePt t="83208" x="3125788" y="2681288"/>
          <p14:tracePt t="83208" x="3125788" y="2673350"/>
          <p14:tracePt t="83209" x="3133725" y="2673350"/>
          <p14:tracePt t="83212" x="3141663" y="2673350"/>
          <p14:tracePt t="83212" x="3149600" y="2673350"/>
          <p14:tracePt t="83214" x="3157538" y="2673350"/>
          <p14:tracePt t="83216" x="3165475" y="2665413"/>
          <p14:tracePt t="83220" x="3173413" y="2665413"/>
          <p14:tracePt t="83222" x="3181350" y="2665413"/>
          <p14:tracePt t="83224" x="3181350" y="2657475"/>
          <p14:tracePt t="83224" x="3189288" y="2657475"/>
          <p14:tracePt t="83228" x="3197225" y="2657475"/>
          <p14:tracePt t="83229" x="3205163" y="2657475"/>
          <p14:tracePt t="83233" x="3205163" y="2649538"/>
          <p14:tracePt t="83234" x="3213100" y="2649538"/>
          <p14:tracePt t="83235" x="3221038" y="2649538"/>
          <p14:tracePt t="83240" x="3228975" y="2649538"/>
          <p14:tracePt t="83240" x="3228975" y="2641600"/>
          <p14:tracePt t="83241" x="3235325" y="2641600"/>
          <p14:tracePt t="83244" x="3243263" y="2641600"/>
          <p14:tracePt t="83245" x="3251200" y="2641600"/>
          <p14:tracePt t="83248" x="3259138" y="2641600"/>
          <p14:tracePt t="83251" x="3259138" y="2633663"/>
          <p14:tracePt t="83252" x="3267075" y="2633663"/>
          <p14:tracePt t="83253" x="3275013" y="2633663"/>
          <p14:tracePt t="83257" x="3282950" y="2633663"/>
          <p14:tracePt t="83257" x="3282950" y="2625725"/>
          <p14:tracePt t="83258" x="3290888" y="2625725"/>
          <p14:tracePt t="83263" x="3298825" y="2617788"/>
          <p14:tracePt t="83264" x="3306763" y="2617788"/>
          <p14:tracePt t="83268" x="3314700" y="2617788"/>
          <p14:tracePt t="83273" x="3322638" y="2609850"/>
          <p14:tracePt t="83276" x="3330575" y="2609850"/>
          <p14:tracePt t="83279" x="3330575" y="2601913"/>
          <p14:tracePt t="83284" x="3338513" y="2601913"/>
          <p14:tracePt t="83308" x="3346450" y="2601913"/>
          <p14:tracePt t="83351" x="3352800" y="2601913"/>
          <p14:tracePt t="83355" x="3360738" y="2601913"/>
          <p14:tracePt t="83361" x="3368675" y="2601913"/>
          <p14:tracePt t="83367" x="3376613" y="2601913"/>
          <p14:tracePt t="83377" x="3384550" y="2601913"/>
          <p14:tracePt t="83389" x="3392488" y="2601913"/>
          <p14:tracePt t="83422" x="3400425" y="2601913"/>
          <p14:tracePt t="83438" x="3408363" y="2601913"/>
          <p14:tracePt t="83445" x="3416300" y="2601913"/>
          <p14:tracePt t="83453" x="3424238" y="2601913"/>
          <p14:tracePt t="83457" x="3432175" y="2601913"/>
          <p14:tracePt t="83461" x="3440113" y="2601913"/>
          <p14:tracePt t="83464" x="3448050" y="2601913"/>
          <p14:tracePt t="83467" x="3448050" y="2593975"/>
          <p14:tracePt t="83469" x="3455988" y="2593975"/>
          <p14:tracePt t="83479" x="3463925" y="2593975"/>
          <p14:tracePt t="83494" x="3471863" y="2593975"/>
          <p14:tracePt t="83509" x="3478213" y="2593975"/>
          <p14:tracePt t="83512" x="3486150" y="2593975"/>
          <p14:tracePt t="83516" x="3494088" y="2593975"/>
          <p14:tracePt t="83519" x="3502025" y="2593975"/>
          <p14:tracePt t="83523" x="3509963" y="2593975"/>
          <p14:tracePt t="83528" x="3517900" y="2593975"/>
          <p14:tracePt t="83531" x="3525838" y="2593975"/>
          <p14:tracePt t="83533" x="3525838" y="2586038"/>
          <p14:tracePt t="83537" x="3533775" y="2586038"/>
          <p14:tracePt t="83540" x="3541713" y="2586038"/>
          <p14:tracePt t="83543" x="3549650" y="2586038"/>
          <p14:tracePt t="83544" x="3557588" y="2586038"/>
          <p14:tracePt t="83549" x="3565525" y="2586038"/>
          <p14:tracePt t="83553" x="3573463" y="2586038"/>
          <p14:tracePt t="83562" x="3581400" y="2586038"/>
          <p14:tracePt t="83575" x="3589338" y="2586038"/>
          <p14:tracePt t="83674" x="3597275" y="2586038"/>
          <p14:tracePt t="83682" x="3603625" y="2586038"/>
          <p14:tracePt t="83689" x="3611563" y="2586038"/>
          <p14:tracePt t="83701" x="3619500" y="2586038"/>
          <p14:tracePt t="83706" x="3627438" y="2586038"/>
          <p14:tracePt t="83712" x="3635375" y="2586038"/>
          <p14:tracePt t="83717" x="3643313" y="2586038"/>
          <p14:tracePt t="83718" x="3643313" y="2593975"/>
          <p14:tracePt t="83725" x="3651250" y="2593975"/>
          <p14:tracePt t="84697" x="3643313" y="2593975"/>
          <p14:tracePt t="84703" x="3635375" y="2593975"/>
          <p14:tracePt t="84708" x="3627438" y="2593975"/>
          <p14:tracePt t="84713" x="3619500" y="2593975"/>
          <p14:tracePt t="84722" x="3619500" y="2601913"/>
          <p14:tracePt t="84722" x="3611563" y="2601913"/>
          <p14:tracePt t="84734" x="3603625" y="2601913"/>
          <p14:tracePt t="84742" x="3603625" y="2609850"/>
          <p14:tracePt t="84817" x="3603625" y="2617788"/>
          <p14:tracePt t="84821" x="3603625" y="2625725"/>
          <p14:tracePt t="84825" x="3603625" y="2633663"/>
          <p14:tracePt t="84828" x="3603625" y="2641600"/>
          <p14:tracePt t="84834" x="3603625" y="2649538"/>
          <p14:tracePt t="84842" x="3603625" y="2657475"/>
          <p14:tracePt t="84845" x="3603625" y="2665413"/>
          <p14:tracePt t="84848" x="3611563" y="2673350"/>
          <p14:tracePt t="84851" x="3611563" y="2681288"/>
          <p14:tracePt t="84855" x="3611563" y="2687638"/>
          <p14:tracePt t="84856" x="3611563" y="2695575"/>
          <p14:tracePt t="84860" x="3611563" y="2703513"/>
          <p14:tracePt t="84860" x="3611563" y="2711450"/>
          <p14:tracePt t="84863" x="3619500" y="2719388"/>
          <p14:tracePt t="84864" x="3619500" y="2727325"/>
          <p14:tracePt t="84865" x="3619500" y="2735263"/>
          <p14:tracePt t="84868" x="3619500" y="2743200"/>
          <p14:tracePt t="84868" x="3619500" y="2751138"/>
          <p14:tracePt t="84869" x="3619500" y="2759075"/>
          <p14:tracePt t="84872" x="3627438" y="2767013"/>
          <p14:tracePt t="84873" x="3627438" y="2774950"/>
          <p14:tracePt t="84875" x="3627438" y="2782888"/>
          <p14:tracePt t="84875" x="3627438" y="2790825"/>
          <p14:tracePt t="84876" x="3627438" y="2798763"/>
          <p14:tracePt t="84877" x="3627438" y="2805113"/>
          <p14:tracePt t="84878" x="3627438" y="2813050"/>
          <p14:tracePt t="84879" x="3627438" y="2820988"/>
          <p14:tracePt t="84880" x="3627438" y="2828925"/>
          <p14:tracePt t="84882" x="3627438" y="2836863"/>
          <p14:tracePt t="84883" x="3627438" y="2844800"/>
          <p14:tracePt t="84884" x="3627438" y="2852738"/>
          <p14:tracePt t="84885" x="3627438" y="2860675"/>
          <p14:tracePt t="84886" x="3627438" y="2868613"/>
          <p14:tracePt t="84887" x="3627438" y="2876550"/>
          <p14:tracePt t="84888" x="3627438" y="2884488"/>
          <p14:tracePt t="84888" x="3627438" y="2900363"/>
          <p14:tracePt t="84890" x="3635375" y="2908300"/>
          <p14:tracePt t="84891" x="3635375" y="2916238"/>
          <p14:tracePt t="84892" x="3635375" y="2924175"/>
          <p14:tracePt t="84893" x="3635375" y="2930525"/>
          <p14:tracePt t="84894" x="3635375" y="2938463"/>
          <p14:tracePt t="84894" x="3635375" y="2946400"/>
          <p14:tracePt t="84895" x="3635375" y="2962275"/>
          <p14:tracePt t="84897" x="3635375" y="2970213"/>
          <p14:tracePt t="84898" x="3635375" y="2986088"/>
          <p14:tracePt t="84900" x="3643313" y="2994025"/>
          <p14:tracePt t="84900" x="3643313" y="3001963"/>
          <p14:tracePt t="84901" x="3643313" y="3017838"/>
          <p14:tracePt t="84904" x="3643313" y="3033713"/>
          <p14:tracePt t="84904" x="3643313" y="3041650"/>
          <p14:tracePt t="84905" x="3643313" y="3049588"/>
          <p14:tracePt t="84906" x="3643313" y="3055938"/>
          <p14:tracePt t="84908" x="3643313" y="3063875"/>
          <p14:tracePt t="84908" x="3643313" y="3071813"/>
          <p14:tracePt t="84909" x="3643313" y="3079750"/>
          <p14:tracePt t="84910" x="3651250" y="3087688"/>
          <p14:tracePt t="84911" x="3651250" y="3095625"/>
          <p14:tracePt t="84912" x="3651250" y="3103563"/>
          <p14:tracePt t="84914" x="3651250" y="3111500"/>
          <p14:tracePt t="84914" x="3651250" y="3119438"/>
          <p14:tracePt t="84915" x="3651250" y="3127375"/>
          <p14:tracePt t="84916" x="3651250" y="3135313"/>
          <p14:tracePt t="84917" x="3651250" y="3143250"/>
          <p14:tracePt t="84920" x="3651250" y="3159125"/>
          <p14:tracePt t="84922" x="3659188" y="3167063"/>
          <p14:tracePt t="84922" x="3659188" y="3175000"/>
          <p14:tracePt t="84923" x="3659188" y="3181350"/>
          <p14:tracePt t="84925" x="3659188" y="3197225"/>
          <p14:tracePt t="84927" x="3659188" y="3205163"/>
          <p14:tracePt t="84928" x="3659188" y="3213100"/>
          <p14:tracePt t="84928" x="3659188" y="3221038"/>
          <p14:tracePt t="84929" x="3659188" y="3228975"/>
          <p14:tracePt t="84930" x="3659188" y="3236913"/>
          <p14:tracePt t="84931" x="3659188" y="3244850"/>
          <p14:tracePt t="84932" x="3659188" y="3252788"/>
          <p14:tracePt t="84934" x="3667125" y="3252788"/>
          <p14:tracePt t="84934" x="3667125" y="3260725"/>
          <p14:tracePt t="84935" x="3667125" y="3268663"/>
          <p14:tracePt t="84936" x="3667125" y="3276600"/>
          <p14:tracePt t="84937" x="3667125" y="3284538"/>
          <p14:tracePt t="84938" x="3667125" y="3292475"/>
          <p14:tracePt t="84939" x="3667125" y="3300413"/>
          <p14:tracePt t="84942" x="3667125" y="3306763"/>
          <p14:tracePt t="84943" x="3667125" y="3314700"/>
          <p14:tracePt t="84943" x="3667125" y="3322638"/>
          <p14:tracePt t="84944" x="3667125" y="3330575"/>
          <p14:tracePt t="84945" x="3667125" y="3338513"/>
          <p14:tracePt t="84947" x="3667125" y="3346450"/>
          <p14:tracePt t="84948" x="3667125" y="3354388"/>
          <p14:tracePt t="84948" x="3675063" y="3362325"/>
          <p14:tracePt t="84949" x="3675063" y="3370263"/>
          <p14:tracePt t="84950" x="3675063" y="3378200"/>
          <p14:tracePt t="84951" x="3675063" y="3394075"/>
          <p14:tracePt t="84952" x="3675063" y="3402013"/>
          <p14:tracePt t="84953" x="3675063" y="3409950"/>
          <p14:tracePt t="84954" x="3675063" y="3417888"/>
          <p14:tracePt t="84955" x="3675063" y="3425825"/>
          <p14:tracePt t="84956" x="3675063" y="3432175"/>
          <p14:tracePt t="84957" x="3675063" y="3448050"/>
          <p14:tracePt t="84960" x="3683000" y="3463925"/>
          <p14:tracePt t="84960" x="3683000" y="3471863"/>
          <p14:tracePt t="84961" x="3683000" y="3479800"/>
          <p14:tracePt t="84963" x="3683000" y="3495675"/>
          <p14:tracePt t="84964" x="3683000" y="3511550"/>
          <p14:tracePt t="84966" x="3683000" y="3527425"/>
          <p14:tracePt t="84967" x="3683000" y="3535363"/>
          <p14:tracePt t="84968" x="3683000" y="3543300"/>
          <p14:tracePt t="84969" x="3683000" y="3551238"/>
          <p14:tracePt t="84969" x="3683000" y="3565525"/>
          <p14:tracePt t="84970" x="3683000" y="3573463"/>
          <p14:tracePt t="84972" x="3690938" y="3589338"/>
          <p14:tracePt t="84973" x="3690938" y="3597275"/>
          <p14:tracePt t="84973" x="3690938" y="3605213"/>
          <p14:tracePt t="84974" x="3690938" y="3621088"/>
          <p14:tracePt t="84975" x="3690938" y="3629025"/>
          <p14:tracePt t="84977" x="3690938" y="3636963"/>
          <p14:tracePt t="84978" x="3690938" y="3644900"/>
          <p14:tracePt t="84978" x="3690938" y="3660775"/>
          <p14:tracePt t="84979" x="3698875" y="3676650"/>
          <p14:tracePt t="84981" x="3698875" y="3683000"/>
          <p14:tracePt t="84981" x="3698875" y="3690938"/>
          <p14:tracePt t="84983" x="3698875" y="3698875"/>
          <p14:tracePt t="84983" x="3698875" y="3714750"/>
          <p14:tracePt t="84984" x="3698875" y="3722688"/>
          <p14:tracePt t="84985" x="3698875" y="3738563"/>
          <p14:tracePt t="84986" x="3698875" y="3746500"/>
          <p14:tracePt t="84988" x="3698875" y="3754438"/>
          <p14:tracePt t="84988" x="3698875" y="3762375"/>
          <p14:tracePt t="84989" x="3698875" y="3778250"/>
          <p14:tracePt t="84990" x="3698875" y="3786188"/>
          <p14:tracePt t="84991" x="3698875" y="3794125"/>
          <p14:tracePt t="84992" x="3698875" y="3808413"/>
          <p14:tracePt t="84994" x="3698875" y="3816350"/>
          <p14:tracePt t="84995" x="3706813" y="3824288"/>
          <p14:tracePt t="84995" x="3706813" y="3832225"/>
          <p14:tracePt t="84998" x="3706813" y="3856038"/>
          <p14:tracePt t="84998" x="3706813" y="3863975"/>
          <p14:tracePt t="84999" x="3706813" y="3879850"/>
          <p14:tracePt t="85000" x="3706813" y="3887788"/>
          <p14:tracePt t="85001" x="3706813" y="3895725"/>
          <p14:tracePt t="85003" x="3706813" y="3903663"/>
          <p14:tracePt t="85003" x="3706813" y="3911600"/>
          <p14:tracePt t="85004" x="3706813" y="3927475"/>
          <p14:tracePt t="85005" x="3714750" y="3933825"/>
          <p14:tracePt t="85006" x="3714750" y="3941763"/>
          <p14:tracePt t="85008" x="3714750" y="3949700"/>
          <p14:tracePt t="85008" x="3714750" y="3957638"/>
          <p14:tracePt t="85009" x="3714750" y="3965575"/>
          <p14:tracePt t="85010" x="3714750" y="3981450"/>
          <p14:tracePt t="85013" x="3714750" y="3997325"/>
          <p14:tracePt t="85014" x="3721100" y="4005263"/>
          <p14:tracePt t="85015" x="3721100" y="4013200"/>
          <p14:tracePt t="85015" x="3721100" y="4021138"/>
          <p14:tracePt t="85016" x="3721100" y="4029075"/>
          <p14:tracePt t="85017" x="3721100" y="4037013"/>
          <p14:tracePt t="85018" x="3721100" y="4044950"/>
          <p14:tracePt t="85019" x="3721100" y="4052888"/>
          <p14:tracePt t="85020" x="3721100" y="4059238"/>
          <p14:tracePt t="85021" x="3721100" y="4067175"/>
          <p14:tracePt t="85023" x="3721100" y="4075113"/>
          <p14:tracePt t="85023" x="3721100" y="4083050"/>
          <p14:tracePt t="85024" x="3729038" y="4090988"/>
          <p14:tracePt t="85025" x="3729038" y="4098925"/>
          <p14:tracePt t="85026" x="3729038" y="4106863"/>
          <p14:tracePt t="85027" x="3729038" y="4114800"/>
          <p14:tracePt t="85028" x="3729038" y="4122738"/>
          <p14:tracePt t="85029" x="3729038" y="4130675"/>
          <p14:tracePt t="85031" x="3729038" y="4138613"/>
          <p14:tracePt t="85031" x="3729038" y="4146550"/>
          <p14:tracePt t="85033" x="3736975" y="4154488"/>
          <p14:tracePt t="85034" x="3736975" y="4162425"/>
          <p14:tracePt t="85035" x="3736975" y="4170363"/>
          <p14:tracePt t="85036" x="3736975" y="4176713"/>
          <p14:tracePt t="85036" x="3736975" y="4184650"/>
          <p14:tracePt t="85037" x="3736975" y="4192588"/>
          <p14:tracePt t="85038" x="3736975" y="4200525"/>
          <p14:tracePt t="85039" x="3736975" y="4208463"/>
          <p14:tracePt t="85040" x="3736975" y="4216400"/>
          <p14:tracePt t="85043" x="3744913" y="4232275"/>
          <p14:tracePt t="85045" x="3744913" y="4248150"/>
          <p14:tracePt t="85047" x="3752850" y="4264025"/>
          <p14:tracePt t="85049" x="3752850" y="4271963"/>
          <p14:tracePt t="85050" x="3752850" y="4279900"/>
          <p14:tracePt t="85050" x="3752850" y="4287838"/>
          <p14:tracePt t="85051" x="3752850" y="4295775"/>
          <p14:tracePt t="85052" x="3752850" y="4302125"/>
          <p14:tracePt t="85053" x="3752850" y="4310063"/>
          <p14:tracePt t="85054" x="3760788" y="4318000"/>
          <p14:tracePt t="85055" x="3760788" y="4325938"/>
          <p14:tracePt t="85056" x="3760788" y="4333875"/>
          <p14:tracePt t="85057" x="3760788" y="4341813"/>
          <p14:tracePt t="85058" x="3768725" y="4349750"/>
          <p14:tracePt t="85059" x="3768725" y="4357688"/>
          <p14:tracePt t="85060" x="3768725" y="4365625"/>
          <p14:tracePt t="85061" x="3768725" y="4373563"/>
          <p14:tracePt t="85062" x="3768725" y="4381500"/>
          <p14:tracePt t="85064" x="3768725" y="4389438"/>
          <p14:tracePt t="85065" x="3776663" y="4397375"/>
          <p14:tracePt t="85066" x="3776663" y="4405313"/>
          <p14:tracePt t="85066" x="3776663" y="4413250"/>
          <p14:tracePt t="85068" x="3776663" y="4421188"/>
          <p14:tracePt t="85068" x="3776663" y="4427538"/>
          <p14:tracePt t="85069" x="3776663" y="4435475"/>
          <p14:tracePt t="85070" x="3776663" y="4443413"/>
          <p14:tracePt t="85071" x="3784600" y="4459288"/>
          <p14:tracePt t="85072" x="3784600" y="4467225"/>
          <p14:tracePt t="85073" x="3784600" y="4475163"/>
          <p14:tracePt t="85074" x="3784600" y="4483100"/>
          <p14:tracePt t="85075" x="3792538" y="4491038"/>
          <p14:tracePt t="85076" x="3792538" y="4498975"/>
          <p14:tracePt t="85077" x="3792538" y="4506913"/>
          <p14:tracePt t="85078" x="3792538" y="4514850"/>
          <p14:tracePt t="85079" x="3792538" y="4530725"/>
          <p14:tracePt t="85081" x="3800475" y="4538663"/>
          <p14:tracePt t="85081" x="3800475" y="4552950"/>
          <p14:tracePt t="85083" x="3800475" y="4568825"/>
          <p14:tracePt t="85084" x="3808413" y="4576763"/>
          <p14:tracePt t="85085" x="3808413" y="4592638"/>
          <p14:tracePt t="85086" x="3808413" y="4600575"/>
          <p14:tracePt t="85087" x="3808413" y="4616450"/>
          <p14:tracePt t="85088" x="3808413" y="4624388"/>
          <p14:tracePt t="85090" x="3808413" y="4640263"/>
          <p14:tracePt t="85090" x="3808413" y="4648200"/>
          <p14:tracePt t="85091" x="3808413" y="4664075"/>
          <p14:tracePt t="85092" x="3808413" y="4672013"/>
          <p14:tracePt t="85093" x="3808413" y="4686300"/>
          <p14:tracePt t="85094" x="3808413" y="4694238"/>
          <p14:tracePt t="85095" x="3808413" y="4710113"/>
          <p14:tracePt t="85097" x="3808413" y="4718050"/>
          <p14:tracePt t="85098" x="3808413" y="4725988"/>
          <p14:tracePt t="85098" x="3808413" y="4741863"/>
          <p14:tracePt t="85099" x="3808413" y="4749800"/>
          <p14:tracePt t="85101" x="3808413" y="4765675"/>
          <p14:tracePt t="85101" x="3808413" y="4781550"/>
          <p14:tracePt t="85103" x="3808413" y="4789488"/>
          <p14:tracePt t="85103" x="3808413" y="4797425"/>
          <p14:tracePt t="85104" x="3808413" y="4811713"/>
          <p14:tracePt t="85105" x="3808413" y="4819650"/>
          <p14:tracePt t="85107" x="3808413" y="4835525"/>
          <p14:tracePt t="85108" x="3808413" y="4851400"/>
          <p14:tracePt t="85108" x="3808413" y="4859338"/>
          <p14:tracePt t="85109" x="3808413" y="4867275"/>
          <p14:tracePt t="85110" x="3808413" y="4875213"/>
          <p14:tracePt t="85111" x="3808413" y="4883150"/>
          <p14:tracePt t="85112" x="3808413" y="4899025"/>
          <p14:tracePt t="85114" x="3808413" y="4906963"/>
          <p14:tracePt t="85114" x="3808413" y="4914900"/>
          <p14:tracePt t="85115" x="3808413" y="4922838"/>
          <p14:tracePt t="85116" x="3808413" y="4929188"/>
          <p14:tracePt t="85118" x="3808413" y="4937125"/>
          <p14:tracePt t="85119" x="3808413" y="4945063"/>
          <p14:tracePt t="85119" x="3808413" y="4953000"/>
          <p14:tracePt t="85120" x="3808413" y="4960938"/>
          <p14:tracePt t="85121" x="3808413" y="4976813"/>
          <p14:tracePt t="85123" x="3808413" y="4992688"/>
          <p14:tracePt t="85125" x="3808413" y="5000625"/>
          <p14:tracePt t="85127" x="3808413" y="5016500"/>
          <p14:tracePt t="85128" x="3808413" y="5032375"/>
          <p14:tracePt t="85130" x="3808413" y="5048250"/>
          <p14:tracePt t="85133" x="3808413" y="5054600"/>
          <p14:tracePt t="85134" x="3808413" y="5062538"/>
          <p14:tracePt t="85134" x="3808413" y="5070475"/>
          <p14:tracePt t="85137" x="3808413" y="5086350"/>
          <p14:tracePt t="85138" x="3808413" y="5094288"/>
          <p14:tracePt t="85140" x="3808413" y="5102225"/>
          <p14:tracePt t="85140" x="3808413" y="5110163"/>
          <p14:tracePt t="85141" x="3808413" y="5118100"/>
          <p14:tracePt t="85144" x="3808413" y="5126038"/>
          <p14:tracePt t="85145" x="3808413" y="5133975"/>
          <p14:tracePt t="85145" x="3816350" y="5141913"/>
          <p14:tracePt t="85147" x="3816350" y="5149850"/>
          <p14:tracePt t="85148" x="3816350" y="5157788"/>
          <p14:tracePt t="85148" x="3816350" y="5165725"/>
          <p14:tracePt t="85150" x="3816350" y="5173663"/>
          <p14:tracePt t="85151" x="3816350" y="5187950"/>
          <p14:tracePt t="85154" x="3816350" y="5195888"/>
          <p14:tracePt t="85155" x="3816350" y="5203825"/>
          <p14:tracePt t="85155" x="3816350" y="5211763"/>
          <p14:tracePt t="85156" x="3816350" y="5219700"/>
          <p14:tracePt t="85157" x="3816350" y="5227638"/>
          <p14:tracePt t="85158" x="3816350" y="5235575"/>
          <p14:tracePt t="85159" x="3816350" y="5243513"/>
          <p14:tracePt t="85160" x="3824288" y="5251450"/>
          <p14:tracePt t="85161" x="3824288" y="5259388"/>
          <p14:tracePt t="85163" x="3824288" y="5267325"/>
          <p14:tracePt t="85164" x="3824288" y="5275263"/>
          <p14:tracePt t="85165" x="3824288" y="5283200"/>
          <p14:tracePt t="85165" x="3824288" y="5291138"/>
          <p14:tracePt t="85166" x="3824288" y="5299075"/>
          <p14:tracePt t="85168" x="3824288" y="5313363"/>
          <p14:tracePt t="85168" x="3824288" y="5321300"/>
          <p14:tracePt t="85169" x="3824288" y="5329238"/>
          <p14:tracePt t="85170" x="3824288" y="5337175"/>
          <p14:tracePt t="85172" x="3824288" y="5345113"/>
          <p14:tracePt t="85172" x="3824288" y="5353050"/>
          <p14:tracePt t="85173" x="3824288" y="5360988"/>
          <p14:tracePt t="85174" x="3824288" y="5368925"/>
          <p14:tracePt t="85175" x="3824288" y="5384800"/>
          <p14:tracePt t="85176" x="3824288" y="5392738"/>
          <p14:tracePt t="85178" x="3824288" y="5408613"/>
          <p14:tracePt t="85181" x="3824288" y="5424488"/>
          <p14:tracePt t="85183" x="3824288" y="5438775"/>
          <p14:tracePt t="85185" x="3824288" y="5454650"/>
          <p14:tracePt t="85186" x="3824288" y="5462588"/>
          <p14:tracePt t="85188" x="3824288" y="5478463"/>
          <p14:tracePt t="85190" x="3824288" y="5494338"/>
          <p14:tracePt t="85191" x="3824288" y="5510213"/>
          <p14:tracePt t="85193" x="3824288" y="5518150"/>
          <p14:tracePt t="85194" x="3824288" y="5526088"/>
          <p14:tracePt t="85195" x="3824288" y="5534025"/>
          <p14:tracePt t="85197" x="3824288" y="5548313"/>
          <p14:tracePt t="85199" x="3816350" y="5556250"/>
          <p14:tracePt t="85201" x="3816350" y="5564188"/>
          <p14:tracePt t="85201" x="3816350" y="5572125"/>
          <p14:tracePt t="85202" x="3816350" y="5580063"/>
          <p14:tracePt t="85204" x="3816350" y="5588000"/>
          <p14:tracePt t="85207" x="3816350" y="5595938"/>
          <p14:tracePt t="85208" x="3816350" y="5603875"/>
          <p14:tracePt t="85208" x="3816350" y="5611813"/>
          <p14:tracePt t="85209" x="3816350" y="5619750"/>
          <p14:tracePt t="85212" x="3816350" y="5627688"/>
          <p14:tracePt t="85213" x="3816350" y="5635625"/>
          <p14:tracePt t="85215" x="3808413" y="5643563"/>
          <p14:tracePt t="85215" x="3808413" y="5651500"/>
          <p14:tracePt t="85219" x="3808413" y="5659438"/>
          <p14:tracePt t="85222" x="3808413" y="5667375"/>
          <p14:tracePt t="85223" x="3808413" y="5673725"/>
          <p14:tracePt t="85226" x="3808413" y="5681663"/>
          <p14:tracePt t="85228" x="3808413" y="5689600"/>
          <p14:tracePt t="85231" x="3800475" y="5689600"/>
          <p14:tracePt t="85233" x="3800475" y="5697538"/>
          <p14:tracePt t="85237" x="3800475" y="5705475"/>
          <p14:tracePt t="85251" x="3800475" y="5713413"/>
          <p14:tracePt t="85283" x="3800475" y="5721350"/>
          <p14:tracePt t="85291" x="3800475" y="5729288"/>
          <p14:tracePt t="85300" x="3800475" y="5737225"/>
          <p14:tracePt t="85305" x="3800475" y="5745163"/>
          <p14:tracePt t="85312" x="3800475" y="5753100"/>
          <p14:tracePt t="85316" x="3800475" y="5761038"/>
          <p14:tracePt t="85325" x="3800475" y="5768975"/>
          <p14:tracePt t="85331" x="3800475" y="5776913"/>
          <p14:tracePt t="85343" x="3800475" y="5784850"/>
          <p14:tracePt t="85358" x="3800475" y="5792788"/>
          <p14:tracePt t="85360" x="3792538" y="5792788"/>
          <p14:tracePt t="85365" x="3792538" y="5799138"/>
          <p14:tracePt t="85377" x="3792538" y="5807075"/>
          <p14:tracePt t="85383" x="3792538" y="5815013"/>
          <p14:tracePt t="85390" x="3792538" y="5822950"/>
          <p14:tracePt t="85393" x="3792538" y="5830888"/>
          <p14:tracePt t="85397" x="3792538" y="5838825"/>
          <p14:tracePt t="85400" x="3792538" y="5846763"/>
          <p14:tracePt t="85403" x="3800475" y="5854700"/>
          <p14:tracePt t="85407" x="3800475" y="5862638"/>
          <p14:tracePt t="85410" x="3800475" y="5870575"/>
          <p14:tracePt t="85414" x="3800475" y="5878513"/>
          <p14:tracePt t="85415" x="3800475" y="5886450"/>
          <p14:tracePt t="85421" x="3800475" y="5894388"/>
          <p14:tracePt t="85424" x="3800475" y="5902325"/>
          <p14:tracePt t="85429" x="3800475" y="5910263"/>
          <p14:tracePt t="85442" x="3800475" y="5918200"/>
          <p14:tracePt t="85456" x="3800475" y="5924550"/>
          <p14:tracePt t="85670" x="3800475" y="5918200"/>
          <p14:tracePt t="85673" x="3800475" y="5910263"/>
          <p14:tracePt t="85675" x="3800475" y="5902325"/>
          <p14:tracePt t="85676" x="3808413" y="5894388"/>
          <p14:tracePt t="85678" x="3808413" y="5886450"/>
          <p14:tracePt t="85678" x="3808413" y="5878513"/>
          <p14:tracePt t="85679" x="3808413" y="5862638"/>
          <p14:tracePt t="85681" x="3816350" y="5854700"/>
          <p14:tracePt t="85681" x="3816350" y="5846763"/>
          <p14:tracePt t="85682" x="3824288" y="5838825"/>
          <p14:tracePt t="85683" x="3824288" y="5822950"/>
          <p14:tracePt t="85685" x="3832225" y="5807075"/>
          <p14:tracePt t="85687" x="3840163" y="5792788"/>
          <p14:tracePt t="85688" x="3840163" y="5784850"/>
          <p14:tracePt t="85688" x="3846513" y="5776913"/>
          <p14:tracePt t="85689" x="3846513" y="5768975"/>
          <p14:tracePt t="85690" x="3854450" y="5753100"/>
          <p14:tracePt t="85691" x="3862388" y="5745163"/>
          <p14:tracePt t="85692" x="3870325" y="5737225"/>
          <p14:tracePt t="85693" x="3878263" y="5721350"/>
          <p14:tracePt t="85694" x="3886200" y="5713413"/>
          <p14:tracePt t="85695" x="3894138" y="5697538"/>
          <p14:tracePt t="85697" x="3910013" y="5673725"/>
          <p14:tracePt t="85698" x="3917950" y="5667375"/>
          <p14:tracePt t="85699" x="3925888" y="5651500"/>
          <p14:tracePt t="85700" x="3941763" y="5635625"/>
          <p14:tracePt t="85701" x="3949700" y="5627688"/>
          <p14:tracePt t="85702" x="3963988" y="5611813"/>
          <p14:tracePt t="85703" x="3971925" y="5595938"/>
          <p14:tracePt t="85705" x="3987800" y="5588000"/>
          <p14:tracePt t="85705" x="3995738" y="5580063"/>
          <p14:tracePt t="85706" x="4011613" y="5564188"/>
          <p14:tracePt t="85707" x="4035425" y="5556250"/>
          <p14:tracePt t="85708" x="4043363" y="5541963"/>
          <p14:tracePt t="85709" x="4067175" y="5526088"/>
          <p14:tracePt t="85710" x="4089400" y="5518150"/>
          <p14:tracePt t="85711" x="4097338" y="5510213"/>
          <p14:tracePt t="85712" x="4121150" y="5502275"/>
          <p14:tracePt t="85714" x="4144963" y="5486400"/>
          <p14:tracePt t="85714" x="4168775" y="5478463"/>
          <p14:tracePt t="85716" x="4200525" y="5470525"/>
          <p14:tracePt t="85717" x="4222750" y="5454650"/>
          <p14:tracePt t="85718" x="4246563" y="5446713"/>
          <p14:tracePt t="85718" x="4270375" y="5438775"/>
          <p14:tracePt t="85719" x="4294188" y="5430838"/>
          <p14:tracePt t="85720" x="4318000" y="5424488"/>
          <p14:tracePt t="85722" x="4348163" y="5416550"/>
          <p14:tracePt t="85723" x="4379913" y="5408613"/>
          <p14:tracePt t="85723" x="4403725" y="5400675"/>
          <p14:tracePt t="85724" x="4427538" y="5392738"/>
          <p14:tracePt t="85725" x="4457700" y="5376863"/>
          <p14:tracePt t="85726" x="4489450" y="5368925"/>
          <p14:tracePt t="85727" x="4521200" y="5360988"/>
          <p14:tracePt t="85728" x="4545013" y="5353050"/>
          <p14:tracePt t="85729" x="4575175" y="5345113"/>
          <p14:tracePt t="85730" x="4606925" y="5329238"/>
          <p14:tracePt t="85731" x="4630738" y="5321300"/>
          <p14:tracePt t="85733" x="4662488" y="5313363"/>
          <p14:tracePt t="85734" x="4686300" y="5305425"/>
          <p14:tracePt t="85734" x="4716463" y="5291138"/>
          <p14:tracePt t="85735" x="4748213" y="5283200"/>
          <p14:tracePt t="85736" x="4779963" y="5267325"/>
          <p14:tracePt t="85738" x="4803775" y="5259388"/>
          <p14:tracePt t="85738" x="4826000" y="5251450"/>
          <p14:tracePt t="85740" x="4857750" y="5235575"/>
          <p14:tracePt t="85740" x="4889500" y="5227638"/>
          <p14:tracePt t="85741" x="4913313" y="5211763"/>
          <p14:tracePt t="85743" x="4943475" y="5203825"/>
          <p14:tracePt t="85743" x="4975225" y="5187950"/>
          <p14:tracePt t="85744" x="4999038" y="5180013"/>
          <p14:tracePt t="85745" x="5030788" y="5165725"/>
          <p14:tracePt t="85747" x="5076825" y="5141913"/>
          <p14:tracePt t="85748" x="5100638" y="5133975"/>
          <p14:tracePt t="85750" x="5124450" y="5118100"/>
          <p14:tracePt t="85751" x="5148263" y="5110163"/>
          <p14:tracePt t="85751" x="5180013" y="5094288"/>
          <p14:tracePt t="85752" x="5194300" y="5078413"/>
          <p14:tracePt t="85754" x="5218113" y="5070475"/>
          <p14:tracePt t="85754" x="5233988" y="5054600"/>
          <p14:tracePt t="85755" x="5265738" y="5048250"/>
          <p14:tracePt t="85757" x="5281613" y="5032375"/>
          <p14:tracePt t="85758" x="5303838" y="5024438"/>
          <p14:tracePt t="85758" x="5319713" y="5008563"/>
          <p14:tracePt t="85759" x="5335588" y="5000625"/>
          <p14:tracePt t="85760" x="5359400" y="4984750"/>
          <p14:tracePt t="85761" x="5375275" y="4968875"/>
          <p14:tracePt t="85762" x="5399088" y="4960938"/>
          <p14:tracePt t="85764" x="5414963" y="4945063"/>
          <p14:tracePt t="85764" x="5429250" y="4929188"/>
          <p14:tracePt t="85765" x="5445125" y="4914900"/>
          <p14:tracePt t="85767" x="5461000" y="4906963"/>
          <p14:tracePt t="85767" x="5476875" y="4891088"/>
          <p14:tracePt t="85768" x="5500688" y="4875213"/>
          <p14:tracePt t="85769" x="5516563" y="4859338"/>
          <p14:tracePt t="85770" x="5532438" y="4843463"/>
          <p14:tracePt t="85771" x="5540375" y="4827588"/>
          <p14:tracePt t="85772" x="5554663" y="4811713"/>
          <p14:tracePt t="85773" x="5570538" y="4803775"/>
          <p14:tracePt t="85775" x="5578475" y="4789488"/>
          <p14:tracePt t="85775" x="5594350" y="4773613"/>
          <p14:tracePt t="85776" x="5610225" y="4757738"/>
          <p14:tracePt t="85777" x="5618163" y="4741863"/>
          <p14:tracePt t="85778" x="5634038" y="4725988"/>
          <p14:tracePt t="85779" x="5641975" y="4718050"/>
          <p14:tracePt t="85781" x="5657850" y="4694238"/>
          <p14:tracePt t="85781" x="5665788" y="4678363"/>
          <p14:tracePt t="85782" x="5680075" y="4664075"/>
          <p14:tracePt t="85784" x="5695950" y="4648200"/>
          <p14:tracePt t="85784" x="5711825" y="4632325"/>
          <p14:tracePt t="85785" x="5719763" y="4616450"/>
          <p14:tracePt t="85786" x="5727700" y="4608513"/>
          <p14:tracePt t="85787" x="5735638" y="4592638"/>
          <p14:tracePt t="85788" x="5751513" y="4576763"/>
          <p14:tracePt t="85789" x="5759450" y="4560888"/>
          <p14:tracePt t="85790" x="5767388" y="4546600"/>
          <p14:tracePt t="85791" x="5783263" y="4530725"/>
          <p14:tracePt t="85793" x="5783263" y="4522788"/>
          <p14:tracePt t="85793" x="5791200" y="4506913"/>
          <p14:tracePt t="85794" x="5797550" y="4491038"/>
          <p14:tracePt t="85795" x="5805488" y="4483100"/>
          <p14:tracePt t="85797" x="5813425" y="4467225"/>
          <p14:tracePt t="85798" x="5821363" y="4451350"/>
          <p14:tracePt t="85798" x="5821363" y="4443413"/>
          <p14:tracePt t="85800" x="5829300" y="4435475"/>
          <p14:tracePt t="85801" x="5829300" y="4421188"/>
          <p14:tracePt t="85802" x="5837238" y="4405313"/>
          <p14:tracePt t="85802" x="5845175" y="4397375"/>
          <p14:tracePt t="85803" x="5845175" y="4381500"/>
          <p14:tracePt t="85804" x="5853113" y="4365625"/>
          <p14:tracePt t="85805" x="5853113" y="4349750"/>
          <p14:tracePt t="85806" x="5853113" y="4341813"/>
          <p14:tracePt t="85807" x="5861050" y="4333875"/>
          <p14:tracePt t="85808" x="5861050" y="4325938"/>
          <p14:tracePt t="85810" x="5861050" y="4310063"/>
          <p14:tracePt t="85810" x="5861050" y="4295775"/>
          <p14:tracePt t="85811" x="5868988" y="4287838"/>
          <p14:tracePt t="85812" x="5868988" y="4271963"/>
          <p14:tracePt t="85814" x="5868988" y="4264025"/>
          <p14:tracePt t="85814" x="5868988" y="4256088"/>
          <p14:tracePt t="85816" x="5868988" y="4240213"/>
          <p14:tracePt t="85816" x="5876925" y="4224338"/>
          <p14:tracePt t="85817" x="5876925" y="4216400"/>
          <p14:tracePt t="85818" x="5876925" y="4200525"/>
          <p14:tracePt t="85819" x="5876925" y="4184650"/>
          <p14:tracePt t="85820" x="5876925" y="4176713"/>
          <p14:tracePt t="85821" x="5876925" y="4170363"/>
          <p14:tracePt t="85822" x="5876925" y="4154488"/>
          <p14:tracePt t="85823" x="5876925" y="4138613"/>
          <p14:tracePt t="85824" x="5876925" y="4130675"/>
          <p14:tracePt t="85825" x="5876925" y="4114800"/>
          <p14:tracePt t="85827" x="5876925" y="4098925"/>
          <p14:tracePt t="85827" x="5876925" y="4083050"/>
          <p14:tracePt t="85828" x="5876925" y="4075113"/>
          <p14:tracePt t="85829" x="5876925" y="4059238"/>
          <p14:tracePt t="85830" x="5876925" y="4044950"/>
          <p14:tracePt t="85831" x="5868988" y="4029075"/>
          <p14:tracePt t="85832" x="5868988" y="4021138"/>
          <p14:tracePt t="85833" x="5868988" y="4005263"/>
          <p14:tracePt t="85834" x="5868988" y="3989388"/>
          <p14:tracePt t="85835" x="5861050" y="3973513"/>
          <p14:tracePt t="85836" x="5861050" y="3965575"/>
          <p14:tracePt t="85837" x="5853113" y="3949700"/>
          <p14:tracePt t="85838" x="5853113" y="3933825"/>
          <p14:tracePt t="85839" x="5845175" y="3919538"/>
          <p14:tracePt t="85840" x="5845175" y="3903663"/>
          <p14:tracePt t="85841" x="5837238" y="3895725"/>
          <p14:tracePt t="85842" x="5837238" y="3879850"/>
          <p14:tracePt t="85844" x="5829300" y="3871913"/>
          <p14:tracePt t="85844" x="5829300" y="3856038"/>
          <p14:tracePt t="85845" x="5829300" y="3840163"/>
          <p14:tracePt t="85847" x="5821363" y="3824288"/>
          <p14:tracePt t="85848" x="5813425" y="3816350"/>
          <p14:tracePt t="85849" x="5813425" y="3808413"/>
          <p14:tracePt t="85849" x="5805488" y="3794125"/>
          <p14:tracePt t="85850" x="5805488" y="3778250"/>
          <p14:tracePt t="85851" x="5797550" y="3762375"/>
          <p14:tracePt t="85853" x="5797550" y="3754438"/>
          <p14:tracePt t="85853" x="5791200" y="3738563"/>
          <p14:tracePt t="85854" x="5791200" y="3730625"/>
          <p14:tracePt t="85855" x="5783263" y="3714750"/>
          <p14:tracePt t="85856" x="5783263" y="3698875"/>
          <p14:tracePt t="85858" x="5775325" y="3683000"/>
          <p14:tracePt t="85858" x="5775325" y="3676650"/>
          <p14:tracePt t="85859" x="5767388" y="3660775"/>
          <p14:tracePt t="85861" x="5767388" y="3652838"/>
          <p14:tracePt t="85861" x="5759450" y="3636963"/>
          <p14:tracePt t="85863" x="5759450" y="3629025"/>
          <p14:tracePt t="85864" x="5751513" y="3613150"/>
          <p14:tracePt t="85865" x="5743575" y="3597275"/>
          <p14:tracePt t="85866" x="5743575" y="3589338"/>
          <p14:tracePt t="85866" x="5743575" y="3573463"/>
          <p14:tracePt t="85867" x="5735638" y="3557588"/>
          <p14:tracePt t="85869" x="5735638" y="3551238"/>
          <p14:tracePt t="85869" x="5735638" y="3543300"/>
          <p14:tracePt t="85870" x="5727700" y="3527425"/>
          <p14:tracePt t="85871" x="5719763" y="3511550"/>
          <p14:tracePt t="85872" x="5719763" y="3503613"/>
          <p14:tracePt t="85873" x="5719763" y="3487738"/>
          <p14:tracePt t="85874" x="5711825" y="3479800"/>
          <p14:tracePt t="85875" x="5711825" y="3471863"/>
          <p14:tracePt t="85876" x="5703888" y="3455988"/>
          <p14:tracePt t="85878" x="5703888" y="3440113"/>
          <p14:tracePt t="85878" x="5695950" y="3432175"/>
          <p14:tracePt t="85879" x="5695950" y="3417888"/>
          <p14:tracePt t="85880" x="5688013" y="3409950"/>
          <p14:tracePt t="85882" x="5688013" y="3394075"/>
          <p14:tracePt t="85883" x="5688013" y="3386138"/>
          <p14:tracePt t="85884" x="5680075" y="3378200"/>
          <p14:tracePt t="85884" x="5680075" y="3362325"/>
          <p14:tracePt t="85885" x="5672138" y="3354388"/>
          <p14:tracePt t="85886" x="5672138" y="3338513"/>
          <p14:tracePt t="85887" x="5672138" y="3330575"/>
          <p14:tracePt t="85888" x="5665788" y="3314700"/>
          <p14:tracePt t="85891" x="5665788" y="3300413"/>
          <p14:tracePt t="85891" x="5657850" y="3292475"/>
          <p14:tracePt t="85893" x="5649913" y="3284538"/>
          <p14:tracePt t="85893" x="5649913" y="3276600"/>
          <p14:tracePt t="85895" x="5649913" y="3260725"/>
          <p14:tracePt t="85895" x="5641975" y="3252788"/>
          <p14:tracePt t="85897" x="5634038" y="3236913"/>
          <p14:tracePt t="85898" x="5634038" y="3228975"/>
          <p14:tracePt t="85900" x="5634038" y="3221038"/>
          <p14:tracePt t="85901" x="5626100" y="3205163"/>
          <p14:tracePt t="85903" x="5626100" y="3189288"/>
          <p14:tracePt t="85903" x="5618163" y="3189288"/>
          <p14:tracePt t="85904" x="5618163" y="3181350"/>
          <p14:tracePt t="85905" x="5618163" y="3175000"/>
          <p14:tracePt t="85906" x="5610225" y="3167063"/>
          <p14:tracePt t="85908" x="5602288" y="3159125"/>
          <p14:tracePt t="85908" x="5602288" y="3151188"/>
          <p14:tracePt t="85911" x="5594350" y="3143250"/>
          <p14:tracePt t="85912" x="5594350" y="3135313"/>
          <p14:tracePt t="85913" x="5586413" y="3127375"/>
          <p14:tracePt t="85914" x="5586413" y="3119438"/>
          <p14:tracePt t="85915" x="5578475" y="3111500"/>
          <p14:tracePt t="85915" x="5578475" y="3103563"/>
          <p14:tracePt t="85916" x="5578475" y="3095625"/>
          <p14:tracePt t="85918" x="5570538" y="3087688"/>
          <p14:tracePt t="85918" x="5562600" y="3079750"/>
          <p14:tracePt t="85921" x="5554663" y="3063875"/>
          <p14:tracePt t="85921" x="5546725" y="3063875"/>
          <p14:tracePt t="85923" x="5546725" y="3055938"/>
          <p14:tracePt t="85923" x="5540375" y="3049588"/>
          <p14:tracePt t="85924" x="5532438" y="3041650"/>
          <p14:tracePt t="85925" x="5524500" y="3033713"/>
          <p14:tracePt t="85926" x="5524500" y="3025775"/>
          <p14:tracePt t="85928" x="5516563" y="3017838"/>
          <p14:tracePt t="85929" x="5508625" y="3009900"/>
          <p14:tracePt t="85929" x="5500688" y="3009900"/>
          <p14:tracePt t="85930" x="5492750" y="3001963"/>
          <p14:tracePt t="85932" x="5492750" y="2994025"/>
          <p14:tracePt t="85933" x="5476875" y="2986088"/>
          <p14:tracePt t="85933" x="5468938" y="2978150"/>
          <p14:tracePt t="85934" x="5468938" y="2970213"/>
          <p14:tracePt t="85935" x="5461000" y="2970213"/>
          <p14:tracePt t="85936" x="5453063" y="2954338"/>
          <p14:tracePt t="85938" x="5445125" y="2954338"/>
          <p14:tracePt t="85938" x="5437188" y="2946400"/>
          <p14:tracePt t="85939" x="5429250" y="2938463"/>
          <p14:tracePt t="85940" x="5422900" y="2938463"/>
          <p14:tracePt t="85941" x="5407025" y="2930525"/>
          <p14:tracePt t="85943" x="5407025" y="2924175"/>
          <p14:tracePt t="85943" x="5391150" y="2916238"/>
          <p14:tracePt t="85945" x="5383213" y="2908300"/>
          <p14:tracePt t="85946" x="5367338" y="2908300"/>
          <p14:tracePt t="85947" x="5359400" y="2900363"/>
          <p14:tracePt t="85948" x="5351463" y="2892425"/>
          <p14:tracePt t="85949" x="5343525" y="2884488"/>
          <p14:tracePt t="85949" x="5335588" y="2884488"/>
          <p14:tracePt t="85950" x="5319713" y="2876550"/>
          <p14:tracePt t="85951" x="5311775" y="2868613"/>
          <p14:tracePt t="85952" x="5297488" y="2860675"/>
          <p14:tracePt t="85953" x="5289550" y="2852738"/>
          <p14:tracePt t="85954" x="5281613" y="2852738"/>
          <p14:tracePt t="85955" x="5273675" y="2844800"/>
          <p14:tracePt t="85956" x="5257800" y="2844800"/>
          <p14:tracePt t="85957" x="5249863" y="2828925"/>
          <p14:tracePt t="85958" x="5241925" y="2828925"/>
          <p14:tracePt t="85959" x="5226050" y="2820988"/>
          <p14:tracePt t="85961" x="5218113" y="2820988"/>
          <p14:tracePt t="85961" x="5210175" y="2813050"/>
          <p14:tracePt t="85963" x="5202238" y="2805113"/>
          <p14:tracePt t="85964" x="5194300" y="2805113"/>
          <p14:tracePt t="85964" x="5186363" y="2798763"/>
          <p14:tracePt t="85966" x="5172075" y="2798763"/>
          <p14:tracePt t="85966" x="5164138" y="2790825"/>
          <p14:tracePt t="85967" x="5156200" y="2782888"/>
          <p14:tracePt t="85968" x="5148263" y="2782888"/>
          <p14:tracePt t="85969" x="5148263" y="2774950"/>
          <p14:tracePt t="85970" x="5140325" y="2774950"/>
          <p14:tracePt t="85971" x="5132388" y="2774950"/>
          <p14:tracePt t="85972" x="5124450" y="2767013"/>
          <p14:tracePt t="85973" x="5124450" y="2759075"/>
          <p14:tracePt t="85974" x="5116513" y="2759075"/>
          <p14:tracePt t="85977" x="5100638" y="2751138"/>
          <p14:tracePt t="85981" x="5092700" y="2743200"/>
          <p14:tracePt t="85982" x="5084763" y="2735263"/>
          <p14:tracePt t="85983" x="5084763" y="2727325"/>
          <p14:tracePt t="85984" x="5076825" y="2727325"/>
          <p14:tracePt t="85988" x="5068888" y="2727325"/>
          <p14:tracePt t="85990" x="5068888" y="2719388"/>
          <p14:tracePt t="85992" x="5060950" y="2719388"/>
          <p14:tracePt t="86001" x="5054600" y="2711450"/>
          <p14:tracePt t="86006" x="5046663" y="2711450"/>
          <p14:tracePt t="86009" x="5046663" y="2703513"/>
          <p14:tracePt t="86013" x="5038725" y="2703513"/>
          <p14:tracePt t="86017" x="5030788" y="2703513"/>
          <p14:tracePt t="86020" x="5030788" y="2695575"/>
          <p14:tracePt t="86023" x="5022850" y="2695575"/>
          <p14:tracePt t="86026" x="5014913" y="2687638"/>
          <p14:tracePt t="86030" x="5006975" y="2687638"/>
          <p14:tracePt t="86036" x="4999038" y="2687638"/>
          <p14:tracePt t="86038" x="4999038" y="2681288"/>
          <p14:tracePt t="86041" x="4991100" y="2673350"/>
          <p14:tracePt t="86045" x="4983163" y="2673350"/>
          <p14:tracePt t="86048" x="4975225" y="2665413"/>
          <p14:tracePt t="86052" x="4967288" y="2665413"/>
          <p14:tracePt t="86054" x="4959350" y="2665413"/>
          <p14:tracePt t="86059" x="4959350" y="2657475"/>
          <p14:tracePt t="86061" x="4951413" y="2657475"/>
          <p14:tracePt t="86066" x="4943475" y="2649538"/>
          <p14:tracePt t="86069" x="4937125" y="2649538"/>
          <p14:tracePt t="86073" x="4937125" y="2641600"/>
          <p14:tracePt t="86073" x="4929188" y="2641600"/>
          <p14:tracePt t="86076" x="4921250" y="2641600"/>
          <p14:tracePt t="86080" x="4921250" y="2633663"/>
          <p14:tracePt t="86081" x="4913313" y="2633663"/>
          <p14:tracePt t="86084" x="4905375" y="2633663"/>
          <p14:tracePt t="86086" x="4905375" y="2625725"/>
          <p14:tracePt t="86088" x="4897438" y="2625725"/>
          <p14:tracePt t="86088" x="4897438" y="2617788"/>
          <p14:tracePt t="86089" x="4889500" y="2617788"/>
          <p14:tracePt t="86093" x="4881563" y="2617788"/>
          <p14:tracePt t="86096" x="4873625" y="2609850"/>
          <p14:tracePt t="86098" x="4865688" y="2609850"/>
          <p14:tracePt t="86101" x="4865688" y="2601913"/>
          <p14:tracePt t="86103" x="4857750" y="2601913"/>
          <p14:tracePt t="86107" x="4849813" y="2601913"/>
          <p14:tracePt t="86107" x="4849813" y="2593975"/>
          <p14:tracePt t="86111" x="4841875" y="2593975"/>
          <p14:tracePt t="86111" x="4841875" y="2586038"/>
          <p14:tracePt t="86114" x="4833938" y="2586038"/>
          <p14:tracePt t="86118" x="4833938" y="2578100"/>
          <p14:tracePt t="86118" x="4826000" y="2578100"/>
          <p14:tracePt t="86121" x="4818063" y="2578100"/>
          <p14:tracePt t="86127" x="4811713" y="2578100"/>
          <p14:tracePt t="86130" x="4811713" y="2570163"/>
          <p14:tracePt t="86135" x="4803775" y="2562225"/>
          <p14:tracePt t="86141" x="4795838" y="2562225"/>
          <p14:tracePt t="86145" x="4795838" y="2555875"/>
          <p14:tracePt t="86152" x="4795838" y="2547938"/>
          <p14:tracePt t="86153" x="4787900" y="2547938"/>
          <p14:tracePt t="86173" x="4787900" y="2540000"/>
          <p14:tracePt t="86280" x="4795838" y="2540000"/>
          <p14:tracePt t="86283" x="4803775" y="2540000"/>
          <p14:tracePt t="86286" x="4811713" y="2540000"/>
          <p14:tracePt t="86287" x="4811713" y="2532063"/>
          <p14:tracePt t="86288" x="4818063" y="2532063"/>
          <p14:tracePt t="86292" x="4826000" y="2532063"/>
          <p14:tracePt t="86296" x="4833938" y="2532063"/>
          <p14:tracePt t="86298" x="4841875" y="2532063"/>
          <p14:tracePt t="86299" x="4849813" y="2532063"/>
          <p14:tracePt t="86301" x="4857750" y="2532063"/>
          <p14:tracePt t="86305" x="4865688" y="2532063"/>
          <p14:tracePt t="86307" x="4873625" y="2532063"/>
          <p14:tracePt t="86308" x="4881563" y="2532063"/>
          <p14:tracePt t="86310" x="4889500" y="2532063"/>
          <p14:tracePt t="86312" x="4897438" y="2532063"/>
          <p14:tracePt t="86314" x="4897438" y="2524125"/>
          <p14:tracePt t="86314" x="4905375" y="2524125"/>
          <p14:tracePt t="86315" x="4913313" y="2524125"/>
          <p14:tracePt t="86318" x="4921250" y="2524125"/>
          <p14:tracePt t="86319" x="4929188" y="2524125"/>
          <p14:tracePt t="86320" x="4937125" y="2524125"/>
          <p14:tracePt t="86323" x="4943475" y="2524125"/>
          <p14:tracePt t="86324" x="4951413" y="2524125"/>
          <p14:tracePt t="86325" x="4959350" y="2524125"/>
          <p14:tracePt t="86326" x="4967288" y="2524125"/>
          <p14:tracePt t="86328" x="4975225" y="2516188"/>
          <p14:tracePt t="86331" x="4983163" y="2516188"/>
          <p14:tracePt t="86331" x="4991100" y="2516188"/>
          <p14:tracePt t="86333" x="4999038" y="2516188"/>
          <p14:tracePt t="86335" x="5006975" y="2516188"/>
          <p14:tracePt t="86336" x="5014913" y="2516188"/>
          <p14:tracePt t="86338" x="5022850" y="2516188"/>
          <p14:tracePt t="86339" x="5030788" y="2516188"/>
          <p14:tracePt t="86339" x="5038725" y="2516188"/>
          <p14:tracePt t="86342" x="5046663" y="2516188"/>
          <p14:tracePt t="86343" x="5054600" y="2516188"/>
          <p14:tracePt t="86344" x="5060950" y="2516188"/>
          <p14:tracePt t="86345" x="5068888" y="2516188"/>
          <p14:tracePt t="86348" x="5076825" y="2516188"/>
          <p14:tracePt t="86348" x="5084763" y="2516188"/>
          <p14:tracePt t="86350" x="5092700" y="2516188"/>
          <p14:tracePt t="86353" x="5100638" y="2516188"/>
          <p14:tracePt t="86353" x="5108575" y="2516188"/>
          <p14:tracePt t="86354" x="5108575" y="2508250"/>
          <p14:tracePt t="86355" x="5116513" y="2508250"/>
          <p14:tracePt t="86356" x="5124450" y="2508250"/>
          <p14:tracePt t="86358" x="5132388" y="2508250"/>
          <p14:tracePt t="86359" x="5140325" y="2508250"/>
          <p14:tracePt t="86361" x="5148263" y="2508250"/>
          <p14:tracePt t="86364" x="5156200" y="2508250"/>
          <p14:tracePt t="86365" x="5164138" y="2508250"/>
          <p14:tracePt t="86367" x="5172075" y="2508250"/>
          <p14:tracePt t="86370" x="5180013" y="2508250"/>
          <p14:tracePt t="86373" x="5186363" y="2508250"/>
          <p14:tracePt t="86374" x="5194300" y="2508250"/>
          <p14:tracePt t="86378" x="5202238" y="2508250"/>
          <p14:tracePt t="86379" x="5210175" y="2508250"/>
          <p14:tracePt t="86381" x="5218113" y="2508250"/>
          <p14:tracePt t="86385" x="5226050" y="2508250"/>
          <p14:tracePt t="86388" x="5233988" y="2508250"/>
          <p14:tracePt t="86391" x="5241925" y="2508250"/>
          <p14:tracePt t="86392" x="5249863" y="2508250"/>
          <p14:tracePt t="86395" x="5257800" y="2508250"/>
          <p14:tracePt t="86398" x="5265738" y="2508250"/>
          <p14:tracePt t="86401" x="5273675" y="2508250"/>
          <p14:tracePt t="86404" x="5281613" y="2508250"/>
          <p14:tracePt t="86404" x="5289550" y="2508250"/>
          <p14:tracePt t="86406" x="5297488" y="2508250"/>
          <p14:tracePt t="86408" x="5303838" y="2508250"/>
          <p14:tracePt t="86412" x="5311775" y="2508250"/>
          <p14:tracePt t="86412" x="5319713" y="2508250"/>
          <p14:tracePt t="86415" x="5327650" y="2508250"/>
          <p14:tracePt t="86417" x="5335588" y="2508250"/>
          <p14:tracePt t="86418" x="5343525" y="2508250"/>
          <p14:tracePt t="86419" x="5351463" y="2508250"/>
          <p14:tracePt t="86422" x="5359400" y="2508250"/>
          <p14:tracePt t="86422" x="5367338" y="2508250"/>
          <p14:tracePt t="86425" x="5375275" y="2508250"/>
          <p14:tracePt t="86427" x="5383213" y="2508250"/>
          <p14:tracePt t="86427" x="5391150" y="2508250"/>
          <p14:tracePt t="86428" x="5399088" y="2508250"/>
          <p14:tracePt t="86429" x="5407025" y="2508250"/>
          <p14:tracePt t="86431" x="5414963" y="2508250"/>
          <p14:tracePt t="86433" x="5422900" y="2508250"/>
          <p14:tracePt t="86434" x="5429250" y="2508250"/>
          <p14:tracePt t="86437" x="5437188" y="2508250"/>
          <p14:tracePt t="86437" x="5445125" y="2508250"/>
          <p14:tracePt t="86438" x="5453063" y="2508250"/>
          <p14:tracePt t="86439" x="5461000" y="2508250"/>
          <p14:tracePt t="86442" x="5468938" y="2508250"/>
          <p14:tracePt t="86443" x="5476875" y="2508250"/>
          <p14:tracePt t="86444" x="5484813" y="2508250"/>
          <p14:tracePt t="86447" x="5500688" y="2508250"/>
          <p14:tracePt t="86449" x="5508625" y="2508250"/>
          <p14:tracePt t="86450" x="5516563" y="2508250"/>
          <p14:tracePt t="86453" x="5524500" y="2508250"/>
          <p14:tracePt t="86455" x="5532438" y="2508250"/>
          <p14:tracePt t="86457" x="5540375" y="2508250"/>
          <p14:tracePt t="86459" x="5546725" y="2508250"/>
          <p14:tracePt t="86460" x="5554663" y="2508250"/>
          <p14:tracePt t="86463" x="5562600" y="2508250"/>
          <p14:tracePt t="86466" x="5570538" y="2508250"/>
          <p14:tracePt t="86469" x="5578475" y="2508250"/>
          <p14:tracePt t="86471" x="5586413" y="2508250"/>
          <p14:tracePt t="86474" x="5594350" y="2508250"/>
          <p14:tracePt t="86477" x="5602288" y="2508250"/>
          <p14:tracePt t="86482" x="5610225" y="2508250"/>
          <p14:tracePt t="86510" x="5618163" y="2508250"/>
          <p14:tracePt t="86514" x="5626100" y="2508250"/>
          <p14:tracePt t="86518" x="5634038" y="2508250"/>
          <p14:tracePt t="86522" x="5641975" y="2508250"/>
          <p14:tracePt t="86527" x="5649913" y="2508250"/>
          <p14:tracePt t="86532" x="5657850" y="2508250"/>
          <p14:tracePt t="86548" x="5665788" y="2508250"/>
          <p14:tracePt t="86551" x="5672138" y="2508250"/>
          <p14:tracePt t="86556" x="5680075" y="2508250"/>
          <p14:tracePt t="86563" x="5688013" y="2508250"/>
          <p14:tracePt t="86569" x="5695950" y="2508250"/>
          <p14:tracePt t="86584" x="5695950" y="2516188"/>
          <p14:tracePt t="86641" x="5703888" y="2516188"/>
          <p14:tracePt t="86646" x="5703888" y="2524125"/>
          <p14:tracePt t="86652" x="5703888" y="2532063"/>
          <p14:tracePt t="86655" x="5711825" y="2540000"/>
          <p14:tracePt t="86659" x="5711825" y="2547938"/>
          <p14:tracePt t="86663" x="5711825" y="2555875"/>
          <p14:tracePt t="86670" x="5719763" y="2555875"/>
          <p14:tracePt t="86675" x="5719763" y="2562225"/>
          <p14:tracePt t="86677" x="5727700" y="2562225"/>
          <p14:tracePt t="86700" x="5735638" y="2562225"/>
          <p14:tracePt t="86701" x="5735638" y="2570163"/>
          <p14:tracePt t="86742" x="5743575" y="2570163"/>
          <p14:tracePt t="86746" x="5743575" y="2578100"/>
          <p14:tracePt t="86751" x="5743575" y="2586038"/>
          <p14:tracePt t="86751" x="5751513" y="2586038"/>
          <p14:tracePt t="86753" x="5751513" y="2593975"/>
          <p14:tracePt t="86756" x="5751513" y="2601913"/>
          <p14:tracePt t="86759" x="5751513" y="2609850"/>
          <p14:tracePt t="86764" x="5759450" y="2617788"/>
          <p14:tracePt t="86765" x="5759450" y="2625725"/>
          <p14:tracePt t="86766" x="5767388" y="2625725"/>
          <p14:tracePt t="86768" x="5767388" y="2633663"/>
          <p14:tracePt t="86769" x="5767388" y="2641600"/>
          <p14:tracePt t="86771" x="5767388" y="2649538"/>
          <p14:tracePt t="86773" x="5767388" y="2657475"/>
          <p14:tracePt t="86775" x="5767388" y="2665413"/>
          <p14:tracePt t="86777" x="5775325" y="2673350"/>
          <p14:tracePt t="86779" x="5775325" y="2681288"/>
          <p14:tracePt t="86780" x="5775325" y="2687638"/>
          <p14:tracePt t="86782" x="5783263" y="2695575"/>
          <p14:tracePt t="86783" x="5783263" y="2703513"/>
          <p14:tracePt t="86785" x="5783263" y="2711450"/>
          <p14:tracePt t="86786" x="5783263" y="2719388"/>
          <p14:tracePt t="86788" x="5791200" y="2727325"/>
          <p14:tracePt t="86788" x="5791200" y="2735263"/>
          <p14:tracePt t="86790" x="5797550" y="2751138"/>
          <p14:tracePt t="86792" x="5797550" y="2759075"/>
          <p14:tracePt t="86794" x="5797550" y="2767013"/>
          <p14:tracePt t="86794" x="5805488" y="2774950"/>
          <p14:tracePt t="86797" x="5805488" y="2790825"/>
          <p14:tracePt t="86798" x="5805488" y="2805113"/>
          <p14:tracePt t="86800" x="5805488" y="2813050"/>
          <p14:tracePt t="86800" x="5813425" y="2820988"/>
          <p14:tracePt t="86801" x="5813425" y="2828925"/>
          <p14:tracePt t="86802" x="5813425" y="2836863"/>
          <p14:tracePt t="86803" x="5813425" y="2852738"/>
          <p14:tracePt t="86805" x="5821363" y="2860675"/>
          <p14:tracePt t="86805" x="5821363" y="2876550"/>
          <p14:tracePt t="86806" x="5821363" y="2892425"/>
          <p14:tracePt t="86807" x="5821363" y="2900363"/>
          <p14:tracePt t="86808" x="5821363" y="2916238"/>
          <p14:tracePt t="86809" x="5829300" y="2930525"/>
          <p14:tracePt t="86810" x="5829300" y="2946400"/>
          <p14:tracePt t="86812" x="5829300" y="2962275"/>
          <p14:tracePt t="86812" x="5837238" y="2970213"/>
          <p14:tracePt t="86814" x="5837238" y="2986088"/>
          <p14:tracePt t="86814" x="5837238" y="3001963"/>
          <p14:tracePt t="86815" x="5837238" y="3017838"/>
          <p14:tracePt t="86816" x="5837238" y="3033713"/>
          <p14:tracePt t="86817" x="5845175" y="3049588"/>
          <p14:tracePt t="86818" x="5845175" y="3063875"/>
          <p14:tracePt t="86819" x="5845175" y="3079750"/>
          <p14:tracePt t="86820" x="5845175" y="3103563"/>
          <p14:tracePt t="86821" x="5853113" y="3119438"/>
          <p14:tracePt t="86823" x="5853113" y="3143250"/>
          <p14:tracePt t="86823" x="5853113" y="3159125"/>
          <p14:tracePt t="86824" x="5853113" y="3181350"/>
          <p14:tracePt t="86825" x="5853113" y="3205163"/>
          <p14:tracePt t="86826" x="5861050" y="3221038"/>
          <p14:tracePt t="86827" x="5861050" y="3244850"/>
          <p14:tracePt t="86828" x="5861050" y="3268663"/>
          <p14:tracePt t="86830" x="5861050" y="3300413"/>
          <p14:tracePt t="86831" x="5868988" y="3322638"/>
          <p14:tracePt t="86831" x="5868988" y="3346450"/>
          <p14:tracePt t="86832" x="5868988" y="3378200"/>
          <p14:tracePt t="86833" x="5876925" y="3402013"/>
          <p14:tracePt t="86834" x="5876925" y="3425825"/>
          <p14:tracePt t="86836" x="5876925" y="3455988"/>
          <p14:tracePt t="86837" x="5876925" y="3479800"/>
          <p14:tracePt t="86837" x="5884863" y="3511550"/>
          <p14:tracePt t="86838" x="5884863" y="3551238"/>
          <p14:tracePt t="86839" x="5892800" y="3565525"/>
          <p14:tracePt t="86840" x="5892800" y="3605213"/>
          <p14:tracePt t="86841" x="5892800" y="3629025"/>
          <p14:tracePt t="86843" x="5900738" y="3668713"/>
          <p14:tracePt t="86843" x="5900738" y="3698875"/>
          <p14:tracePt t="86844" x="5900738" y="3730625"/>
          <p14:tracePt t="86845" x="5908675" y="3770313"/>
          <p14:tracePt t="86847" x="5908675" y="3802063"/>
          <p14:tracePt t="86848" x="5908675" y="3824288"/>
          <p14:tracePt t="86849" x="5915025" y="3863975"/>
          <p14:tracePt t="86849" x="5915025" y="3895725"/>
          <p14:tracePt t="86850" x="5915025" y="3933825"/>
          <p14:tracePt t="86851" x="5915025" y="3965575"/>
          <p14:tracePt t="86853" x="5915025" y="4005263"/>
          <p14:tracePt t="86853" x="5922963" y="4044950"/>
          <p14:tracePt t="86854" x="5922963" y="4067175"/>
          <p14:tracePt t="86855" x="5922963" y="4106863"/>
          <p14:tracePt t="86856" x="5922963" y="4146550"/>
          <p14:tracePt t="86857" x="5922963" y="4176713"/>
          <p14:tracePt t="86858" x="5922963" y="4216400"/>
          <p14:tracePt t="86859" x="5930900" y="4248150"/>
          <p14:tracePt t="86860" x="5930900" y="4287838"/>
          <p14:tracePt t="86861" x="5930900" y="4310063"/>
          <p14:tracePt t="86862" x="5930900" y="4341813"/>
          <p14:tracePt t="86864" x="5938838" y="4381500"/>
          <p14:tracePt t="86865" x="5938838" y="4413250"/>
          <p14:tracePt t="86865" x="5938838" y="4443413"/>
          <p14:tracePt t="86867" x="5938838" y="4467225"/>
          <p14:tracePt t="86867" x="5946775" y="4498975"/>
          <p14:tracePt t="86868" x="5946775" y="4530725"/>
          <p14:tracePt t="86869" x="5946775" y="4560888"/>
          <p14:tracePt t="86870" x="5946775" y="4592638"/>
          <p14:tracePt t="86871" x="5946775" y="4624388"/>
          <p14:tracePt t="86872" x="5946775" y="4648200"/>
          <p14:tracePt t="86873" x="5946775" y="4678363"/>
          <p14:tracePt t="86874" x="5946775" y="4702175"/>
          <p14:tracePt t="86875" x="5946775" y="4733925"/>
          <p14:tracePt t="86876" x="5954713" y="4757738"/>
          <p14:tracePt t="86877" x="5954713" y="4781550"/>
          <p14:tracePt t="86878" x="5954713" y="4803775"/>
          <p14:tracePt t="86879" x="5954713" y="4835525"/>
          <p14:tracePt t="86881" x="5954713" y="4859338"/>
          <p14:tracePt t="86881" x="5954713" y="4875213"/>
          <p14:tracePt t="86883" x="5954713" y="4906963"/>
          <p14:tracePt t="86884" x="5954713" y="4922838"/>
          <p14:tracePt t="86884" x="5954713" y="4945063"/>
          <p14:tracePt t="86885" x="5954713" y="4968875"/>
          <p14:tracePt t="86886" x="5954713" y="4992688"/>
          <p14:tracePt t="86887" x="5954713" y="5008563"/>
          <p14:tracePt t="86888" x="5954713" y="5024438"/>
          <p14:tracePt t="86889" x="5954713" y="5048250"/>
          <p14:tracePt t="86890" x="5954713" y="5062538"/>
          <p14:tracePt t="86891" x="5954713" y="5078413"/>
          <p14:tracePt t="86892" x="5954713" y="5102225"/>
          <p14:tracePt t="86893" x="5954713" y="5118100"/>
          <p14:tracePt t="86894" x="5954713" y="5133975"/>
          <p14:tracePt t="86895" x="5954713" y="5141913"/>
          <p14:tracePt t="86897" x="5954713" y="5165725"/>
          <p14:tracePt t="86898" x="5954713" y="5180013"/>
          <p14:tracePt t="86898" x="5954713" y="5195888"/>
          <p14:tracePt t="86899" x="5954713" y="5203825"/>
          <p14:tracePt t="86900" x="5954713" y="5219700"/>
          <p14:tracePt t="86902" x="5954713" y="5227638"/>
          <p14:tracePt t="86902" x="5954713" y="5243513"/>
          <p14:tracePt t="86903" x="5954713" y="5259388"/>
          <p14:tracePt t="86904" x="5954713" y="5267325"/>
          <p14:tracePt t="86905" x="5954713" y="5283200"/>
          <p14:tracePt t="86906" x="5954713" y="5291138"/>
          <p14:tracePt t="86907" x="5954713" y="5299075"/>
          <p14:tracePt t="86908" x="5946775" y="5313363"/>
          <p14:tracePt t="86909" x="5946775" y="5321300"/>
          <p14:tracePt t="86910" x="5946775" y="5329238"/>
          <p14:tracePt t="86911" x="5946775" y="5337175"/>
          <p14:tracePt t="86912" x="5946775" y="5353050"/>
          <p14:tracePt t="86914" x="5938838" y="5368925"/>
          <p14:tracePt t="86915" x="5938838" y="5376863"/>
          <p14:tracePt t="86916" x="5938838" y="5384800"/>
          <p14:tracePt t="86917" x="5938838" y="5392738"/>
          <p14:tracePt t="86919" x="5938838" y="5400675"/>
          <p14:tracePt t="86919" x="5938838" y="5408613"/>
          <p14:tracePt t="86922" x="5930900" y="5416550"/>
          <p14:tracePt t="86923" x="5930900" y="5424488"/>
          <p14:tracePt t="86923" x="5930900" y="5430838"/>
          <p14:tracePt t="86924" x="5930900" y="5438775"/>
          <p14:tracePt t="86927" x="5930900" y="5446713"/>
          <p14:tracePt t="86928" x="5922963" y="5454650"/>
          <p14:tracePt t="86930" x="5922963" y="5462588"/>
          <p14:tracePt t="86932" x="5922963" y="5470525"/>
          <p14:tracePt t="86932" x="5915025" y="5478463"/>
          <p14:tracePt t="86934" x="5915025" y="5486400"/>
          <p14:tracePt t="86936" x="5915025" y="5494338"/>
          <p14:tracePt t="86937" x="5908675" y="5502275"/>
          <p14:tracePt t="86938" x="5908675" y="5510213"/>
          <p14:tracePt t="86941" x="5900738" y="5518150"/>
          <p14:tracePt t="86943" x="5900738" y="5526088"/>
          <p14:tracePt t="86943" x="5900738" y="5534025"/>
          <p14:tracePt t="86945" x="5892800" y="5534025"/>
          <p14:tracePt t="86945" x="5892800" y="5541963"/>
          <p14:tracePt t="86948" x="5884863" y="5548313"/>
          <p14:tracePt t="86950" x="5884863" y="5556250"/>
          <p14:tracePt t="86951" x="5876925" y="5564188"/>
          <p14:tracePt t="86954" x="5876925" y="5572125"/>
          <p14:tracePt t="86954" x="5868988" y="5572125"/>
          <p14:tracePt t="86955" x="5868988" y="5580063"/>
          <p14:tracePt t="86958" x="5868988" y="5588000"/>
          <p14:tracePt t="86959" x="5861050" y="5588000"/>
          <p14:tracePt t="86960" x="5861050" y="5595938"/>
          <p14:tracePt t="86963" x="5861050" y="5603875"/>
          <p14:tracePt t="86964" x="5853113" y="5603875"/>
          <p14:tracePt t="86967" x="5845175" y="5611813"/>
          <p14:tracePt t="86968" x="5845175" y="5619750"/>
          <p14:tracePt t="86971" x="5837238" y="5619750"/>
          <p14:tracePt t="86971" x="5837238" y="5627688"/>
          <p14:tracePt t="86972" x="5829300" y="5627688"/>
          <p14:tracePt t="86973" x="5829300" y="5635625"/>
          <p14:tracePt t="86977" x="5821363" y="5643563"/>
          <p14:tracePt t="86978" x="5813425" y="5643563"/>
          <p14:tracePt t="86979" x="5813425" y="5651500"/>
          <p14:tracePt t="86983" x="5805488" y="5651500"/>
          <p14:tracePt t="86983" x="5805488" y="5659438"/>
          <p14:tracePt t="86986" x="5797550" y="5659438"/>
          <p14:tracePt t="86988" x="5791200" y="5667375"/>
          <p14:tracePt t="86989" x="5791200" y="5673725"/>
          <p14:tracePt t="86991" x="5783263" y="5673725"/>
          <p14:tracePt t="86993" x="5775325" y="5681663"/>
          <p14:tracePt t="86995" x="5767388" y="5689600"/>
          <p14:tracePt t="86998" x="5759450" y="5689600"/>
          <p14:tracePt t="86998" x="5759450" y="5697538"/>
          <p14:tracePt t="86999" x="5751513" y="5697538"/>
          <p14:tracePt t="87000" x="5743575" y="5697538"/>
          <p14:tracePt t="87001" x="5743575" y="5705475"/>
          <p14:tracePt t="87002" x="5735638" y="5705475"/>
          <p14:tracePt t="87005" x="5727700" y="5705475"/>
          <p14:tracePt t="87006" x="5719763" y="5713413"/>
          <p14:tracePt t="87008" x="5711825" y="5713413"/>
          <p14:tracePt t="87008" x="5703888" y="5721350"/>
          <p14:tracePt t="87011" x="5695950" y="5729288"/>
          <p14:tracePt t="87011" x="5688013" y="5729288"/>
          <p14:tracePt t="87012" x="5680075" y="5729288"/>
          <p14:tracePt t="87014" x="5672138" y="5729288"/>
          <p14:tracePt t="87015" x="5672138" y="5737225"/>
          <p14:tracePt t="87016" x="5665788" y="5737225"/>
          <p14:tracePt t="87016" x="5665788" y="5745163"/>
          <p14:tracePt t="87017" x="5657850" y="5745163"/>
          <p14:tracePt t="87018" x="5649913" y="5745163"/>
          <p14:tracePt t="87019" x="5641975" y="5745163"/>
          <p14:tracePt t="87020" x="5634038" y="5745163"/>
          <p14:tracePt t="87021" x="5626100" y="5745163"/>
          <p14:tracePt t="87023" x="5618163" y="5753100"/>
          <p14:tracePt t="87025" x="5610225" y="5753100"/>
          <p14:tracePt t="87025" x="5602288" y="5761038"/>
          <p14:tracePt t="87026" x="5594350" y="5761038"/>
          <p14:tracePt t="87029" x="5578475" y="5768975"/>
          <p14:tracePt t="87029" x="5570538" y="5776913"/>
          <p14:tracePt t="87030" x="5562600" y="5776913"/>
          <p14:tracePt t="87031" x="5554663" y="5784850"/>
          <p14:tracePt t="87032" x="5546725" y="5784850"/>
          <p14:tracePt t="87033" x="5540375" y="5784850"/>
          <p14:tracePt t="87034" x="5532438" y="5792788"/>
          <p14:tracePt t="87035" x="5524500" y="5792788"/>
          <p14:tracePt t="87036" x="5508625" y="5792788"/>
          <p14:tracePt t="87037" x="5508625" y="5799138"/>
          <p14:tracePt t="87039" x="5500688" y="5799138"/>
          <p14:tracePt t="87039" x="5492750" y="5799138"/>
          <p14:tracePt t="87041" x="5476875" y="5807075"/>
          <p14:tracePt t="87041" x="5468938" y="5815013"/>
          <p14:tracePt t="87042" x="5461000" y="5815013"/>
          <p14:tracePt t="87043" x="5453063" y="5822950"/>
          <p14:tracePt t="87044" x="5445125" y="5830888"/>
          <p14:tracePt t="87045" x="5437188" y="5830888"/>
          <p14:tracePt t="87047" x="5422900" y="5838825"/>
          <p14:tracePt t="87048" x="5414963" y="5846763"/>
          <p14:tracePt t="87049" x="5407025" y="5846763"/>
          <p14:tracePt t="87049" x="5399088" y="5854700"/>
          <p14:tracePt t="87050" x="5391150" y="5854700"/>
          <p14:tracePt t="87051" x="5383213" y="5862638"/>
          <p14:tracePt t="87053" x="5367338" y="5870575"/>
          <p14:tracePt t="87054" x="5359400" y="5870575"/>
          <p14:tracePt t="87054" x="5351463" y="5878513"/>
          <p14:tracePt t="87055" x="5343525" y="5886450"/>
          <p14:tracePt t="87056" x="5335588" y="5886450"/>
          <p14:tracePt t="87058" x="5327650" y="5894388"/>
          <p14:tracePt t="87058" x="5319713" y="5902325"/>
          <p14:tracePt t="87059" x="5303838" y="5902325"/>
          <p14:tracePt t="87060" x="5297488" y="5910263"/>
          <p14:tracePt t="87061" x="5289550" y="5910263"/>
          <p14:tracePt t="87063" x="5281613" y="5918200"/>
          <p14:tracePt t="87064" x="5273675" y="5924550"/>
          <p14:tracePt t="87064" x="5265738" y="5924550"/>
          <p14:tracePt t="87065" x="5257800" y="5932488"/>
          <p14:tracePt t="87066" x="5241925" y="5940425"/>
          <p14:tracePt t="87067" x="5233988" y="5940425"/>
          <p14:tracePt t="87068" x="5226050" y="5948363"/>
          <p14:tracePt t="87070" x="5218113" y="5956300"/>
          <p14:tracePt t="87070" x="5210175" y="5964238"/>
          <p14:tracePt t="87071" x="5202238" y="5972175"/>
          <p14:tracePt t="87072" x="5194300" y="5972175"/>
          <p14:tracePt t="87073" x="5186363" y="5980113"/>
          <p14:tracePt t="87075" x="5180013" y="5980113"/>
          <p14:tracePt t="87075" x="5172075" y="5988050"/>
          <p14:tracePt t="87076" x="5156200" y="5995988"/>
          <p14:tracePt t="87079" x="5148263" y="5995988"/>
          <p14:tracePt t="87079" x="5140325" y="6003925"/>
          <p14:tracePt t="87080" x="5132388" y="6011863"/>
          <p14:tracePt t="87081" x="5116513" y="6011863"/>
          <p14:tracePt t="87083" x="5108575" y="6019800"/>
          <p14:tracePt t="87083" x="5100638" y="6027738"/>
          <p14:tracePt t="87086" x="5084763" y="6035675"/>
          <p14:tracePt t="87087" x="5076825" y="6043613"/>
          <p14:tracePt t="87087" x="5076825" y="6049963"/>
          <p14:tracePt t="87088" x="5060950" y="6049963"/>
          <p14:tracePt t="87091" x="5054600" y="6057900"/>
          <p14:tracePt t="87092" x="5046663" y="6065838"/>
          <p14:tracePt t="87092" x="5038725" y="6065838"/>
          <p14:tracePt t="87093" x="5030788" y="6073775"/>
          <p14:tracePt t="87094" x="5030788" y="6081713"/>
          <p14:tracePt t="87095" x="5022850" y="6081713"/>
          <p14:tracePt t="87097" x="5014913" y="6089650"/>
          <p14:tracePt t="87099" x="5006975" y="6097588"/>
          <p14:tracePt t="87101" x="4999038" y="6097588"/>
          <p14:tracePt t="87101" x="4991100" y="6105525"/>
          <p14:tracePt t="87103" x="4983163" y="6105525"/>
          <p14:tracePt t="87104" x="4975225" y="6113463"/>
          <p14:tracePt t="87105" x="4975225" y="6121400"/>
          <p14:tracePt t="87106" x="4967288" y="6121400"/>
          <p14:tracePt t="87107" x="4959350" y="6129338"/>
          <p14:tracePt t="87109" x="4951413" y="6137275"/>
          <p14:tracePt t="87112" x="4943475" y="6137275"/>
          <p14:tracePt t="87112" x="4943475" y="6145213"/>
          <p14:tracePt t="87114" x="4937125" y="6145213"/>
          <p14:tracePt t="87115" x="4937125" y="6153150"/>
          <p14:tracePt t="87117" x="4929188" y="6153150"/>
          <p14:tracePt t="87119" x="4921250" y="6153150"/>
          <p14:tracePt t="87122" x="4921250" y="6161088"/>
          <p14:tracePt t="87122" x="4913313" y="6161088"/>
          <p14:tracePt t="87125" x="4905375" y="6161088"/>
          <p14:tracePt t="87130" x="4897438" y="6169025"/>
          <p14:tracePt t="87138" x="4889500" y="6169025"/>
          <p14:tracePt t="87148" x="4881563" y="6169025"/>
          <p14:tracePt t="87175" x="4873625" y="6169025"/>
          <p14:tracePt t="87178" x="4865688" y="6169025"/>
          <p14:tracePt t="87181" x="4857750" y="6169025"/>
          <p14:tracePt t="87185" x="4849813" y="6169025"/>
          <p14:tracePt t="87189" x="4841875" y="6169025"/>
          <p14:tracePt t="87192" x="4833938" y="6169025"/>
          <p14:tracePt t="87195" x="4826000" y="6169025"/>
          <p14:tracePt t="87197" x="4818063" y="6169025"/>
          <p14:tracePt t="87200" x="4811713" y="6169025"/>
          <p14:tracePt t="87202" x="4811713" y="6161088"/>
          <p14:tracePt t="87203" x="4803775" y="6161088"/>
          <p14:tracePt t="87205" x="4795838" y="6161088"/>
          <p14:tracePt t="87208" x="4787900" y="6153150"/>
          <p14:tracePt t="87208" x="4779963" y="6153150"/>
          <p14:tracePt t="87210" x="4779963" y="6145213"/>
          <p14:tracePt t="87212" x="4772025" y="6145213"/>
          <p14:tracePt t="87214" x="4764088" y="6145213"/>
          <p14:tracePt t="87218" x="4756150" y="6137275"/>
          <p14:tracePt t="87222" x="4748213" y="6129338"/>
          <p14:tracePt t="87223" x="4740275" y="6129338"/>
          <p14:tracePt t="87225" x="4732338" y="6129338"/>
          <p14:tracePt t="87228" x="4724400" y="6121400"/>
          <p14:tracePt t="87229" x="4716463" y="6121400"/>
          <p14:tracePt t="87231" x="4708525" y="6113463"/>
          <p14:tracePt t="87236" x="4700588" y="6113463"/>
          <p14:tracePt t="87237" x="4694238" y="6113463"/>
          <p14:tracePt t="87238" x="4694238" y="6105525"/>
          <p14:tracePt t="87240" x="4686300" y="6105525"/>
          <p14:tracePt t="87244" x="4686300" y="6097588"/>
          <p14:tracePt t="87244" x="4678363" y="6097588"/>
          <p14:tracePt t="87248" x="4670425" y="6097588"/>
          <p14:tracePt t="87249" x="4670425" y="6089650"/>
          <p14:tracePt t="87259" x="4662488" y="6089650"/>
          <p14:tracePt t="87364" x="4670425" y="6089650"/>
          <p14:tracePt t="87368" x="4678363" y="6089650"/>
          <p14:tracePt t="87373" x="4686300" y="6089650"/>
          <p14:tracePt t="87374" x="4686300" y="6081713"/>
          <p14:tracePt t="87376" x="4694238" y="6081713"/>
          <p14:tracePt t="87378" x="4700588" y="6081713"/>
          <p14:tracePt t="87384" x="4708525" y="6081713"/>
          <p14:tracePt t="87385" x="4716463" y="6081713"/>
          <p14:tracePt t="87387" x="4724400" y="6073775"/>
          <p14:tracePt t="87389" x="4732338" y="6073775"/>
          <p14:tracePt t="87391" x="4740275" y="6073775"/>
          <p14:tracePt t="87392" x="4748213" y="6073775"/>
          <p14:tracePt t="87396" x="4756150" y="6073775"/>
          <p14:tracePt t="87398" x="4764088" y="6073775"/>
          <p14:tracePt t="87398" x="4772025" y="6073775"/>
          <p14:tracePt t="87401" x="4779963" y="6073775"/>
          <p14:tracePt t="87401" x="4787900" y="6073775"/>
          <p14:tracePt t="87403" x="4795838" y="6073775"/>
          <p14:tracePt t="87405" x="4803775" y="6073775"/>
          <p14:tracePt t="87407" x="4811713" y="6073775"/>
          <p14:tracePt t="87408" x="4818063" y="6073775"/>
          <p14:tracePt t="87410" x="4826000" y="6073775"/>
          <p14:tracePt t="87414" x="4833938" y="6073775"/>
          <p14:tracePt t="87415" x="4841875" y="6073775"/>
          <p14:tracePt t="87418" x="4849813" y="6073775"/>
          <p14:tracePt t="87419" x="4857750" y="6073775"/>
          <p14:tracePt t="87422" x="4865688" y="6073775"/>
          <p14:tracePt t="87423" x="4873625" y="6073775"/>
          <p14:tracePt t="87427" x="4881563" y="6073775"/>
          <p14:tracePt t="87431" x="4889500" y="6073775"/>
          <p14:tracePt t="87435" x="4897438" y="6073775"/>
          <p14:tracePt t="87441" x="4905375" y="6073775"/>
          <p14:tracePt t="87444" x="4913313" y="6073775"/>
          <p14:tracePt t="87447" x="4913313" y="6081713"/>
          <p14:tracePt t="87452" x="4921250" y="6081713"/>
          <p14:tracePt t="87460" x="4929188" y="6081713"/>
          <p14:tracePt t="87465" x="4937125" y="6081713"/>
          <p14:tracePt t="87470" x="4943475" y="6081713"/>
          <p14:tracePt t="87474" x="4943475" y="6089650"/>
          <p14:tracePt t="87477" x="4951413" y="6089650"/>
          <p14:tracePt t="87478" x="4951413" y="6097588"/>
          <p14:tracePt t="87481" x="4959350" y="6097588"/>
          <p14:tracePt t="87483" x="4967288" y="6097588"/>
          <p14:tracePt t="87488" x="4975225" y="6097588"/>
          <p14:tracePt t="87490" x="4983163" y="6097588"/>
          <p14:tracePt t="87491" x="4991100" y="6105525"/>
          <p14:tracePt t="87494" x="4999038" y="6105525"/>
          <p14:tracePt t="87495" x="5006975" y="6105525"/>
          <p14:tracePt t="87498" x="5014913" y="6105525"/>
          <p14:tracePt t="87500" x="5022850" y="6105525"/>
          <p14:tracePt t="87503" x="5030788" y="6105525"/>
          <p14:tracePt t="87503" x="5038725" y="6105525"/>
          <p14:tracePt t="87507" x="5046663" y="6105525"/>
          <p14:tracePt t="87507" x="5054600" y="6105525"/>
          <p14:tracePt t="87510" x="5060950" y="6105525"/>
          <p14:tracePt t="87512" x="5068888" y="6105525"/>
          <p14:tracePt t="87514" x="5076825" y="6105525"/>
          <p14:tracePt t="87515" x="5084763" y="6105525"/>
          <p14:tracePt t="87518" x="5092700" y="6105525"/>
          <p14:tracePt t="87520" x="5100638" y="6105525"/>
          <p14:tracePt t="87520" x="5108575" y="6105525"/>
          <p14:tracePt t="87524" x="5116513" y="6105525"/>
          <p14:tracePt t="87525" x="5124450" y="6105525"/>
          <p14:tracePt t="87528" x="5132388" y="6105525"/>
          <p14:tracePt t="87528" x="5140325" y="6105525"/>
          <p14:tracePt t="87531" x="5148263" y="6105525"/>
          <p14:tracePt t="87534" x="5156200" y="6105525"/>
          <p14:tracePt t="87534" x="5164138" y="6105525"/>
          <p14:tracePt t="87537" x="5172075" y="6105525"/>
          <p14:tracePt t="87539" x="5180013" y="6105525"/>
          <p14:tracePt t="87541" x="5186363" y="6105525"/>
          <p14:tracePt t="87542" x="5194300" y="6105525"/>
          <p14:tracePt t="87545" x="5202238" y="6105525"/>
          <p14:tracePt t="87547" x="5218113" y="6105525"/>
          <p14:tracePt t="87551" x="5226050" y="6105525"/>
          <p14:tracePt t="87552" x="5233988" y="6105525"/>
          <p14:tracePt t="87555" x="5241925" y="6105525"/>
          <p14:tracePt t="87556" x="5249863" y="6105525"/>
          <p14:tracePt t="87559" x="5257800" y="6105525"/>
          <p14:tracePt t="87561" x="5265738" y="6105525"/>
          <p14:tracePt t="87563" x="5273675" y="6105525"/>
          <p14:tracePt t="87566" x="5281613" y="6105525"/>
          <p14:tracePt t="87567" x="5289550" y="6105525"/>
          <p14:tracePt t="87570" x="5297488" y="6105525"/>
          <p14:tracePt t="87572" x="5303838" y="6105525"/>
          <p14:tracePt t="87575" x="5311775" y="6105525"/>
          <p14:tracePt t="87577" x="5319713" y="6105525"/>
          <p14:tracePt t="87580" x="5327650" y="6105525"/>
          <p14:tracePt t="87583" x="5335588" y="6105525"/>
          <p14:tracePt t="87584" x="5343525" y="6105525"/>
          <p14:tracePt t="87588" x="5351463" y="6105525"/>
          <p14:tracePt t="87590" x="5359400" y="6105525"/>
          <p14:tracePt t="87590" x="5359400" y="6113463"/>
          <p14:tracePt t="87593" x="5367338" y="6113463"/>
          <p14:tracePt t="87596" x="5375275" y="6113463"/>
          <p14:tracePt t="87597" x="5383213" y="6113463"/>
          <p14:tracePt t="87599" x="5391150" y="6113463"/>
          <p14:tracePt t="87601" x="5399088" y="6113463"/>
          <p14:tracePt t="87602" x="5407025" y="6113463"/>
          <p14:tracePt t="87605" x="5414963" y="6121400"/>
          <p14:tracePt t="87607" x="5422900" y="6121400"/>
          <p14:tracePt t="87609" x="5429250" y="6121400"/>
          <p14:tracePt t="87611" x="5437188" y="6121400"/>
          <p14:tracePt t="87611" x="5445125" y="6121400"/>
          <p14:tracePt t="87614" x="5453063" y="6121400"/>
          <p14:tracePt t="87614" x="5453063" y="6129338"/>
          <p14:tracePt t="87615" x="5461000" y="6129338"/>
          <p14:tracePt t="87618" x="5468938" y="6129338"/>
          <p14:tracePt t="87619" x="5476875" y="6129338"/>
          <p14:tracePt t="87619" x="5476875" y="6137275"/>
          <p14:tracePt t="87620" x="5484813" y="6137275"/>
          <p14:tracePt t="87621" x="5492750" y="6137275"/>
          <p14:tracePt t="87624" x="5500688" y="6137275"/>
          <p14:tracePt t="87626" x="5508625" y="6145213"/>
          <p14:tracePt t="87626" x="5516563" y="6145213"/>
          <p14:tracePt t="87629" x="5524500" y="6145213"/>
          <p14:tracePt t="87629" x="5532438" y="6153150"/>
          <p14:tracePt t="87631" x="5540375" y="6153150"/>
          <p14:tracePt t="87633" x="5546725" y="6153150"/>
          <p14:tracePt t="87633" x="5554663" y="6153150"/>
          <p14:tracePt t="87636" x="5562600" y="6153150"/>
          <p14:tracePt t="87638" x="5570538" y="6153150"/>
          <p14:tracePt t="87638" x="5570538" y="6161088"/>
          <p14:tracePt t="87639" x="5578475" y="6161088"/>
          <p14:tracePt t="87640" x="5586413" y="6161088"/>
          <p14:tracePt t="87643" x="5594350" y="6161088"/>
          <p14:tracePt t="87645" x="5602288" y="6169025"/>
          <p14:tracePt t="87648" x="5610225" y="6169025"/>
          <p14:tracePt t="87652" x="5618163" y="6169025"/>
          <p14:tracePt t="87654" x="5626100" y="6175375"/>
          <p14:tracePt t="87658" x="5634038" y="6175375"/>
          <p14:tracePt t="87661" x="5641975" y="6175375"/>
          <p14:tracePt t="87664" x="5641975" y="6183313"/>
          <p14:tracePt t="87664" x="5649913" y="6183313"/>
          <p14:tracePt t="87671" x="5657850" y="6183313"/>
          <p14:tracePt t="87686" x="5665788" y="6183313"/>
          <p14:tracePt t="87696" x="5672138" y="6183313"/>
          <p14:tracePt t="87702" x="5680075" y="6183313"/>
          <p14:tracePt t="87717" x="5688013" y="6183313"/>
          <p14:tracePt t="87725" x="5695950" y="6183313"/>
          <p14:tracePt t="87730" x="5695950" y="6191250"/>
          <p14:tracePt t="88073" x="5695950" y="6183313"/>
          <p14:tracePt t="88081" x="5688013" y="6183313"/>
          <p14:tracePt t="88082" x="5688013" y="6175375"/>
          <p14:tracePt t="88084" x="5680075" y="6175375"/>
          <p14:tracePt t="88084" x="5680075" y="6169025"/>
          <p14:tracePt t="88085" x="5672138" y="6169025"/>
          <p14:tracePt t="88086" x="5672138" y="6161088"/>
          <p14:tracePt t="88087" x="5665788" y="6161088"/>
          <p14:tracePt t="88089" x="5657850" y="6153150"/>
          <p14:tracePt t="88091" x="5657850" y="6145213"/>
          <p14:tracePt t="88091" x="5649913" y="6145213"/>
          <p14:tracePt t="88092" x="5649913" y="6137275"/>
          <p14:tracePt t="88093" x="5641975" y="6137275"/>
          <p14:tracePt t="88094" x="5634038" y="6129338"/>
          <p14:tracePt t="88097" x="5618163" y="6113463"/>
          <p14:tracePt t="88099" x="5610225" y="6105525"/>
          <p14:tracePt t="88100" x="5602288" y="6105525"/>
          <p14:tracePt t="88103" x="5594350" y="6097588"/>
          <p14:tracePt t="88104" x="5594350" y="6089650"/>
          <p14:tracePt t="88105" x="5586413" y="6089650"/>
          <p14:tracePt t="88108" x="5578475" y="6081713"/>
          <p14:tracePt t="88109" x="5570538" y="6081713"/>
          <p14:tracePt t="88110" x="5570538" y="6073775"/>
          <p14:tracePt t="88113" x="5562600" y="6073775"/>
          <p14:tracePt t="88115" x="5562600" y="6065838"/>
          <p14:tracePt t="88116" x="5554663" y="6065838"/>
          <p14:tracePt t="88119" x="5546725" y="6057900"/>
          <p14:tracePt t="88123" x="5540375" y="6049963"/>
          <p14:tracePt t="88126" x="5532438" y="6049963"/>
          <p14:tracePt t="88127" x="5532438" y="6043613"/>
          <p14:tracePt t="88130" x="5524500" y="6043613"/>
          <p14:tracePt t="88359" x="5516563" y="6043613"/>
          <p14:tracePt t="88362" x="5516563" y="6035675"/>
          <p14:tracePt t="88363" x="5508625" y="6035675"/>
          <p14:tracePt t="88365" x="5508625" y="6027738"/>
          <p14:tracePt t="88365" x="5500688" y="6019800"/>
          <p14:tracePt t="88366" x="5492750" y="6011863"/>
          <p14:tracePt t="88368" x="5492750" y="6003925"/>
          <p14:tracePt t="88369" x="5484813" y="5995988"/>
          <p14:tracePt t="88369" x="5476875" y="5988050"/>
          <p14:tracePt t="88370" x="5468938" y="5988050"/>
          <p14:tracePt t="88371" x="5468938" y="5980113"/>
          <p14:tracePt t="88372" x="5453063" y="5964238"/>
          <p14:tracePt t="88373" x="5453063" y="5956300"/>
          <p14:tracePt t="88374" x="5445125" y="5948363"/>
          <p14:tracePt t="88376" x="5437188" y="5940425"/>
          <p14:tracePt t="88376" x="5429250" y="5932488"/>
          <p14:tracePt t="88377" x="5422900" y="5918200"/>
          <p14:tracePt t="88378" x="5407025" y="5910263"/>
          <p14:tracePt t="88379" x="5407025" y="5902325"/>
          <p14:tracePt t="88381" x="5399088" y="5894388"/>
          <p14:tracePt t="88381" x="5383213" y="5878513"/>
          <p14:tracePt t="88382" x="5383213" y="5870575"/>
          <p14:tracePt t="88383" x="5367338" y="5862638"/>
          <p14:tracePt t="88385" x="5359400" y="5846763"/>
          <p14:tracePt t="88385" x="5351463" y="5838825"/>
          <p14:tracePt t="88386" x="5343525" y="5830888"/>
          <p14:tracePt t="88387" x="5335588" y="5822950"/>
          <p14:tracePt t="88388" x="5327650" y="5807075"/>
          <p14:tracePt t="88389" x="5319713" y="5799138"/>
          <p14:tracePt t="88390" x="5311775" y="5792788"/>
          <p14:tracePt t="88391" x="5297488" y="5784850"/>
          <p14:tracePt t="88393" x="5297488" y="5768975"/>
          <p14:tracePt t="88393" x="5281613" y="5761038"/>
          <p14:tracePt t="88394" x="5273675" y="5745163"/>
          <p14:tracePt t="88395" x="5257800" y="5729288"/>
          <p14:tracePt t="88397" x="5257800" y="5721350"/>
          <p14:tracePt t="88398" x="5241925" y="5713413"/>
          <p14:tracePt t="88399" x="5226050" y="5697538"/>
          <p14:tracePt t="88400" x="5218113" y="5681663"/>
          <p14:tracePt t="88400" x="5202238" y="5667375"/>
          <p14:tracePt t="88401" x="5194300" y="5651500"/>
          <p14:tracePt t="88402" x="5180013" y="5643563"/>
          <p14:tracePt t="88403" x="5172075" y="5627688"/>
          <p14:tracePt t="88404" x="5156200" y="5611813"/>
          <p14:tracePt t="88405" x="5148263" y="5603875"/>
          <p14:tracePt t="88406" x="5132388" y="5588000"/>
          <p14:tracePt t="88407" x="5116513" y="5572125"/>
          <p14:tracePt t="88408" x="5100638" y="5556250"/>
          <p14:tracePt t="88409" x="5084763" y="5541963"/>
          <p14:tracePt t="88411" x="5068888" y="5526088"/>
          <p14:tracePt t="88411" x="5054600" y="5510213"/>
          <p14:tracePt t="88412" x="5038725" y="5486400"/>
          <p14:tracePt t="88414" x="5022850" y="5470525"/>
          <p14:tracePt t="88414" x="5006975" y="5454650"/>
          <p14:tracePt t="88416" x="4991100" y="5438775"/>
          <p14:tracePt t="88417" x="4967288" y="5416550"/>
          <p14:tracePt t="88417" x="4959350" y="5400675"/>
          <p14:tracePt t="88418" x="4937125" y="5384800"/>
          <p14:tracePt t="88419" x="4921250" y="5368925"/>
          <p14:tracePt t="88420" x="4905375" y="5345113"/>
          <p14:tracePt t="88421" x="4881563" y="5329238"/>
          <p14:tracePt t="88423" x="4865688" y="5305425"/>
          <p14:tracePt t="88423" x="4849813" y="5291138"/>
          <p14:tracePt t="88424" x="4833938" y="5275263"/>
          <p14:tracePt t="88425" x="4811713" y="5251450"/>
          <p14:tracePt t="88426" x="4795838" y="5235575"/>
          <p14:tracePt t="88428" x="4772025" y="5211763"/>
          <p14:tracePt t="88428" x="4756150" y="5187950"/>
          <p14:tracePt t="88429" x="4732338" y="5173663"/>
          <p14:tracePt t="88430" x="4716463" y="5157788"/>
          <p14:tracePt t="88431" x="4694238" y="5133975"/>
          <p14:tracePt t="88433" x="4678363" y="5110163"/>
          <p14:tracePt t="88434" x="4654550" y="5094288"/>
          <p14:tracePt t="88434" x="4638675" y="5070475"/>
          <p14:tracePt t="88435" x="4614863" y="5048250"/>
          <p14:tracePt t="88436" x="4598988" y="5032375"/>
          <p14:tracePt t="88437" x="4583113" y="5008563"/>
          <p14:tracePt t="88438" x="4568825" y="4984750"/>
          <p14:tracePt t="88439" x="4545013" y="4960938"/>
          <p14:tracePt t="88440" x="4529138" y="4937125"/>
          <p14:tracePt t="88441" x="4505325" y="4914900"/>
          <p14:tracePt t="88442" x="4489450" y="4883150"/>
          <p14:tracePt t="88443" x="4473575" y="4867275"/>
          <p14:tracePt t="88445" x="4449763" y="4843463"/>
          <p14:tracePt t="88445" x="4435475" y="4811713"/>
          <p14:tracePt t="88447" x="4411663" y="4789488"/>
          <p14:tracePt t="88448" x="4395788" y="4757738"/>
          <p14:tracePt t="88448" x="4371975" y="4733925"/>
          <p14:tracePt t="88450" x="4348163" y="4702175"/>
          <p14:tracePt t="88450" x="4332288" y="4672013"/>
          <p14:tracePt t="88451" x="4318000" y="4648200"/>
          <p14:tracePt t="88452" x="4294188" y="4624388"/>
          <p14:tracePt t="88453" x="4278313" y="4592638"/>
          <p14:tracePt t="88454" x="4254500" y="4560888"/>
          <p14:tracePt t="88455" x="4230688" y="4530725"/>
          <p14:tracePt t="88456" x="4214813" y="4498975"/>
          <p14:tracePt t="88457" x="4192588" y="4467225"/>
          <p14:tracePt t="88458" x="4176713" y="4435475"/>
          <p14:tracePt t="88459" x="4152900" y="4405313"/>
          <p14:tracePt t="88460" x="4129088" y="4365625"/>
          <p14:tracePt t="88462" x="4105275" y="4333875"/>
          <p14:tracePt t="88463" x="4083050" y="4295775"/>
          <p14:tracePt t="88464" x="4059238" y="4264025"/>
          <p14:tracePt t="88464" x="4035425" y="4224338"/>
          <p14:tracePt t="88465" x="4019550" y="4200525"/>
          <p14:tracePt t="88467" x="3987800" y="4170363"/>
          <p14:tracePt t="88467" x="3963988" y="4130675"/>
          <p14:tracePt t="88468" x="3941763" y="4098925"/>
          <p14:tracePt t="88469" x="3910013" y="4059238"/>
          <p14:tracePt t="88470" x="3886200" y="4029075"/>
          <p14:tracePt t="88471" x="3862388" y="3997325"/>
          <p14:tracePt t="88472" x="3840163" y="3965575"/>
          <p14:tracePt t="88473" x="3808413" y="3933825"/>
          <p14:tracePt t="88474" x="3784600" y="3903663"/>
          <p14:tracePt t="88475" x="3752850" y="3863975"/>
          <p14:tracePt t="88476" x="3729038" y="3832225"/>
          <p14:tracePt t="88477" x="3698875" y="3802063"/>
          <p14:tracePt t="88478" x="3683000" y="3778250"/>
          <p14:tracePt t="88480" x="3651250" y="3754438"/>
          <p14:tracePt t="88481" x="3627438" y="3722688"/>
          <p14:tracePt t="88481" x="3597275" y="3690938"/>
          <p14:tracePt t="88482" x="3573463" y="3660775"/>
          <p14:tracePt t="88484" x="3541713" y="3629025"/>
          <p14:tracePt t="88484" x="3517900" y="3605213"/>
          <p14:tracePt t="88485" x="3494088" y="3581400"/>
          <p14:tracePt t="88486" x="3471863" y="3557588"/>
          <p14:tracePt t="88487" x="3440113" y="3527425"/>
          <p14:tracePt t="88488" x="3416300" y="3503613"/>
          <p14:tracePt t="88489" x="3384550" y="3479800"/>
          <p14:tracePt t="88490" x="3352800" y="3455988"/>
          <p14:tracePt t="88491" x="3330575" y="3432175"/>
          <p14:tracePt t="88492" x="3306763" y="3417888"/>
          <p14:tracePt t="88494" x="3282950" y="3394075"/>
          <p14:tracePt t="88494" x="3251200" y="3370263"/>
          <p14:tracePt t="88495" x="3221038" y="3346450"/>
          <p14:tracePt t="88497" x="3189288" y="3330575"/>
          <p14:tracePt t="88498" x="3165475" y="3314700"/>
          <p14:tracePt t="88498" x="3133725" y="3292475"/>
          <p14:tracePt t="88500" x="3103563" y="3268663"/>
          <p14:tracePt t="88501" x="3071813" y="3244850"/>
          <p14:tracePt t="88501" x="3048000" y="3228975"/>
          <p14:tracePt t="88502" x="3016250" y="3205163"/>
          <p14:tracePt t="88503" x="2978150" y="3189288"/>
          <p14:tracePt t="88504" x="2962275" y="3175000"/>
          <p14:tracePt t="88505" x="2930525" y="3151188"/>
          <p14:tracePt t="88506" x="2898775" y="3135313"/>
          <p14:tracePt t="88507" x="2867025" y="3119438"/>
          <p14:tracePt t="88508" x="2836863" y="3095625"/>
          <p14:tracePt t="88509" x="2805113" y="3079750"/>
          <p14:tracePt t="88510" x="2773363" y="3063875"/>
          <p14:tracePt t="88511" x="2749550" y="3049588"/>
          <p14:tracePt t="88512" x="2719388" y="3033713"/>
          <p14:tracePt t="88514" x="2687638" y="3017838"/>
          <p14:tracePt t="88515" x="2655888" y="3001963"/>
          <p14:tracePt t="88515" x="2624138" y="2986088"/>
          <p14:tracePt t="88517" x="2593975" y="2970213"/>
          <p14:tracePt t="88517" x="2562225" y="2954338"/>
          <p14:tracePt t="88518" x="2530475" y="2938463"/>
          <p14:tracePt t="88519" x="2506663" y="2924175"/>
          <p14:tracePt t="88520" x="2476500" y="2908300"/>
          <p14:tracePt t="88521" x="2444750" y="2900363"/>
          <p14:tracePt t="88523" x="2413000" y="2884488"/>
          <p14:tracePt t="88523" x="2389188" y="2868613"/>
          <p14:tracePt t="88525" x="2359025" y="2852738"/>
          <p14:tracePt t="88525" x="2335213" y="2836863"/>
          <p14:tracePt t="88526" x="2303463" y="2820988"/>
          <p14:tracePt t="88528" x="2279650" y="2805113"/>
          <p14:tracePt t="88528" x="2249488" y="2798763"/>
          <p14:tracePt t="88529" x="2225675" y="2782888"/>
          <p14:tracePt t="88531" x="2193925" y="2767013"/>
          <p14:tracePt t="88532" x="2170113" y="2759075"/>
          <p14:tracePt t="88533" x="2146300" y="2743200"/>
          <p14:tracePt t="88534" x="2124075" y="2727325"/>
          <p14:tracePt t="88534" x="2100263" y="2719388"/>
          <p14:tracePt t="88535" x="2076450" y="2703513"/>
          <p14:tracePt t="88536" x="2052638" y="2687638"/>
          <p14:tracePt t="88537" x="2020888" y="2681288"/>
          <p14:tracePt t="88538" x="1998663" y="2665413"/>
          <p14:tracePt t="88539" x="1982788" y="2657475"/>
          <p14:tracePt t="88541" x="1958975" y="2649538"/>
          <p14:tracePt t="88541" x="1943100" y="2633663"/>
          <p14:tracePt t="88542" x="1919288" y="2617788"/>
          <p14:tracePt t="88543" x="1895475" y="2609850"/>
          <p14:tracePt t="88544" x="1881188" y="2601913"/>
          <p14:tracePt t="88545" x="1865313" y="2593975"/>
          <p14:tracePt t="88547" x="1841500" y="2578100"/>
          <p14:tracePt t="88548" x="1825625" y="2570163"/>
          <p14:tracePt t="88548" x="1809750" y="2562225"/>
          <p14:tracePt t="88550" x="1770063" y="2547938"/>
          <p14:tracePt t="88551" x="1755775" y="2540000"/>
          <p14:tracePt t="88552" x="1739900" y="2532063"/>
          <p14:tracePt t="88553" x="1724025" y="2524125"/>
          <p14:tracePt t="88554" x="1708150" y="2516188"/>
          <p14:tracePt t="88555" x="1692275" y="2508250"/>
          <p14:tracePt t="88556" x="1676400" y="2500313"/>
          <p14:tracePt t="88557" x="1668463" y="2492375"/>
          <p14:tracePt t="88558" x="1652588" y="2492375"/>
          <p14:tracePt t="88559" x="1646238" y="2484438"/>
          <p14:tracePt t="88560" x="1630363" y="2476500"/>
          <p14:tracePt t="88561" x="1622425" y="2468563"/>
          <p14:tracePt t="88562" x="1606550" y="2460625"/>
          <p14:tracePt t="88564" x="1590675" y="2460625"/>
          <p14:tracePt t="88564" x="1574800" y="2452688"/>
          <p14:tracePt t="88566" x="1566863" y="2452688"/>
          <p14:tracePt t="88567" x="1550988" y="2444750"/>
          <p14:tracePt t="88567" x="1543050" y="2444750"/>
          <p14:tracePt t="88569" x="1535113" y="2436813"/>
          <p14:tracePt t="88569" x="1520825" y="2436813"/>
          <p14:tracePt t="88570" x="1504950" y="2436813"/>
          <p14:tracePt t="88571" x="1497013" y="2436813"/>
          <p14:tracePt t="88573" x="1489075" y="2430463"/>
          <p14:tracePt t="88573" x="1481138" y="2430463"/>
          <p14:tracePt t="88574" x="1465263" y="2422525"/>
          <p14:tracePt t="88575" x="1457325" y="2422525"/>
          <p14:tracePt t="88577" x="1449388" y="2422525"/>
          <p14:tracePt t="88577" x="1433513" y="2422525"/>
          <p14:tracePt t="88578" x="1425575" y="2414588"/>
          <p14:tracePt t="88579" x="1417638" y="2414588"/>
          <p14:tracePt t="88580" x="1409700" y="2414588"/>
          <p14:tracePt t="88582" x="1395413" y="2406650"/>
          <p14:tracePt t="88582" x="1387475" y="2406650"/>
          <p14:tracePt t="88583" x="1379538" y="2406650"/>
          <p14:tracePt t="88584" x="1371600" y="2406650"/>
          <p14:tracePt t="88586" x="1363663" y="2406650"/>
          <p14:tracePt t="88587" x="1355725" y="2406650"/>
          <p14:tracePt t="88587" x="1347788" y="2406650"/>
          <p14:tracePt t="88589" x="1339850" y="2406650"/>
          <p14:tracePt t="88589" x="1331913" y="2406650"/>
          <p14:tracePt t="88590" x="1323975" y="2406650"/>
          <p14:tracePt t="88591" x="1316038" y="2406650"/>
          <p14:tracePt t="88592" x="1308100" y="2406650"/>
          <p14:tracePt t="88593" x="1300163" y="2406650"/>
          <p14:tracePt t="88594" x="1292225" y="2406650"/>
          <p14:tracePt t="88597" x="1284288" y="2406650"/>
          <p14:tracePt t="88598" x="1277938" y="2414588"/>
          <p14:tracePt t="88598" x="1270000" y="2414588"/>
          <p14:tracePt t="88599" x="1262063" y="2414588"/>
          <p14:tracePt t="88600" x="1254125" y="2414588"/>
          <p14:tracePt t="88601" x="1246188" y="2414588"/>
          <p14:tracePt t="88603" x="1238250" y="2414588"/>
          <p14:tracePt t="88603" x="1238250" y="2422525"/>
          <p14:tracePt t="88604" x="1230313" y="2422525"/>
          <p14:tracePt t="88605" x="1214438" y="2422525"/>
          <p14:tracePt t="88608" x="1206500" y="2422525"/>
          <p14:tracePt t="88608" x="1198563" y="2430463"/>
          <p14:tracePt t="88609" x="1190625" y="2430463"/>
          <p14:tracePt t="88610" x="1182688" y="2430463"/>
          <p14:tracePt t="88611" x="1174750" y="2430463"/>
          <p14:tracePt t="88612" x="1166813" y="2430463"/>
          <p14:tracePt t="88614" x="1158875" y="2436813"/>
          <p14:tracePt t="88614" x="1152525" y="2436813"/>
          <p14:tracePt t="88616" x="1144588" y="2436813"/>
          <p14:tracePt t="88616" x="1136650" y="2444750"/>
          <p14:tracePt t="88617" x="1128713" y="2444750"/>
          <p14:tracePt t="88618" x="1112838" y="2444750"/>
          <p14:tracePt t="88619" x="1104900" y="2452688"/>
          <p14:tracePt t="88621" x="1096963" y="2452688"/>
          <p14:tracePt t="88621" x="1089025" y="2460625"/>
          <p14:tracePt t="88622" x="1081088" y="2460625"/>
          <p14:tracePt t="88623" x="1073150" y="2468563"/>
          <p14:tracePt t="88624" x="1057275" y="2468563"/>
          <p14:tracePt t="88625" x="1049338" y="2476500"/>
          <p14:tracePt t="88626" x="1041400" y="2484438"/>
          <p14:tracePt t="88627" x="1035050" y="2484438"/>
          <p14:tracePt t="88628" x="1027113" y="2484438"/>
          <p14:tracePt t="88629" x="1019175" y="2492375"/>
          <p14:tracePt t="88630" x="1003300" y="2500313"/>
          <p14:tracePt t="88631" x="995363" y="2508250"/>
          <p14:tracePt t="88633" x="987425" y="2516188"/>
          <p14:tracePt t="88633" x="979488" y="2516188"/>
          <p14:tracePt t="88634" x="971550" y="2524125"/>
          <p14:tracePt t="88635" x="963613" y="2524125"/>
          <p14:tracePt t="88636" x="955675" y="2540000"/>
          <p14:tracePt t="88637" x="947738" y="2540000"/>
          <p14:tracePt t="88639" x="931863" y="2547938"/>
          <p14:tracePt t="88639" x="923925" y="2555875"/>
          <p14:tracePt t="88640" x="915988" y="2562225"/>
          <p14:tracePt t="88641" x="909638" y="2562225"/>
          <p14:tracePt t="88642" x="901700" y="2570163"/>
          <p14:tracePt t="88643" x="893763" y="2578100"/>
          <p14:tracePt t="88644" x="885825" y="2578100"/>
          <p14:tracePt t="88645" x="877888" y="2593975"/>
          <p14:tracePt t="88647" x="862013" y="2593975"/>
          <p14:tracePt t="88648" x="854075" y="2601913"/>
          <p14:tracePt t="88649" x="846138" y="2609850"/>
          <p14:tracePt t="88649" x="838200" y="2609850"/>
          <p14:tracePt t="88650" x="830263" y="2617788"/>
          <p14:tracePt t="88651" x="822325" y="2625725"/>
          <p14:tracePt t="88653" x="806450" y="2633663"/>
          <p14:tracePt t="88653" x="806450" y="2641600"/>
          <p14:tracePt t="88654" x="792163" y="2641600"/>
          <p14:tracePt t="88656" x="792163" y="2649538"/>
          <p14:tracePt t="88656" x="776288" y="2657475"/>
          <p14:tracePt t="88658" x="768350" y="2665413"/>
          <p14:tracePt t="88658" x="760413" y="2665413"/>
          <p14:tracePt t="88659" x="752475" y="2673350"/>
          <p14:tracePt t="88660" x="744538" y="2681288"/>
          <p14:tracePt t="88661" x="736600" y="2681288"/>
          <p14:tracePt t="88663" x="720725" y="2687638"/>
          <p14:tracePt t="88664" x="712788" y="2695575"/>
          <p14:tracePt t="88664" x="704850" y="2695575"/>
          <p14:tracePt t="88666" x="696913" y="2703513"/>
          <p14:tracePt t="88666" x="688975" y="2711450"/>
          <p14:tracePt t="88668" x="681038" y="2711450"/>
          <p14:tracePt t="88668" x="666750" y="2719388"/>
          <p14:tracePt t="88669" x="658813" y="2719388"/>
          <p14:tracePt t="88670" x="650875" y="2727325"/>
          <p14:tracePt t="88671" x="642938" y="2735263"/>
          <p14:tracePt t="88673" x="635000" y="2735263"/>
          <p14:tracePt t="88673" x="627063" y="2743200"/>
          <p14:tracePt t="88674" x="619125" y="2743200"/>
          <p14:tracePt t="88675" x="611188" y="2751138"/>
          <p14:tracePt t="88676" x="603250" y="2751138"/>
          <p14:tracePt t="88678" x="595313" y="2751138"/>
          <p14:tracePt t="88678" x="587375" y="2759075"/>
          <p14:tracePt t="88679" x="579438" y="2759075"/>
          <p14:tracePt t="88681" x="571500" y="2767013"/>
          <p14:tracePt t="88683" x="563563" y="2767013"/>
          <p14:tracePt t="88683" x="555625" y="2767013"/>
          <p14:tracePt t="88685" x="549275" y="2774950"/>
          <p14:tracePt t="88685" x="541338" y="2774950"/>
          <p14:tracePt t="88688" x="525463" y="2774950"/>
          <p14:tracePt t="88690" x="517525" y="2774950"/>
          <p14:tracePt t="88691" x="509588" y="2782888"/>
          <p14:tracePt t="88693" x="501650" y="2782888"/>
          <p14:tracePt t="88695" x="493713" y="2790825"/>
          <p14:tracePt t="88695" x="485775" y="2790825"/>
          <p14:tracePt t="88698" x="477838" y="2790825"/>
          <p14:tracePt t="88700" x="469900" y="2790825"/>
          <p14:tracePt t="88704" x="461963" y="2790825"/>
          <p14:tracePt t="88707" x="454025" y="2790825"/>
          <p14:tracePt t="88713" x="446088" y="2790825"/>
          <p14:tracePt t="88758" x="438150" y="2790825"/>
          <p14:tracePt t="88762" x="430213" y="2782888"/>
          <p14:tracePt t="88764" x="423863" y="2782888"/>
          <p14:tracePt t="88765" x="423863" y="2774950"/>
          <p14:tracePt t="88765" x="415925" y="2774950"/>
          <p14:tracePt t="88766" x="415925" y="2767013"/>
          <p14:tracePt t="88767" x="407988" y="2767013"/>
          <p14:tracePt t="88768" x="400050" y="2759075"/>
          <p14:tracePt t="88770" x="392113" y="2751138"/>
          <p14:tracePt t="88771" x="384175" y="2743200"/>
          <p14:tracePt t="88773" x="376238" y="2735263"/>
          <p14:tracePt t="88775" x="376238" y="2727325"/>
          <p14:tracePt t="88776" x="368300" y="2727325"/>
          <p14:tracePt t="88779" x="360363" y="2719388"/>
          <p14:tracePt t="88780" x="360363" y="2711450"/>
          <p14:tracePt t="88781" x="352425" y="2711450"/>
          <p14:tracePt t="88797" x="320675" y="2649538"/>
          <p14:tracePt t="88799" x="312738" y="2641600"/>
          <p14:tracePt t="88799" x="312738" y="2633663"/>
          <p14:tracePt t="88801" x="312738" y="2625725"/>
          <p14:tracePt t="88803" x="304800" y="2617788"/>
          <p14:tracePt t="88804" x="304800" y="2609850"/>
          <p14:tracePt t="88805" x="304800" y="2601913"/>
          <p14:tracePt t="88806" x="304800" y="2593975"/>
          <p14:tracePt t="88807" x="298450" y="2586038"/>
          <p14:tracePt t="88808" x="298450" y="2578100"/>
          <p14:tracePt t="88809" x="298450" y="2570163"/>
          <p14:tracePt t="88810" x="298450" y="2562225"/>
          <p14:tracePt t="88812" x="298450" y="2555875"/>
          <p14:tracePt t="88812" x="298450" y="2547938"/>
          <p14:tracePt t="88814" x="290513" y="2540000"/>
          <p14:tracePt t="88815" x="290513" y="2532063"/>
          <p14:tracePt t="88815" x="290513" y="2524125"/>
          <p14:tracePt t="88817" x="290513" y="2516188"/>
          <p14:tracePt t="88818" x="290513" y="2508250"/>
          <p14:tracePt t="88818" x="290513" y="2500313"/>
          <p14:tracePt t="88819" x="290513" y="2492375"/>
          <p14:tracePt t="88820" x="290513" y="2476500"/>
          <p14:tracePt t="88821" x="290513" y="2468563"/>
          <p14:tracePt t="88822" x="290513" y="2460625"/>
          <p14:tracePt t="88823" x="290513" y="2452688"/>
          <p14:tracePt t="88824" x="290513" y="2444750"/>
          <p14:tracePt t="88825" x="290513" y="2430463"/>
          <p14:tracePt t="88826" x="290513" y="2422525"/>
          <p14:tracePt t="88827" x="298450" y="2414588"/>
          <p14:tracePt t="88828" x="298450" y="2406650"/>
          <p14:tracePt t="88829" x="298450" y="2390775"/>
          <p14:tracePt t="88830" x="298450" y="2382838"/>
          <p14:tracePt t="88832" x="298450" y="2374900"/>
          <p14:tracePt t="88833" x="304800" y="2366963"/>
          <p14:tracePt t="88833" x="304800" y="2359025"/>
          <p14:tracePt t="88834" x="304800" y="2351088"/>
          <p14:tracePt t="88835" x="312738" y="2335213"/>
          <p14:tracePt t="88836" x="312738" y="2327275"/>
          <p14:tracePt t="88837" x="312738" y="2319338"/>
          <p14:tracePt t="88838" x="312738" y="2311400"/>
          <p14:tracePt t="88839" x="312738" y="2305050"/>
          <p14:tracePt t="88840" x="320675" y="2297113"/>
          <p14:tracePt t="88842" x="320675" y="2281238"/>
          <p14:tracePt t="88843" x="320675" y="2265363"/>
          <p14:tracePt t="88844" x="328613" y="2257425"/>
          <p14:tracePt t="88847" x="336550" y="2241550"/>
          <p14:tracePt t="88848" x="336550" y="2233613"/>
          <p14:tracePt t="88848" x="336550" y="2225675"/>
          <p14:tracePt t="88850" x="336550" y="2217738"/>
          <p14:tracePt t="88851" x="344488" y="2209800"/>
          <p14:tracePt t="88851" x="344488" y="2201863"/>
          <p14:tracePt t="88853" x="352425" y="2193925"/>
          <p14:tracePt t="88853" x="352425" y="2185988"/>
          <p14:tracePt t="88854" x="360363" y="2179638"/>
          <p14:tracePt t="88855" x="360363" y="2171700"/>
          <p14:tracePt t="88856" x="368300" y="2163763"/>
          <p14:tracePt t="88858" x="368300" y="2155825"/>
          <p14:tracePt t="88859" x="376238" y="2147888"/>
          <p14:tracePt t="88860" x="376238" y="2139950"/>
          <p14:tracePt t="88861" x="376238" y="2132013"/>
          <p14:tracePt t="88862" x="384175" y="2124075"/>
          <p14:tracePt t="88865" x="392113" y="2116138"/>
          <p14:tracePt t="88867" x="400050" y="2108200"/>
          <p14:tracePt t="88868" x="407988" y="2100263"/>
          <p14:tracePt t="88870" x="415925" y="2092325"/>
          <p14:tracePt t="88871" x="423863" y="2084388"/>
          <p14:tracePt t="88873" x="423863" y="2076450"/>
          <p14:tracePt t="88874" x="430213" y="2068513"/>
          <p14:tracePt t="88874" x="438150" y="2068513"/>
          <p14:tracePt t="88876" x="446088" y="2060575"/>
          <p14:tracePt t="88878" x="454025" y="2060575"/>
          <p14:tracePt t="88878" x="461963" y="2054225"/>
          <p14:tracePt t="88880" x="469900" y="2046288"/>
          <p14:tracePt t="88882" x="477838" y="2046288"/>
          <p14:tracePt t="88883" x="485775" y="2046288"/>
          <p14:tracePt t="88883" x="493713" y="2046288"/>
          <p14:tracePt t="88885" x="501650" y="2038350"/>
          <p14:tracePt t="88885" x="509588" y="2038350"/>
          <p14:tracePt t="88886" x="517525" y="2038350"/>
          <p14:tracePt t="88888" x="525463" y="2030413"/>
          <p14:tracePt t="88889" x="533400" y="2030413"/>
          <p14:tracePt t="88889" x="549275" y="2030413"/>
          <p14:tracePt t="88890" x="555625" y="2022475"/>
          <p14:tracePt t="88891" x="563563" y="2022475"/>
          <p14:tracePt t="88893" x="571500" y="2014538"/>
          <p14:tracePt t="88893" x="587375" y="2014538"/>
          <p14:tracePt t="88894" x="603250" y="2014538"/>
          <p14:tracePt t="88895" x="611188" y="2014538"/>
          <p14:tracePt t="88897" x="619125" y="2006600"/>
          <p14:tracePt t="88898" x="635000" y="2006600"/>
          <p14:tracePt t="88899" x="650875" y="2006600"/>
          <p14:tracePt t="88900" x="658813" y="1998663"/>
          <p14:tracePt t="88900" x="673100" y="1998663"/>
          <p14:tracePt t="88902" x="681038" y="1998663"/>
          <p14:tracePt t="88903" x="696913" y="1998663"/>
          <p14:tracePt t="88903" x="712788" y="1998663"/>
          <p14:tracePt t="88904" x="728663" y="1998663"/>
          <p14:tracePt t="88905" x="744538" y="1990725"/>
          <p14:tracePt t="88906" x="752475" y="1990725"/>
          <p14:tracePt t="88908" x="768350" y="1990725"/>
          <p14:tracePt t="88908" x="784225" y="1990725"/>
          <p14:tracePt t="88909" x="798513" y="1990725"/>
          <p14:tracePt t="88910" x="814388" y="1990725"/>
          <p14:tracePt t="88911" x="830263" y="1982788"/>
          <p14:tracePt t="88912" x="838200" y="1982788"/>
          <p14:tracePt t="88914" x="854075" y="1982788"/>
          <p14:tracePt t="88915" x="869950" y="1982788"/>
          <p14:tracePt t="88915" x="893763" y="1982788"/>
          <p14:tracePt t="88916" x="909638" y="1982788"/>
          <p14:tracePt t="88917" x="915988" y="1982788"/>
          <p14:tracePt t="88918" x="931863" y="1982788"/>
          <p14:tracePt t="88920" x="947738" y="1982788"/>
          <p14:tracePt t="88921" x="963613" y="1982788"/>
          <p14:tracePt t="88921" x="979488" y="1982788"/>
          <p14:tracePt t="88922" x="987425" y="1982788"/>
          <p14:tracePt t="88923" x="1003300" y="1982788"/>
          <p14:tracePt t="88924" x="1019175" y="1982788"/>
          <p14:tracePt t="88925" x="1035050" y="1982788"/>
          <p14:tracePt t="88926" x="1041400" y="1982788"/>
          <p14:tracePt t="88927" x="1049338" y="1982788"/>
          <p14:tracePt t="88928" x="1065213" y="1982788"/>
          <p14:tracePt t="88929" x="1081088" y="1982788"/>
          <p14:tracePt t="88931" x="1089025" y="1982788"/>
          <p14:tracePt t="88931" x="1096963" y="1982788"/>
          <p14:tracePt t="88932" x="1104900" y="1982788"/>
          <p14:tracePt t="88934" x="1120775" y="1982788"/>
          <p14:tracePt t="88934" x="1128713" y="1982788"/>
          <p14:tracePt t="88935" x="1136650" y="1982788"/>
          <p14:tracePt t="88937" x="1152525" y="1982788"/>
          <p14:tracePt t="88937" x="1158875" y="1982788"/>
          <p14:tracePt t="88939" x="1174750" y="1990725"/>
          <p14:tracePt t="88940" x="1182688" y="1990725"/>
          <p14:tracePt t="88941" x="1190625" y="1990725"/>
          <p14:tracePt t="88943" x="1198563" y="1990725"/>
          <p14:tracePt t="88943" x="1206500" y="1998663"/>
          <p14:tracePt t="88945" x="1214438" y="1998663"/>
          <p14:tracePt t="88947" x="1222375" y="2006600"/>
          <p14:tracePt t="88948" x="1230313" y="2006600"/>
          <p14:tracePt t="88950" x="1238250" y="2006600"/>
          <p14:tracePt t="88952" x="1246188" y="2006600"/>
          <p14:tracePt t="88952" x="1246188" y="2014538"/>
          <p14:tracePt t="88954" x="1254125" y="2014538"/>
          <p14:tracePt t="88954" x="1262063" y="2014538"/>
          <p14:tracePt t="88955" x="1262063" y="2022475"/>
          <p14:tracePt t="88958" x="1270000" y="2022475"/>
          <p14:tracePt t="88958" x="1277938" y="2030413"/>
          <p14:tracePt t="88960" x="1277938" y="2038350"/>
          <p14:tracePt t="88962" x="1284288" y="2038350"/>
          <p14:tracePt t="88962" x="1284288" y="2046288"/>
          <p14:tracePt t="88964" x="1292225" y="2046288"/>
          <p14:tracePt t="88965" x="1292225" y="2054225"/>
          <p14:tracePt t="88966" x="1300163" y="2054225"/>
          <p14:tracePt t="88967" x="1300163" y="2060575"/>
          <p14:tracePt t="88969" x="1308100" y="2060575"/>
          <p14:tracePt t="88970" x="1308100" y="2068513"/>
          <p14:tracePt t="88972" x="1316038" y="2076450"/>
          <p14:tracePt t="88973" x="1316038" y="2084388"/>
          <p14:tracePt t="88974" x="1323975" y="2084388"/>
          <p14:tracePt t="88975" x="1331913" y="2092325"/>
          <p14:tracePt t="88976" x="1331913" y="2100263"/>
          <p14:tracePt t="88977" x="1339850" y="2108200"/>
          <p14:tracePt t="88978" x="1347788" y="2108200"/>
          <p14:tracePt t="88979" x="1347788" y="2116138"/>
          <p14:tracePt t="88980" x="1355725" y="2124075"/>
          <p14:tracePt t="88981" x="1355725" y="2132013"/>
          <p14:tracePt t="88982" x="1363663" y="2132013"/>
          <p14:tracePt t="88983" x="1371600" y="2147888"/>
          <p14:tracePt t="88985" x="1379538" y="2163763"/>
          <p14:tracePt t="88986" x="1387475" y="2171700"/>
          <p14:tracePt t="88987" x="1395413" y="2179638"/>
          <p14:tracePt t="88989" x="1401763" y="2185988"/>
          <p14:tracePt t="88990" x="1409700" y="2201863"/>
          <p14:tracePt t="88991" x="1417638" y="2209800"/>
          <p14:tracePt t="88992" x="1425575" y="2217738"/>
          <p14:tracePt t="88993" x="1425575" y="2225675"/>
          <p14:tracePt t="88994" x="1433513" y="2233613"/>
          <p14:tracePt t="88995" x="1441450" y="2241550"/>
          <p14:tracePt t="88997" x="1449388" y="2249488"/>
          <p14:tracePt t="88998" x="1457325" y="2257425"/>
          <p14:tracePt t="88999" x="1465263" y="2265363"/>
          <p14:tracePt t="88999" x="1473200" y="2273300"/>
          <p14:tracePt t="89000" x="1481138" y="2289175"/>
          <p14:tracePt t="89001" x="1489075" y="2289175"/>
          <p14:tracePt t="89003" x="1489075" y="2305050"/>
          <p14:tracePt t="89003" x="1497013" y="2311400"/>
          <p14:tracePt t="89004" x="1504950" y="2319338"/>
          <p14:tracePt t="89006" x="1512888" y="2327275"/>
          <p14:tracePt t="89006" x="1520825" y="2343150"/>
          <p14:tracePt t="89007" x="1527175" y="2351088"/>
          <p14:tracePt t="89009" x="1535113" y="2359025"/>
          <p14:tracePt t="89009" x="1535113" y="2366963"/>
          <p14:tracePt t="89010" x="1543050" y="2374900"/>
          <p14:tracePt t="89011" x="1550988" y="2382838"/>
          <p14:tracePt t="89012" x="1550988" y="2390775"/>
          <p14:tracePt t="89014" x="1558925" y="2398713"/>
          <p14:tracePt t="89014" x="1566863" y="2414588"/>
          <p14:tracePt t="89016" x="1574800" y="2430463"/>
          <p14:tracePt t="89017" x="1582738" y="2430463"/>
          <p14:tracePt t="89018" x="1582738" y="2444750"/>
          <p14:tracePt t="89019" x="1590675" y="2452688"/>
          <p14:tracePt t="89020" x="1598613" y="2460625"/>
          <p14:tracePt t="89021" x="1598613" y="2468563"/>
          <p14:tracePt t="89023" x="1606550" y="2476500"/>
          <p14:tracePt t="89023" x="1614488" y="2484438"/>
          <p14:tracePt t="89024" x="1614488" y="2492375"/>
          <p14:tracePt t="89025" x="1622425" y="2500313"/>
          <p14:tracePt t="89026" x="1622425" y="2508250"/>
          <p14:tracePt t="89027" x="1630363" y="2516188"/>
          <p14:tracePt t="89028" x="1630363" y="2524125"/>
          <p14:tracePt t="89030" x="1638300" y="2524125"/>
          <p14:tracePt t="89031" x="1638300" y="2532063"/>
          <p14:tracePt t="89031" x="1638300" y="2540000"/>
          <p14:tracePt t="89033" x="1638300" y="2547938"/>
          <p14:tracePt t="89033" x="1638300" y="2555875"/>
          <p14:tracePt t="89034" x="1646238" y="2562225"/>
          <p14:tracePt t="89035" x="1646238" y="2570163"/>
          <p14:tracePt t="89038" x="1652588" y="2578100"/>
          <p14:tracePt t="89038" x="1652588" y="2586038"/>
          <p14:tracePt t="89039" x="1652588" y="2593975"/>
          <p14:tracePt t="89041" x="1660525" y="2609850"/>
          <p14:tracePt t="89044" x="1660525" y="2617788"/>
          <p14:tracePt t="89044" x="1668463" y="2625725"/>
          <p14:tracePt t="89046" x="1668463" y="2633663"/>
          <p14:tracePt t="89047" x="1668463" y="2641600"/>
          <p14:tracePt t="89048" x="1668463" y="2649538"/>
          <p14:tracePt t="89049" x="1668463" y="2657475"/>
          <p14:tracePt t="89050" x="1676400" y="2665413"/>
          <p14:tracePt t="89053" x="1676400" y="2673350"/>
          <p14:tracePt t="89053" x="1676400" y="2681288"/>
          <p14:tracePt t="89054" x="1676400" y="2687638"/>
          <p14:tracePt t="89055" x="1676400" y="2695575"/>
          <p14:tracePt t="89058" x="1684338" y="2703513"/>
          <p14:tracePt t="89059" x="1684338" y="2711450"/>
          <p14:tracePt t="89061" x="1684338" y="2719388"/>
          <p14:tracePt t="89063" x="1684338" y="2727325"/>
          <p14:tracePt t="89064" x="1684338" y="2735263"/>
          <p14:tracePt t="89064" x="1684338" y="2743200"/>
          <p14:tracePt t="89066" x="1684338" y="2751138"/>
          <p14:tracePt t="89067" x="1684338" y="2759075"/>
          <p14:tracePt t="89070" x="1684338" y="2767013"/>
          <p14:tracePt t="89070" x="1684338" y="2774950"/>
          <p14:tracePt t="89073" x="1684338" y="2782888"/>
          <p14:tracePt t="89073" x="1684338" y="2790825"/>
          <p14:tracePt t="89076" x="1684338" y="2798763"/>
          <p14:tracePt t="89077" x="1684338" y="2805113"/>
          <p14:tracePt t="89078" x="1684338" y="2813050"/>
          <p14:tracePt t="89081" x="1684338" y="2820988"/>
          <p14:tracePt t="89083" x="1684338" y="2828925"/>
          <p14:tracePt t="89083" x="1684338" y="2836863"/>
          <p14:tracePt t="89086" x="1684338" y="2844800"/>
          <p14:tracePt t="89088" x="1684338" y="2852738"/>
          <p14:tracePt t="89089" x="1684338" y="2860675"/>
          <p14:tracePt t="89092" x="1684338" y="2868613"/>
          <p14:tracePt t="89093" x="1676400" y="2876550"/>
          <p14:tracePt t="89096" x="1676400" y="2884488"/>
          <p14:tracePt t="89097" x="1676400" y="2892425"/>
          <p14:tracePt t="89100" x="1676400" y="2900363"/>
          <p14:tracePt t="89101" x="1676400" y="2908300"/>
          <p14:tracePt t="89103" x="1668463" y="2908300"/>
          <p14:tracePt t="89104" x="1668463" y="2916238"/>
          <p14:tracePt t="89108" x="1660525" y="2924175"/>
          <p14:tracePt t="89110" x="1660525" y="2930525"/>
          <p14:tracePt t="89114" x="1660525" y="2938463"/>
          <p14:tracePt t="89117" x="1652588" y="2938463"/>
          <p14:tracePt t="89117" x="1652588" y="2946400"/>
          <p14:tracePt t="89121" x="1646238" y="2946400"/>
          <p14:tracePt t="89125" x="1646238" y="2954338"/>
          <p14:tracePt t="89129" x="1638300" y="2954338"/>
          <p14:tracePt t="89131" x="1638300" y="2962275"/>
          <p14:tracePt t="89133" x="1630363" y="2962275"/>
          <p14:tracePt t="89138" x="1622425" y="2962275"/>
          <p14:tracePt t="89138" x="1622425" y="2970213"/>
          <p14:tracePt t="89142" x="1614488" y="2970213"/>
          <p14:tracePt t="89145" x="1606550" y="2970213"/>
          <p14:tracePt t="89148" x="1598613" y="2978150"/>
          <p14:tracePt t="89150" x="1590675" y="2978150"/>
          <p14:tracePt t="89154" x="1582738" y="2986088"/>
          <p14:tracePt t="89157" x="1574800" y="2986088"/>
          <p14:tracePt t="89160" x="1566863" y="2986088"/>
          <p14:tracePt t="89162" x="1558925" y="2986088"/>
          <p14:tracePt t="89164" x="1550988" y="2986088"/>
          <p14:tracePt t="89166" x="1543050" y="2986088"/>
          <p14:tracePt t="89168" x="1535113" y="2986088"/>
          <p14:tracePt t="89171" x="1527175" y="2986088"/>
          <p14:tracePt t="89171" x="1520825" y="2986088"/>
          <p14:tracePt t="89172" x="1520825" y="2994025"/>
          <p14:tracePt t="89173" x="1512888" y="2994025"/>
          <p14:tracePt t="89174" x="1504950" y="2994025"/>
          <p14:tracePt t="89177" x="1497013" y="2994025"/>
          <p14:tracePt t="89177" x="1489075" y="2994025"/>
          <p14:tracePt t="89180" x="1481138" y="3001963"/>
          <p14:tracePt t="89181" x="1473200" y="3001963"/>
          <p14:tracePt t="89181" x="1465263" y="3001963"/>
          <p14:tracePt t="89183" x="1457325" y="3001963"/>
          <p14:tracePt t="89184" x="1449388" y="3001963"/>
          <p14:tracePt t="89186" x="1441450" y="3001963"/>
          <p14:tracePt t="89187" x="1433513" y="3001963"/>
          <p14:tracePt t="89190" x="1425575" y="3001963"/>
          <p14:tracePt t="89190" x="1417638" y="3001963"/>
          <p14:tracePt t="89191" x="1409700" y="3001963"/>
          <p14:tracePt t="89194" x="1401763" y="3009900"/>
          <p14:tracePt t="89194" x="1395413" y="3009900"/>
          <p14:tracePt t="89197" x="1379538" y="3009900"/>
          <p14:tracePt t="89200" x="1371600" y="3009900"/>
          <p14:tracePt t="89200" x="1363663" y="3009900"/>
          <p14:tracePt t="89203" x="1355725" y="3009900"/>
          <p14:tracePt t="89204" x="1347788" y="3009900"/>
          <p14:tracePt t="89205" x="1339850" y="3009900"/>
          <p14:tracePt t="89208" x="1331913" y="3009900"/>
          <p14:tracePt t="89208" x="1331913" y="3017838"/>
          <p14:tracePt t="89209" x="1323975" y="3017838"/>
          <p14:tracePt t="89212" x="1316038" y="3017838"/>
          <p14:tracePt t="89212" x="1308100" y="3017838"/>
          <p14:tracePt t="89214" x="1300163" y="3017838"/>
          <p14:tracePt t="89215" x="1292225" y="3017838"/>
          <p14:tracePt t="89219" x="1284288" y="3017838"/>
          <p14:tracePt t="89221" x="1277938" y="3017838"/>
          <p14:tracePt t="89222" x="1270000" y="3017838"/>
          <p14:tracePt t="89225" x="1262063" y="3017838"/>
          <p14:tracePt t="89227" x="1254125" y="3017838"/>
          <p14:tracePt t="89228" x="1246188" y="3017838"/>
          <p14:tracePt t="89229" x="1238250" y="3017838"/>
          <p14:tracePt t="89234" x="1230313" y="3017838"/>
          <p14:tracePt t="89239" x="1222375" y="3017838"/>
          <p14:tracePt t="89240" x="1214438" y="3017838"/>
          <p14:tracePt t="89243" x="1214438" y="3009900"/>
          <p14:tracePt t="89243" x="1206500" y="3009900"/>
          <p14:tracePt t="89247" x="1198563" y="3009900"/>
          <p14:tracePt t="89253" x="1190625" y="3009900"/>
          <p14:tracePt t="89255" x="1190625" y="3001963"/>
          <p14:tracePt t="89255" x="1182688" y="3001963"/>
          <p14:tracePt t="89262" x="1182688" y="2994025"/>
          <p14:tracePt t="89263" x="1174750" y="2994025"/>
          <p14:tracePt t="89267" x="1166813" y="2994025"/>
          <p14:tracePt t="89268" x="1166813" y="2986088"/>
          <p14:tracePt t="89271" x="1158875" y="2978150"/>
          <p14:tracePt t="89274" x="1158875" y="2970213"/>
          <p14:tracePt t="89276" x="1152525" y="2970213"/>
          <p14:tracePt t="89276" x="1152525" y="2962275"/>
          <p14:tracePt t="89277" x="1144588" y="2962275"/>
          <p14:tracePt t="89280" x="1144588" y="2954338"/>
          <p14:tracePt t="89283" x="1136650" y="2954338"/>
          <p14:tracePt t="89283" x="1136650" y="2946400"/>
          <p14:tracePt t="89286" x="1128713" y="2946400"/>
          <p14:tracePt t="89287" x="1128713" y="2938463"/>
          <p14:tracePt t="89289" x="1128713" y="2930525"/>
          <p14:tracePt t="89291" x="1128713" y="2924175"/>
          <p14:tracePt t="89294" x="1128713" y="2916238"/>
          <p14:tracePt t="89294" x="1120775" y="2916238"/>
          <p14:tracePt t="89297" x="1120775" y="2908300"/>
          <p14:tracePt t="89298" x="1112838" y="2908300"/>
          <p14:tracePt t="89301" x="1112838" y="2900363"/>
          <p14:tracePt t="89304" x="1112838" y="2892425"/>
          <p14:tracePt t="89306" x="1104900" y="2884488"/>
          <p14:tracePt t="89308" x="1104900" y="2876550"/>
          <p14:tracePt t="89308" x="1104900" y="2868613"/>
          <p14:tracePt t="89309" x="1096963" y="2868613"/>
          <p14:tracePt t="89312" x="1096963" y="2860675"/>
          <p14:tracePt t="89314" x="1096963" y="2852738"/>
          <p14:tracePt t="89317" x="1096963" y="2844800"/>
          <p14:tracePt t="89320" x="1096963" y="2836863"/>
          <p14:tracePt t="89322" x="1089025" y="2828925"/>
          <p14:tracePt t="89324" x="1089025" y="2820988"/>
          <p14:tracePt t="89325" x="1089025" y="2813050"/>
          <p14:tracePt t="89329" x="1089025" y="2805113"/>
          <p14:tracePt t="89331" x="1089025" y="2798763"/>
          <p14:tracePt t="89334" x="1089025" y="2790825"/>
          <p14:tracePt t="89336" x="1089025" y="2782888"/>
          <p14:tracePt t="89339" x="1089025" y="2774950"/>
          <p14:tracePt t="89342" x="1089025" y="2767013"/>
          <p14:tracePt t="89344" x="1089025" y="2759075"/>
          <p14:tracePt t="89347" x="1089025" y="2751138"/>
          <p14:tracePt t="89348" x="1089025" y="2743200"/>
          <p14:tracePt t="89352" x="1089025" y="2735263"/>
          <p14:tracePt t="89353" x="1089025" y="2727325"/>
          <p14:tracePt t="89357" x="1089025" y="2719388"/>
          <p14:tracePt t="89358" x="1089025" y="2711450"/>
          <p14:tracePt t="89363" x="1089025" y="2703513"/>
          <p14:tracePt t="89366" x="1089025" y="2695575"/>
          <p14:tracePt t="89367" x="1089025" y="2687638"/>
          <p14:tracePt t="89371" x="1089025" y="2681288"/>
          <p14:tracePt t="89371" x="1089025" y="2673350"/>
          <p14:tracePt t="89373" x="1096963" y="2673350"/>
          <p14:tracePt t="89375" x="1096963" y="2665413"/>
          <p14:tracePt t="89377" x="1096963" y="2657475"/>
          <p14:tracePt t="89379" x="1104900" y="2657475"/>
          <p14:tracePt t="89381" x="1104900" y="2649538"/>
          <p14:tracePt t="89383" x="1104900" y="2641600"/>
          <p14:tracePt t="89385" x="1112838" y="2633663"/>
          <p14:tracePt t="89386" x="1112838" y="2625725"/>
          <p14:tracePt t="89388" x="1112838" y="2617788"/>
          <p14:tracePt t="89389" x="1120775" y="2617788"/>
          <p14:tracePt t="89391" x="1120775" y="2609850"/>
          <p14:tracePt t="89393" x="1120775" y="2601913"/>
          <p14:tracePt t="89394" x="1128713" y="2601913"/>
          <p14:tracePt t="89394" x="1128713" y="2593975"/>
          <p14:tracePt t="89395" x="1136650" y="2586038"/>
          <p14:tracePt t="89398" x="1136650" y="2578100"/>
          <p14:tracePt t="89399" x="1144588" y="2578100"/>
          <p14:tracePt t="89400" x="1144588" y="2570163"/>
          <p14:tracePt t="89401" x="1152525" y="2570163"/>
          <p14:tracePt t="89402" x="1152525" y="2562225"/>
          <p14:tracePt t="89404" x="1158875" y="2562225"/>
          <p14:tracePt t="89406" x="1158875" y="2555875"/>
          <p14:tracePt t="89408" x="1166813" y="2547938"/>
          <p14:tracePt t="89411" x="1166813" y="2540000"/>
          <p14:tracePt t="89412" x="1174750" y="2540000"/>
          <p14:tracePt t="89412" x="1174750" y="2532063"/>
          <p14:tracePt t="89414" x="1182688" y="2532063"/>
          <p14:tracePt t="89415" x="1182688" y="2524125"/>
          <p14:tracePt t="89416" x="1190625" y="2524125"/>
          <p14:tracePt t="89420" x="1198563" y="2516188"/>
          <p14:tracePt t="89421" x="1206500" y="2516188"/>
          <p14:tracePt t="89425" x="1206500" y="2508250"/>
          <p14:tracePt t="89426" x="1214438" y="2508250"/>
          <p14:tracePt t="89431" x="1222375" y="2508250"/>
          <p14:tracePt t="89434" x="1222375" y="2500313"/>
          <p14:tracePt t="89435" x="1230313" y="2500313"/>
          <p14:tracePt t="89441" x="1238250" y="2500313"/>
          <p14:tracePt t="89445" x="1246188" y="2500313"/>
          <p14:tracePt t="89453" x="1254125" y="2500313"/>
          <p14:tracePt t="89466" x="1262063" y="2500313"/>
          <p14:tracePt t="89556" x="1262063" y="2508250"/>
          <p14:tracePt t="89558" x="1262063" y="2516188"/>
          <p14:tracePt t="89559" x="1262063" y="2524125"/>
          <p14:tracePt t="89560" x="1262063" y="2532063"/>
          <p14:tracePt t="89563" x="1262063" y="2540000"/>
          <p14:tracePt t="89564" x="1270000" y="2540000"/>
          <p14:tracePt t="89565" x="1270000" y="2547938"/>
          <p14:tracePt t="89566" x="1270000" y="2555875"/>
          <p14:tracePt t="89568" x="1270000" y="2562225"/>
          <p14:tracePt t="89569" x="1270000" y="2570163"/>
          <p14:tracePt t="89572" x="1270000" y="2578100"/>
          <p14:tracePt t="89575" x="1270000" y="2586038"/>
          <p14:tracePt t="89575" x="1270000" y="2593975"/>
          <p14:tracePt t="89578" x="1270000" y="2601913"/>
          <p14:tracePt t="89581" x="1270000" y="2609850"/>
          <p14:tracePt t="89583" x="1270000" y="2617788"/>
          <p14:tracePt t="89583" x="1270000" y="2625725"/>
          <p14:tracePt t="89587" x="1270000" y="2633663"/>
          <p14:tracePt t="89587" x="1270000" y="2641600"/>
          <p14:tracePt t="89591" x="1270000" y="2649538"/>
          <p14:tracePt t="89594" x="1270000" y="2657475"/>
          <p14:tracePt t="89594" x="1270000" y="2665413"/>
          <p14:tracePt t="89597" x="1270000" y="2673350"/>
          <p14:tracePt t="89598" x="1270000" y="2681288"/>
          <p14:tracePt t="89601" x="1270000" y="2687638"/>
          <p14:tracePt t="89603" x="1270000" y="2695575"/>
          <p14:tracePt t="89606" x="1270000" y="2703513"/>
          <p14:tracePt t="89606" x="1270000" y="2711450"/>
          <p14:tracePt t="89609" x="1270000" y="2719388"/>
          <p14:tracePt t="89611" x="1270000" y="2727325"/>
          <p14:tracePt t="89611" x="1270000" y="2735263"/>
          <p14:tracePt t="89614" x="1270000" y="2743200"/>
          <p14:tracePt t="89615" x="1262063" y="2743200"/>
          <p14:tracePt t="89616" x="1262063" y="2751138"/>
          <p14:tracePt t="89620" x="1254125" y="2759075"/>
          <p14:tracePt t="89622" x="1254125" y="2767013"/>
          <p14:tracePt t="89624" x="1254125" y="2774950"/>
          <p14:tracePt t="89626" x="1246188" y="2774950"/>
          <p14:tracePt t="89626" x="1246188" y="2782888"/>
          <p14:tracePt t="89630" x="1238250" y="2790825"/>
          <p14:tracePt t="89634" x="1230313" y="2790825"/>
          <p14:tracePt t="89634" x="1230313" y="2798763"/>
          <p14:tracePt t="89638" x="1230313" y="2805113"/>
          <p14:tracePt t="89638" x="1222375" y="2805113"/>
          <p14:tracePt t="89642" x="1222375" y="2813050"/>
          <p14:tracePt t="89642" x="1214438" y="2813050"/>
          <p14:tracePt t="89645" x="1214438" y="2820988"/>
          <p14:tracePt t="89650" x="1206500" y="2820988"/>
          <p14:tracePt t="89655" x="1198563" y="2820988"/>
          <p14:tracePt t="89656" x="1198563" y="2828925"/>
          <p14:tracePt t="89659" x="1190625" y="2828925"/>
          <p14:tracePt t="89663" x="1182688" y="2828925"/>
          <p14:tracePt t="89664" x="1182688" y="2836863"/>
          <p14:tracePt t="89670" x="1174750" y="2836863"/>
          <p14:tracePt t="89676" x="1166813" y="2836863"/>
          <p14:tracePt t="89689" x="1158875" y="2836863"/>
          <p14:tracePt t="89698" x="1152525" y="2836863"/>
          <p14:tracePt t="89704" x="1144588" y="2836863"/>
          <p14:tracePt t="89714" x="1136650" y="2836863"/>
          <p14:tracePt t="89720" x="1128713" y="2836863"/>
          <p14:tracePt t="89737" x="1128713" y="2828925"/>
          <p14:tracePt t="89751" x="1128713" y="2820988"/>
          <p14:tracePt t="89754" x="1120775" y="2820988"/>
          <p14:tracePt t="89755" x="1120775" y="2813050"/>
          <p14:tracePt t="89760" x="1120775" y="2805113"/>
          <p14:tracePt t="89761" x="1120775" y="2798763"/>
          <p14:tracePt t="89764" x="1112838" y="2798763"/>
          <p14:tracePt t="89764" x="1112838" y="2790825"/>
          <p14:tracePt t="89765" x="1112838" y="2782888"/>
          <p14:tracePt t="89781" x="1104900" y="2727325"/>
          <p14:tracePt t="89782" x="1104900" y="2719388"/>
          <p14:tracePt t="89783" x="1104900" y="2711450"/>
          <p14:tracePt t="89786" x="1104900" y="2703513"/>
          <p14:tracePt t="89788" x="1104900" y="2695575"/>
          <p14:tracePt t="89790" x="1104900" y="2687638"/>
          <p14:tracePt t="89792" x="1104900" y="2681288"/>
          <p14:tracePt t="89793" x="1104900" y="2673350"/>
          <p14:tracePt t="89795" x="1104900" y="2665413"/>
          <p14:tracePt t="89797" x="1104900" y="2657475"/>
          <p14:tracePt t="89800" x="1104900" y="2649538"/>
          <p14:tracePt t="89803" x="1104900" y="2641600"/>
          <p14:tracePt t="89803" x="1104900" y="2633663"/>
          <p14:tracePt t="89807" x="1104900" y="2625725"/>
          <p14:tracePt t="89808" x="1104900" y="2617788"/>
          <p14:tracePt t="89811" x="1104900" y="2609850"/>
          <p14:tracePt t="89813" x="1104900" y="2601913"/>
          <p14:tracePt t="89816" x="1104900" y="2593975"/>
          <p14:tracePt t="89818" x="1104900" y="2586038"/>
          <p14:tracePt t="89821" x="1104900" y="2578100"/>
          <p14:tracePt t="89823" x="1104900" y="2570163"/>
          <p14:tracePt t="89825" x="1112838" y="2562225"/>
          <p14:tracePt t="89828" x="1112838" y="2555875"/>
          <p14:tracePt t="89828" x="1112838" y="2547938"/>
          <p14:tracePt t="89831" x="1120775" y="2540000"/>
          <p14:tracePt t="89832" x="1120775" y="2532063"/>
          <p14:tracePt t="89835" x="1120775" y="2524125"/>
          <p14:tracePt t="89837" x="1120775" y="2516188"/>
          <p14:tracePt t="89840" x="1120775" y="2508250"/>
          <p14:tracePt t="89841" x="1128713" y="2508250"/>
          <p14:tracePt t="89843" x="1128713" y="2500313"/>
          <p14:tracePt t="89846" x="1136650" y="2492375"/>
          <p14:tracePt t="89848" x="1136650" y="2484438"/>
          <p14:tracePt t="89849" x="1144588" y="2484438"/>
          <p14:tracePt t="89850" x="1144588" y="2476500"/>
          <p14:tracePt t="89853" x="1152525" y="2476500"/>
          <p14:tracePt t="89854" x="1152525" y="2468563"/>
          <p14:tracePt t="89857" x="1158875" y="2468563"/>
          <p14:tracePt t="89858" x="1158875" y="2460625"/>
          <p14:tracePt t="89864" x="1166813" y="2452688"/>
          <p14:tracePt t="89870" x="1174750" y="2452688"/>
          <p14:tracePt t="89871" x="1174750" y="2444750"/>
          <p14:tracePt t="89873" x="1182688" y="2444750"/>
          <p14:tracePt t="89877" x="1190625" y="2444750"/>
          <p14:tracePt t="89881" x="1198563" y="2436813"/>
          <p14:tracePt t="89885" x="1206500" y="2436813"/>
          <p14:tracePt t="89891" x="1214438" y="2436813"/>
          <p14:tracePt t="89895" x="1222375" y="2436813"/>
          <p14:tracePt t="89899" x="1222375" y="2430463"/>
          <p14:tracePt t="89903" x="1230313" y="2430463"/>
          <p14:tracePt t="89909" x="1238250" y="2430463"/>
          <p14:tracePt t="89913" x="1246188" y="2430463"/>
          <p14:tracePt t="89923" x="1254125" y="2430463"/>
          <p14:tracePt t="89928" x="1262063" y="2430463"/>
          <p14:tracePt t="89935" x="1270000" y="2430463"/>
          <p14:tracePt t="89942" x="1277938" y="2430463"/>
          <p14:tracePt t="89947" x="1284288" y="2422525"/>
          <p14:tracePt t="89951" x="1292225" y="2422525"/>
          <p14:tracePt t="89956" x="1300163" y="2422525"/>
          <p14:tracePt t="89961" x="1308100" y="2422525"/>
          <p14:tracePt t="89964" x="1316038" y="2422525"/>
          <p14:tracePt t="89975" x="1323975" y="2422525"/>
          <p14:tracePt t="89983" x="1331913" y="2422525"/>
          <p14:tracePt t="90040" x="1331913" y="2430463"/>
          <p14:tracePt t="90044" x="1331913" y="2436813"/>
          <p14:tracePt t="90045" x="1339850" y="2444750"/>
          <p14:tracePt t="90048" x="1339850" y="2452688"/>
          <p14:tracePt t="90050" x="1339850" y="2460625"/>
          <p14:tracePt t="90051" x="1347788" y="2460625"/>
          <p14:tracePt t="90052" x="1347788" y="2468563"/>
          <p14:tracePt t="90054" x="1347788" y="2476500"/>
          <p14:tracePt t="90057" x="1347788" y="2484438"/>
          <p14:tracePt t="90058" x="1347788" y="2492375"/>
          <p14:tracePt t="90060" x="1347788" y="2500313"/>
          <p14:tracePt t="90064" x="1355725" y="2500313"/>
          <p14:tracePt t="90066" x="1355725" y="2508250"/>
          <p14:tracePt t="90067" x="1355725" y="2516188"/>
          <p14:tracePt t="90069" x="1355725" y="2524125"/>
          <p14:tracePt t="90073" x="1355725" y="2532063"/>
          <p14:tracePt t="90073" x="1355725" y="2540000"/>
          <p14:tracePt t="90078" x="1355725" y="2547938"/>
          <p14:tracePt t="90080" x="1355725" y="2555875"/>
          <p14:tracePt t="90081" x="1355725" y="2562225"/>
          <p14:tracePt t="90084" x="1355725" y="2570163"/>
          <p14:tracePt t="90085" x="1355725" y="2578100"/>
          <p14:tracePt t="90087" x="1355725" y="2586038"/>
          <p14:tracePt t="90089" x="1355725" y="2593975"/>
          <p14:tracePt t="90094" x="1355725" y="2601913"/>
          <p14:tracePt t="90095" x="1355725" y="2609850"/>
          <p14:tracePt t="90098" x="1355725" y="2617788"/>
          <p14:tracePt t="90099" x="1355725" y="2625725"/>
          <p14:tracePt t="90101" x="1355725" y="2633663"/>
          <p14:tracePt t="90103" x="1355725" y="2641600"/>
          <p14:tracePt t="90106" x="1355725" y="2649538"/>
          <p14:tracePt t="90111" x="1355725" y="2657475"/>
          <p14:tracePt t="90114" x="1355725" y="2665413"/>
          <p14:tracePt t="90115" x="1355725" y="2673350"/>
          <p14:tracePt t="90118" x="1355725" y="2681288"/>
          <p14:tracePt t="90119" x="1355725" y="2687638"/>
          <p14:tracePt t="90122" x="1355725" y="2695575"/>
          <p14:tracePt t="90123" x="1347788" y="2695575"/>
          <p14:tracePt t="90128" x="1347788" y="2703513"/>
          <p14:tracePt t="90129" x="1339850" y="2703513"/>
          <p14:tracePt t="90130" x="1339850" y="2711450"/>
          <p14:tracePt t="90135" x="1339850" y="2719388"/>
          <p14:tracePt t="90139" x="1331913" y="2727325"/>
          <p14:tracePt t="90140" x="1331913" y="2735263"/>
          <p14:tracePt t="90144" x="1323975" y="2735263"/>
          <p14:tracePt t="90146" x="1323975" y="2743200"/>
          <p14:tracePt t="90148" x="1323975" y="2751138"/>
          <p14:tracePt t="90153" x="1316038" y="2751138"/>
          <p14:tracePt t="90153" x="1316038" y="2759075"/>
          <p14:tracePt t="90158" x="1308100" y="2767013"/>
          <p14:tracePt t="90164" x="1300163" y="2767013"/>
          <p14:tracePt t="90165" x="1300163" y="2774950"/>
          <p14:tracePt t="90166" x="1292225" y="2774950"/>
          <p14:tracePt t="90172" x="1284288" y="2774950"/>
          <p14:tracePt t="90173" x="1284288" y="2782888"/>
          <p14:tracePt t="90175" x="1277938" y="2782888"/>
          <p14:tracePt t="90178" x="1270000" y="2782888"/>
          <p14:tracePt t="90178" x="1270000" y="2790825"/>
          <p14:tracePt t="90181" x="1262063" y="2790825"/>
          <p14:tracePt t="90184" x="1254125" y="2790825"/>
          <p14:tracePt t="90187" x="1246188" y="2790825"/>
          <p14:tracePt t="90187" x="1238250" y="2790825"/>
          <p14:tracePt t="90191" x="1230313" y="2790825"/>
          <p14:tracePt t="90193" x="1222375" y="2790825"/>
          <p14:tracePt t="90195" x="1214438" y="2790825"/>
          <p14:tracePt t="90198" x="1206500" y="2790825"/>
          <p14:tracePt t="90200" x="1198563" y="2790825"/>
          <p14:tracePt t="90203" x="1190625" y="2790825"/>
          <p14:tracePt t="90203" x="1182688" y="2790825"/>
          <p14:tracePt t="90208" x="1174750" y="2790825"/>
          <p14:tracePt t="90208" x="1174750" y="2798763"/>
          <p14:tracePt t="90211" x="1166813" y="2798763"/>
          <p14:tracePt t="90214" x="1158875" y="2798763"/>
          <p14:tracePt t="90220" x="1152525" y="2798763"/>
          <p14:tracePt t="90224" x="1144588" y="2798763"/>
          <p14:tracePt t="90234" x="1136650" y="2798763"/>
          <p14:tracePt t="90242" x="1128713" y="2798763"/>
          <p14:tracePt t="90305" x="1120775" y="2790825"/>
          <p14:tracePt t="90307" x="1120775" y="2782888"/>
          <p14:tracePt t="90308" x="1112838" y="2774950"/>
          <p14:tracePt t="90310" x="1112838" y="2767013"/>
          <p14:tracePt t="90310" x="1104900" y="2759075"/>
          <p14:tracePt t="90311" x="1104900" y="2751138"/>
          <p14:tracePt t="90313" x="1096963" y="2743200"/>
          <p14:tracePt t="90315" x="1089025" y="2735263"/>
          <p14:tracePt t="90315" x="1089025" y="2727325"/>
          <p14:tracePt t="90318" x="1089025" y="2719388"/>
          <p14:tracePt t="90318" x="1081088" y="2711450"/>
          <p14:tracePt t="90321" x="1081088" y="2703513"/>
          <p14:tracePt t="90323" x="1081088" y="2695575"/>
          <p14:tracePt t="90323" x="1073150" y="2695575"/>
          <p14:tracePt t="90324" x="1073150" y="2687638"/>
          <p14:tracePt t="90325" x="1073150" y="2681288"/>
          <p14:tracePt t="90328" x="1073150" y="2673350"/>
          <p14:tracePt t="90330" x="1073150" y="2665413"/>
          <p14:tracePt t="90331" x="1073150" y="2657475"/>
          <p14:tracePt t="90332" x="1065213" y="2657475"/>
          <p14:tracePt t="90333" x="1065213" y="2649538"/>
          <p14:tracePt t="90336" x="1065213" y="2641600"/>
          <p14:tracePt t="90337" x="1057275" y="2641600"/>
          <p14:tracePt t="90337" x="1057275" y="2633663"/>
          <p14:tracePt t="90338" x="1057275" y="2625725"/>
          <p14:tracePt t="90340" x="1057275" y="2617788"/>
          <p14:tracePt t="90343" x="1057275" y="2609850"/>
          <p14:tracePt t="90343" x="1057275" y="2601913"/>
          <p14:tracePt t="90347" x="1049338" y="2593975"/>
          <p14:tracePt t="90348" x="1049338" y="2586038"/>
          <p14:tracePt t="90350" x="1049338" y="2578100"/>
          <p14:tracePt t="90353" x="1049338" y="2570163"/>
          <p14:tracePt t="90355" x="1049338" y="2562225"/>
          <p14:tracePt t="90359" x="1049338" y="2555875"/>
          <p14:tracePt t="90361" x="1049338" y="2547938"/>
          <p14:tracePt t="90364" x="1049338" y="2540000"/>
          <p14:tracePt t="90365" x="1041400" y="2540000"/>
          <p14:tracePt t="90366" x="1041400" y="2532063"/>
          <p14:tracePt t="90371" x="1041400" y="2524125"/>
          <p14:tracePt t="90372" x="1041400" y="2516188"/>
          <p14:tracePt t="90378" x="1041400" y="2508250"/>
          <p14:tracePt t="90383" x="1041400" y="2500313"/>
          <p14:tracePt t="90385" x="1041400" y="2492375"/>
          <p14:tracePt t="90388" x="1041400" y="2484438"/>
          <p14:tracePt t="90388" x="1049338" y="2484438"/>
          <p14:tracePt t="90389" x="1049338" y="2476500"/>
          <p14:tracePt t="90393" x="1049338" y="2468563"/>
          <p14:tracePt t="90396" x="1049338" y="2460625"/>
          <p14:tracePt t="90399" x="1057275" y="2460625"/>
          <p14:tracePt t="90400" x="1057275" y="2452688"/>
          <p14:tracePt t="90403" x="1057275" y="2444750"/>
          <p14:tracePt t="90403" x="1065213" y="2444750"/>
          <p14:tracePt t="90404" x="1065213" y="2436813"/>
          <p14:tracePt t="90408" x="1065213" y="2430463"/>
          <p14:tracePt t="90410" x="1065213" y="2422525"/>
          <p14:tracePt t="90414" x="1065213" y="2414588"/>
          <p14:tracePt t="90417" x="1073150" y="2406650"/>
          <p14:tracePt t="90420" x="1081088" y="2406650"/>
          <p14:tracePt t="90422" x="1081088" y="2398713"/>
          <p14:tracePt t="90423" x="1089025" y="2398713"/>
          <p14:tracePt t="90424" x="1089025" y="2390775"/>
          <p14:tracePt t="90428" x="1096963" y="2390775"/>
          <p14:tracePt t="90430" x="1096963" y="2382838"/>
          <p14:tracePt t="90433" x="1104900" y="2382838"/>
          <p14:tracePt t="90434" x="1104900" y="2374900"/>
          <p14:tracePt t="90438" x="1112838" y="2374900"/>
          <p14:tracePt t="90439" x="1112838" y="2366963"/>
          <p14:tracePt t="90446" x="1120775" y="2366963"/>
          <p14:tracePt t="90448" x="1120775" y="2359025"/>
          <p14:tracePt t="90451" x="1128713" y="2359025"/>
          <p14:tracePt t="90454" x="1136650" y="2359025"/>
          <p14:tracePt t="90456" x="1144588" y="2351088"/>
          <p14:tracePt t="90460" x="1152525" y="2351088"/>
          <p14:tracePt t="90465" x="1158875" y="2351088"/>
          <p14:tracePt t="90473" x="1166813" y="2351088"/>
          <p14:tracePt t="90479" x="1174750" y="2351088"/>
          <p14:tracePt t="90491" x="1182688" y="2351088"/>
          <p14:tracePt t="90505" x="1190625" y="2351088"/>
          <p14:tracePt t="90532" x="1198563" y="2351088"/>
          <p14:tracePt t="90538" x="1206500" y="2351088"/>
          <p14:tracePt t="90542" x="1206500" y="2359025"/>
          <p14:tracePt t="90543" x="1214438" y="2359025"/>
          <p14:tracePt t="90545" x="1214438" y="2366963"/>
          <p14:tracePt t="90548" x="1222375" y="2374900"/>
          <p14:tracePt t="90551" x="1222375" y="2382838"/>
          <p14:tracePt t="90551" x="1230313" y="2382838"/>
          <p14:tracePt t="90553" x="1230313" y="2390775"/>
          <p14:tracePt t="90556" x="1238250" y="2398713"/>
          <p14:tracePt t="90557" x="1238250" y="2406650"/>
          <p14:tracePt t="90558" x="1246188" y="2406650"/>
          <p14:tracePt t="90559" x="1246188" y="2414588"/>
          <p14:tracePt t="90563" x="1254125" y="2422525"/>
          <p14:tracePt t="90564" x="1254125" y="2430463"/>
          <p14:tracePt t="90566" x="1262063" y="2436813"/>
          <p14:tracePt t="90568" x="1262063" y="2444750"/>
          <p14:tracePt t="90569" x="1262063" y="2452688"/>
          <p14:tracePt t="90570" x="1270000" y="2452688"/>
          <p14:tracePt t="90573" x="1277938" y="2460625"/>
          <p14:tracePt t="90574" x="1277938" y="2468563"/>
          <p14:tracePt t="90575" x="1284288" y="2476500"/>
          <p14:tracePt t="90577" x="1292225" y="2484438"/>
          <p14:tracePt t="90578" x="1292225" y="2492375"/>
          <p14:tracePt t="90581" x="1300163" y="2500313"/>
          <p14:tracePt t="90583" x="1300163" y="2508250"/>
          <p14:tracePt t="90583" x="1308100" y="2508250"/>
          <p14:tracePt t="90584" x="1308100" y="2516188"/>
          <p14:tracePt t="90586" x="1316038" y="2524125"/>
          <p14:tracePt t="90589" x="1316038" y="2532063"/>
          <p14:tracePt t="90590" x="1316038" y="2540000"/>
          <p14:tracePt t="90593" x="1323975" y="2540000"/>
          <p14:tracePt t="90594" x="1323975" y="2547938"/>
          <p14:tracePt t="90597" x="1331913" y="2555875"/>
          <p14:tracePt t="90602" x="1331913" y="2562225"/>
          <p14:tracePt t="90603" x="1331913" y="2570163"/>
          <p14:tracePt t="90605" x="1339850" y="2570163"/>
          <p14:tracePt t="90608" x="1339850" y="2578100"/>
          <p14:tracePt t="90608" x="1347788" y="2578100"/>
          <p14:tracePt t="90612" x="1347788" y="2586038"/>
          <p14:tracePt t="90614" x="1347788" y="2593975"/>
          <p14:tracePt t="90620" x="1347788" y="2601913"/>
          <p14:tracePt t="90629" x="1347788" y="2609850"/>
          <p14:tracePt t="90633" x="1355725" y="2609850"/>
          <p14:tracePt t="90636" x="1355725" y="2617788"/>
          <p14:tracePt t="90640" x="1355725" y="2625725"/>
          <p14:tracePt t="90648" x="1355725" y="2633663"/>
          <p14:tracePt t="90652" x="1355725" y="2641600"/>
          <p14:tracePt t="90661" x="1355725" y="2649538"/>
          <p14:tracePt t="90673" x="1355725" y="2657475"/>
          <p14:tracePt t="90676" x="1355725" y="2665413"/>
          <p14:tracePt t="90679" x="1355725" y="2673350"/>
          <p14:tracePt t="90681" x="1355725" y="2681288"/>
          <p14:tracePt t="90683" x="1355725" y="2687638"/>
          <p14:tracePt t="90687" x="1355725" y="2695575"/>
          <p14:tracePt t="90693" x="1355725" y="2703513"/>
          <p14:tracePt t="90695" x="1355725" y="2711450"/>
          <p14:tracePt t="90697" x="1355725" y="2719388"/>
          <p14:tracePt t="90700" x="1355725" y="2727325"/>
          <p14:tracePt t="90702" x="1355725" y="2735263"/>
          <p14:tracePt t="90705" x="1355725" y="2743200"/>
          <p14:tracePt t="90710" x="1355725" y="2751138"/>
          <p14:tracePt t="90717" x="1355725" y="2759075"/>
          <p14:tracePt t="90720" x="1355725" y="2767013"/>
          <p14:tracePt t="90726" x="1355725" y="2774950"/>
          <p14:tracePt t="90734" x="1355725" y="2782888"/>
          <p14:tracePt t="90753" x="1347788" y="2782888"/>
          <p14:tracePt t="90796" x="1339850" y="2782888"/>
          <p14:tracePt t="90802" x="1331913" y="2782888"/>
          <p14:tracePt t="90805" x="1323975" y="2782888"/>
          <p14:tracePt t="90808" x="1323975" y="2790825"/>
          <p14:tracePt t="90813" x="1316038" y="2790825"/>
          <p14:tracePt t="90819" x="1308100" y="2790825"/>
          <p14:tracePt t="90823" x="1300163" y="2790825"/>
          <p14:tracePt t="90826" x="1292225" y="2790825"/>
          <p14:tracePt t="90830" x="1284288" y="2790825"/>
          <p14:tracePt t="90848" x="1246188" y="2790825"/>
          <p14:tracePt t="90848" x="1238250" y="2790825"/>
          <p14:tracePt t="90853" x="1230313" y="2790825"/>
          <p14:tracePt t="90856" x="1222375" y="2790825"/>
          <p14:tracePt t="90856" x="1222375" y="2798763"/>
          <p14:tracePt t="90857" x="1214438" y="2798763"/>
          <p14:tracePt t="90862" x="1206500" y="2798763"/>
          <p14:tracePt t="90864" x="1198563" y="2798763"/>
          <p14:tracePt t="90869" x="1190625" y="2798763"/>
          <p14:tracePt t="90871" x="1182688" y="2798763"/>
          <p14:tracePt t="90876" x="1174750" y="2798763"/>
          <p14:tracePt t="90880" x="1166813" y="2798763"/>
          <p14:tracePt t="90885" x="1158875" y="2798763"/>
          <p14:tracePt t="90894" x="1152525" y="2798763"/>
          <p14:tracePt t="90925" x="1144588" y="2798763"/>
          <p14:tracePt t="91109" x="1152525" y="2798763"/>
          <p14:tracePt t="91112" x="1158875" y="2798763"/>
          <p14:tracePt t="91114" x="1166813" y="2798763"/>
          <p14:tracePt t="91115" x="1174750" y="2798763"/>
          <p14:tracePt t="91117" x="1182688" y="2798763"/>
          <p14:tracePt t="91117" x="1190625" y="2798763"/>
          <p14:tracePt t="91119" x="1198563" y="2798763"/>
          <p14:tracePt t="91120" x="1206500" y="2798763"/>
          <p14:tracePt t="91122" x="1222375" y="2790825"/>
          <p14:tracePt t="91124" x="1230313" y="2790825"/>
          <p14:tracePt t="91126" x="1238250" y="2790825"/>
          <p14:tracePt t="91128" x="1246188" y="2782888"/>
          <p14:tracePt t="91128" x="1254125" y="2782888"/>
          <p14:tracePt t="91129" x="1262063" y="2782888"/>
          <p14:tracePt t="91131" x="1270000" y="2782888"/>
          <p14:tracePt t="91133" x="1277938" y="2782888"/>
          <p14:tracePt t="91133" x="1277938" y="2774950"/>
          <p14:tracePt t="91134" x="1284288" y="2774950"/>
          <p14:tracePt t="91135" x="1292225" y="2774950"/>
          <p14:tracePt t="91136" x="1300163" y="2774950"/>
          <p14:tracePt t="91138" x="1308100" y="2774950"/>
          <p14:tracePt t="91139" x="1316038" y="2774950"/>
          <p14:tracePt t="91140" x="1323975" y="2767013"/>
          <p14:tracePt t="91141" x="1331913" y="2767013"/>
          <p14:tracePt t="91144" x="1347788" y="2767013"/>
          <p14:tracePt t="91145" x="1355725" y="2767013"/>
          <p14:tracePt t="91147" x="1363663" y="2759075"/>
          <p14:tracePt t="91148" x="1371600" y="2759075"/>
          <p14:tracePt t="91148" x="1379538" y="2759075"/>
          <p14:tracePt t="91149" x="1387475" y="2759075"/>
          <p14:tracePt t="91150" x="1401763" y="2759075"/>
          <p14:tracePt t="91153" x="1417638" y="2759075"/>
          <p14:tracePt t="91153" x="1425575" y="2759075"/>
          <p14:tracePt t="91154" x="1433513" y="2759075"/>
          <p14:tracePt t="91155" x="1441450" y="2759075"/>
          <p14:tracePt t="91156" x="1457325" y="2751138"/>
          <p14:tracePt t="91158" x="1465263" y="2751138"/>
          <p14:tracePt t="91158" x="1473200" y="2751138"/>
          <p14:tracePt t="91160" x="1489075" y="2751138"/>
          <p14:tracePt t="91161" x="1497013" y="2751138"/>
          <p14:tracePt t="91161" x="1512888" y="2751138"/>
          <p14:tracePt t="91163" x="1520825" y="2743200"/>
          <p14:tracePt t="91164" x="1535113" y="2743200"/>
          <p14:tracePt t="91165" x="1543050" y="2743200"/>
          <p14:tracePt t="91165" x="1558925" y="2743200"/>
          <p14:tracePt t="91166" x="1566863" y="2743200"/>
          <p14:tracePt t="91168" x="1582738" y="2743200"/>
          <p14:tracePt t="91168" x="1590675" y="2743200"/>
          <p14:tracePt t="91169" x="1606550" y="2735263"/>
          <p14:tracePt t="91170" x="1614488" y="2735263"/>
          <p14:tracePt t="91171" x="1630363" y="2735263"/>
          <p14:tracePt t="91173" x="1638300" y="2727325"/>
          <p14:tracePt t="91173" x="1652588" y="2727325"/>
          <p14:tracePt t="91174" x="1660525" y="2727325"/>
          <p14:tracePt t="91175" x="1676400" y="2727325"/>
          <p14:tracePt t="91176" x="1684338" y="2727325"/>
          <p14:tracePt t="91178" x="1700213" y="2727325"/>
          <p14:tracePt t="91178" x="1716088" y="2727325"/>
          <p14:tracePt t="91179" x="1724025" y="2719388"/>
          <p14:tracePt t="91180" x="1739900" y="2719388"/>
          <p14:tracePt t="91182" x="1747838" y="2719388"/>
          <p14:tracePt t="91182" x="1763713" y="2719388"/>
          <p14:tracePt t="91183" x="1778000" y="2719388"/>
          <p14:tracePt t="91184" x="1785938" y="2719388"/>
          <p14:tracePt t="91185" x="1793875" y="2711450"/>
          <p14:tracePt t="91186" x="1809750" y="2711450"/>
          <p14:tracePt t="91187" x="1817688" y="2711450"/>
          <p14:tracePt t="91188" x="1833563" y="2711450"/>
          <p14:tracePt t="91189" x="1841500" y="2711450"/>
          <p14:tracePt t="91191" x="1849438" y="2711450"/>
          <p14:tracePt t="91191" x="1865313" y="2711450"/>
          <p14:tracePt t="91192" x="1873250" y="2711450"/>
          <p14:tracePt t="91193" x="1889125" y="2711450"/>
          <p14:tracePt t="91194" x="1895475" y="2711450"/>
          <p14:tracePt t="91196" x="1903413" y="2711450"/>
          <p14:tracePt t="91197" x="1919288" y="2711450"/>
          <p14:tracePt t="91198" x="1927225" y="2711450"/>
          <p14:tracePt t="91198" x="1935163" y="2711450"/>
          <p14:tracePt t="91199" x="1943100" y="2711450"/>
          <p14:tracePt t="91200" x="1958975" y="2711450"/>
          <p14:tracePt t="91203" x="1974850" y="2711450"/>
          <p14:tracePt t="91203" x="1982788" y="2711450"/>
          <p14:tracePt t="91204" x="1990725" y="2711450"/>
          <p14:tracePt t="91205" x="2006600" y="2711450"/>
          <p14:tracePt t="91208" x="2020888" y="2711450"/>
          <p14:tracePt t="91208" x="2028825" y="2711450"/>
          <p14:tracePt t="91209" x="2036763" y="2711450"/>
          <p14:tracePt t="91210" x="2044700" y="2711450"/>
          <p14:tracePt t="91211" x="2060575" y="2711450"/>
          <p14:tracePt t="91213" x="2068513" y="2711450"/>
          <p14:tracePt t="91214" x="2076450" y="2711450"/>
          <p14:tracePt t="91214" x="2084388" y="2711450"/>
          <p14:tracePt t="91215" x="2092325" y="2711450"/>
          <p14:tracePt t="91216" x="2100263" y="2711450"/>
          <p14:tracePt t="91217" x="2116138" y="2711450"/>
          <p14:tracePt t="91218" x="2124075" y="2711450"/>
          <p14:tracePt t="91219" x="2132013" y="2711450"/>
          <p14:tracePt t="91220" x="2138363" y="2711450"/>
          <p14:tracePt t="91221" x="2146300" y="2711450"/>
          <p14:tracePt t="91223" x="2154238" y="2711450"/>
          <p14:tracePt t="91223" x="2170113" y="2711450"/>
          <p14:tracePt t="91224" x="2178050" y="2719388"/>
          <p14:tracePt t="91225" x="2185988" y="2719388"/>
          <p14:tracePt t="91226" x="2193925" y="2719388"/>
          <p14:tracePt t="91228" x="2209800" y="2719388"/>
          <p14:tracePt t="91230" x="2225675" y="2727325"/>
          <p14:tracePt t="91231" x="2233613" y="2727325"/>
          <p14:tracePt t="91232" x="2241550" y="2735263"/>
          <p14:tracePt t="91233" x="2249488" y="2735263"/>
          <p14:tracePt t="91233" x="2255838" y="2735263"/>
          <p14:tracePt t="91234" x="2263775" y="2735263"/>
          <p14:tracePt t="91235" x="2271713" y="2743200"/>
          <p14:tracePt t="91236" x="2279650" y="2743200"/>
          <p14:tracePt t="91237" x="2287588" y="2751138"/>
          <p14:tracePt t="91238" x="2295525" y="2751138"/>
          <p14:tracePt t="91239" x="2303463" y="2751138"/>
          <p14:tracePt t="91240" x="2311400" y="2751138"/>
          <p14:tracePt t="91243" x="2319338" y="2751138"/>
          <p14:tracePt t="91243" x="2327275" y="2751138"/>
          <p14:tracePt t="91244" x="2327275" y="2759075"/>
          <p14:tracePt t="91245" x="2335213" y="2759075"/>
          <p14:tracePt t="91248" x="2343150" y="2759075"/>
          <p14:tracePt t="91250" x="2351088" y="2759075"/>
          <p14:tracePt t="91254" x="2351088" y="2767013"/>
          <p14:tracePt t="91256" x="2359025" y="2767013"/>
          <p14:tracePt t="91269" x="2366963" y="2767013"/>
          <p14:tracePt t="91286" x="2366963" y="2774950"/>
          <p14:tracePt t="91290" x="2374900" y="2774950"/>
          <p14:tracePt t="91293" x="2381250" y="2774950"/>
          <p14:tracePt t="91295" x="2389188" y="2774950"/>
          <p14:tracePt t="91297" x="2397125" y="2774950"/>
          <p14:tracePt t="91298" x="2405063" y="2782888"/>
          <p14:tracePt t="91300" x="2413000" y="2782888"/>
          <p14:tracePt t="91301" x="2413000" y="2790825"/>
          <p14:tracePt t="91303" x="2420938" y="2790825"/>
          <p14:tracePt t="91304" x="2428875" y="2790825"/>
          <p14:tracePt t="91305" x="2436813" y="2798763"/>
          <p14:tracePt t="91309" x="2444750" y="2798763"/>
          <p14:tracePt t="91311" x="2452688" y="2798763"/>
          <p14:tracePt t="91313" x="2460625" y="2798763"/>
          <p14:tracePt t="91314" x="2468563" y="2798763"/>
          <p14:tracePt t="91319" x="2476500" y="2798763"/>
          <p14:tracePt t="91319" x="2476500" y="2805113"/>
          <p14:tracePt t="91324" x="2484438" y="2805113"/>
          <p14:tracePt t="91326" x="2492375" y="2805113"/>
          <p14:tracePt t="91333" x="2498725" y="2805113"/>
          <p14:tracePt t="91341" x="2506663" y="2805113"/>
          <p14:tracePt t="91415" x="2514600" y="2805113"/>
          <p14:tracePt t="91418" x="2522538" y="2805113"/>
          <p14:tracePt t="91421" x="2530475" y="2805113"/>
          <p14:tracePt t="91424" x="2538413" y="2805113"/>
          <p14:tracePt t="91426" x="2546350" y="2805113"/>
          <p14:tracePt t="91428" x="2554288" y="2798763"/>
          <p14:tracePt t="91428" x="2562225" y="2798763"/>
          <p14:tracePt t="91431" x="2570163" y="2798763"/>
          <p14:tracePt t="91433" x="2578100" y="2798763"/>
          <p14:tracePt t="91434" x="2578100" y="2790825"/>
          <p14:tracePt t="91434" x="2586038" y="2790825"/>
          <p14:tracePt t="91435" x="2593975" y="2790825"/>
          <p14:tracePt t="91439" x="2601913" y="2782888"/>
          <p14:tracePt t="91440" x="2609850" y="2782888"/>
          <p14:tracePt t="91441" x="2617788" y="2782888"/>
          <p14:tracePt t="91445" x="2624138" y="2774950"/>
          <p14:tracePt t="91445" x="2632075" y="2774950"/>
          <p14:tracePt t="91449" x="2640013" y="2774950"/>
          <p14:tracePt t="91450" x="2647950" y="2774950"/>
          <p14:tracePt t="91453" x="2655888" y="2774950"/>
          <p14:tracePt t="91454" x="2663825" y="2767013"/>
          <p14:tracePt t="91456" x="2671763" y="2767013"/>
          <p14:tracePt t="91458" x="2679700" y="2767013"/>
          <p14:tracePt t="91460" x="2687638" y="2767013"/>
          <p14:tracePt t="91461" x="2687638" y="2759075"/>
          <p14:tracePt t="91462" x="2695575" y="2759075"/>
          <p14:tracePt t="91464" x="2703513" y="2759075"/>
          <p14:tracePt t="91467" x="2711450" y="2759075"/>
          <p14:tracePt t="91467" x="2719388" y="2759075"/>
          <p14:tracePt t="91470" x="2727325" y="2759075"/>
          <p14:tracePt t="91473" x="2735263" y="2759075"/>
          <p14:tracePt t="91474" x="2743200" y="2759075"/>
          <p14:tracePt t="91476" x="2749550" y="2759075"/>
          <p14:tracePt t="91478" x="2749550" y="2751138"/>
          <p14:tracePt t="91478" x="2757488" y="2751138"/>
          <p14:tracePt t="91481" x="2765425" y="2751138"/>
          <p14:tracePt t="91483" x="2765425" y="2743200"/>
          <p14:tracePt t="91483" x="2773363" y="2743200"/>
          <p14:tracePt t="91487" x="2781300" y="2743200"/>
          <p14:tracePt t="91488" x="2789238" y="2743200"/>
          <p14:tracePt t="91493" x="2797175" y="2743200"/>
          <p14:tracePt t="91498" x="2805113" y="2743200"/>
          <p14:tracePt t="91501" x="2813050" y="2743200"/>
          <p14:tracePt t="91503" x="2813050" y="2735263"/>
          <p14:tracePt t="91504" x="2820988" y="2735263"/>
          <p14:tracePt t="91508" x="2828925" y="2735263"/>
          <p14:tracePt t="91509" x="2828925" y="2727325"/>
          <p14:tracePt t="91512" x="2836863" y="2727325"/>
          <p14:tracePt t="91514" x="2844800" y="2727325"/>
          <p14:tracePt t="91517" x="2852738" y="2727325"/>
          <p14:tracePt t="91521" x="2860675" y="2727325"/>
          <p14:tracePt t="91524" x="2867025" y="2727325"/>
          <p14:tracePt t="91525" x="2867025" y="2719388"/>
          <p14:tracePt t="91530" x="2874963" y="2719388"/>
          <p14:tracePt t="91533" x="2882900" y="2719388"/>
          <p14:tracePt t="91533" x="2882900" y="2711450"/>
          <p14:tracePt t="91535" x="2890838" y="2711450"/>
          <p14:tracePt t="91539" x="2898775" y="2711450"/>
          <p14:tracePt t="91543" x="2906713" y="2711450"/>
          <p14:tracePt t="91546" x="2914650" y="2711450"/>
          <p14:tracePt t="91550" x="2922588" y="2711450"/>
          <p14:tracePt t="91557" x="2930525" y="2711450"/>
          <p14:tracePt t="91563" x="2938463" y="2711450"/>
          <p14:tracePt t="91576" x="2946400" y="2711450"/>
          <p14:tracePt t="91581" x="2954338" y="2711450"/>
          <p14:tracePt t="91588" x="2962275" y="2711450"/>
          <p14:tracePt t="91823" x="2962275" y="2703513"/>
          <p14:tracePt t="91979" x="2970213" y="2703513"/>
          <p14:tracePt t="92002" x="2978150" y="2703513"/>
          <p14:tracePt t="92003" x="2986088" y="2703513"/>
          <p14:tracePt t="92007" x="2992438" y="2703513"/>
          <p14:tracePt t="92010" x="3000375" y="2703513"/>
          <p14:tracePt t="92011" x="3008313" y="2703513"/>
          <p14:tracePt t="92013" x="3016250" y="2703513"/>
          <p14:tracePt t="92014" x="3024188" y="2703513"/>
          <p14:tracePt t="92017" x="3032125" y="2695575"/>
          <p14:tracePt t="92018" x="3040063" y="2695575"/>
          <p14:tracePt t="92019" x="3048000" y="2695575"/>
          <p14:tracePt t="92021" x="3055938" y="2695575"/>
          <p14:tracePt t="92023" x="3063875" y="2695575"/>
          <p14:tracePt t="92025" x="3071813" y="2695575"/>
          <p14:tracePt t="92028" x="3079750" y="2695575"/>
          <p14:tracePt t="92030" x="3087688" y="2695575"/>
          <p14:tracePt t="92031" x="3095625" y="2687638"/>
          <p14:tracePt t="92036" x="3103563" y="2687638"/>
          <p14:tracePt t="92038" x="3109913" y="2687638"/>
          <p14:tracePt t="92040" x="3117850" y="2687638"/>
          <p14:tracePt t="92044" x="3125788" y="2687638"/>
          <p14:tracePt t="92045" x="3133725" y="2687638"/>
          <p14:tracePt t="92051" x="3141663" y="2687638"/>
          <p14:tracePt t="92054" x="3149600" y="2687638"/>
          <p14:tracePt t="92058" x="3157538" y="2687638"/>
          <p14:tracePt t="92059" x="3165475" y="2687638"/>
          <p14:tracePt t="92066" x="3173413" y="2687638"/>
          <p14:tracePt t="92071" x="3181350" y="2687638"/>
          <p14:tracePt t="92079" x="3189288" y="2687638"/>
          <p14:tracePt t="92086" x="3197225" y="2687638"/>
          <p14:tracePt t="92090" x="3205163" y="2687638"/>
          <p14:tracePt t="92097" x="3213100" y="2687638"/>
          <p14:tracePt t="92098" x="3213100" y="2695575"/>
          <p14:tracePt t="92100" x="3221038" y="2695575"/>
          <p14:tracePt t="92107" x="3228975" y="2695575"/>
          <p14:tracePt t="92114" x="3235325" y="2695575"/>
          <p14:tracePt t="92119" x="3235325" y="2703513"/>
          <p14:tracePt t="92124" x="3243263" y="2703513"/>
          <p14:tracePt t="92136" x="3251200" y="2711450"/>
          <p14:tracePt t="92281" x="3243263" y="2711450"/>
          <p14:tracePt t="92287" x="3235325" y="2711450"/>
          <p14:tracePt t="92288" x="3228975" y="2711450"/>
          <p14:tracePt t="92291" x="3221038" y="2711450"/>
          <p14:tracePt t="92293" x="3213100" y="2703513"/>
          <p14:tracePt t="92296" x="3205163" y="2703513"/>
          <p14:tracePt t="92297" x="3197225" y="2695575"/>
          <p14:tracePt t="92298" x="3189288" y="2687638"/>
          <p14:tracePt t="92301" x="3181350" y="2687638"/>
          <p14:tracePt t="92301" x="3173413" y="2681288"/>
          <p14:tracePt t="92304" x="3165475" y="2673350"/>
          <p14:tracePt t="92304" x="3157538" y="2673350"/>
          <p14:tracePt t="92305" x="3157538" y="2665413"/>
          <p14:tracePt t="92306" x="3149600" y="2665413"/>
          <p14:tracePt t="92307" x="3141663" y="2657475"/>
          <p14:tracePt t="92308" x="3133725" y="2657475"/>
          <p14:tracePt t="92309" x="3125788" y="2649538"/>
          <p14:tracePt t="92312" x="3117850" y="2641600"/>
          <p14:tracePt t="92313" x="3109913" y="2641600"/>
          <p14:tracePt t="92314" x="3103563" y="2633663"/>
          <p14:tracePt t="92315" x="3095625" y="2633663"/>
          <p14:tracePt t="92316" x="3087688" y="2625725"/>
          <p14:tracePt t="92316" x="3079750" y="2625725"/>
          <p14:tracePt t="92318" x="3071813" y="2617788"/>
          <p14:tracePt t="92320" x="3055938" y="2609850"/>
          <p14:tracePt t="92322" x="3048000" y="2601913"/>
          <p14:tracePt t="92323" x="3040063" y="2601913"/>
          <p14:tracePt t="92323" x="3032125" y="2601913"/>
          <p14:tracePt t="92324" x="3024188" y="2593975"/>
          <p14:tracePt t="92325" x="3016250" y="2593975"/>
          <p14:tracePt t="92326" x="3008313" y="2586038"/>
          <p14:tracePt t="92329" x="3000375" y="2586038"/>
          <p14:tracePt t="92330" x="2992438" y="2578100"/>
          <p14:tracePt t="92331" x="2986088" y="2578100"/>
          <p14:tracePt t="92332" x="2978150" y="2578100"/>
          <p14:tracePt t="92333" x="2978150" y="2570163"/>
          <p14:tracePt t="92333" x="2970213" y="2570163"/>
          <p14:tracePt t="92334" x="2962275" y="2570163"/>
          <p14:tracePt t="92335" x="2962275" y="2562225"/>
          <p14:tracePt t="92336" x="2954338" y="2562225"/>
          <p14:tracePt t="92337" x="2946400" y="2562225"/>
          <p14:tracePt t="92340" x="2938463" y="2562225"/>
          <p14:tracePt t="92340" x="2938463" y="2555875"/>
          <p14:tracePt t="92341" x="2930525" y="2555875"/>
          <p14:tracePt t="92342" x="2930525" y="2547938"/>
          <p14:tracePt t="92343" x="2922588" y="2547938"/>
          <p14:tracePt t="92346" x="2914650" y="2540000"/>
          <p14:tracePt t="92348" x="2906713" y="2540000"/>
          <p14:tracePt t="92348" x="2906713" y="2532063"/>
          <p14:tracePt t="92349" x="2898775" y="2532063"/>
          <p14:tracePt t="92351" x="2890838" y="2532063"/>
          <p14:tracePt t="92354" x="2882900" y="2532063"/>
          <p14:tracePt t="92354" x="2874963" y="2532063"/>
          <p14:tracePt t="92358" x="2867025" y="2532063"/>
          <p14:tracePt t="92358" x="2867025" y="2524125"/>
          <p14:tracePt t="92359" x="2860675" y="2524125"/>
          <p14:tracePt t="92364" x="2852738" y="2524125"/>
          <p14:tracePt t="92367" x="2844800" y="2524125"/>
          <p14:tracePt t="92368" x="2844800" y="2516188"/>
          <p14:tracePt t="92370" x="2836863" y="2516188"/>
          <p14:tracePt t="92373" x="2836863" y="2508250"/>
          <p14:tracePt t="92375" x="2828925" y="2508250"/>
          <p14:tracePt t="92378" x="2820988" y="2508250"/>
          <p14:tracePt t="92380" x="2820988" y="2500313"/>
          <p14:tracePt t="92384" x="2813050" y="2500313"/>
          <p14:tracePt t="92386" x="2813050" y="2492375"/>
          <p14:tracePt t="92388" x="2805113" y="2492375"/>
          <p14:tracePt t="92468" x="2813050" y="2484438"/>
          <p14:tracePt t="92470" x="2813050" y="2476500"/>
          <p14:tracePt t="92471" x="2820988" y="2476500"/>
          <p14:tracePt t="92473" x="2828925" y="2468563"/>
          <p14:tracePt t="92473" x="2836863" y="2460625"/>
          <p14:tracePt t="92474" x="2844800" y="2460625"/>
          <p14:tracePt t="92476" x="2852738" y="2452688"/>
          <p14:tracePt t="92479" x="2860675" y="2452688"/>
          <p14:tracePt t="92480" x="2867025" y="2452688"/>
          <p14:tracePt t="92481" x="2867025" y="2444750"/>
          <p14:tracePt t="92481" x="2874963" y="2444750"/>
          <p14:tracePt t="92482" x="2882900" y="2444750"/>
          <p14:tracePt t="92483" x="2890838" y="2436813"/>
          <p14:tracePt t="92485" x="2898775" y="2436813"/>
          <p14:tracePt t="92486" x="2906713" y="2436813"/>
          <p14:tracePt t="92487" x="2914650" y="2436813"/>
          <p14:tracePt t="92488" x="2914650" y="2430463"/>
          <p14:tracePt t="92489" x="2922588" y="2430463"/>
          <p14:tracePt t="92491" x="2930525" y="2422525"/>
          <p14:tracePt t="92493" x="2938463" y="2422525"/>
          <p14:tracePt t="92495" x="2946400" y="2422525"/>
          <p14:tracePt t="92495" x="2954338" y="2422525"/>
          <p14:tracePt t="92497" x="2962275" y="2422525"/>
          <p14:tracePt t="92498" x="2970213" y="2414588"/>
          <p14:tracePt t="92500" x="2978150" y="2414588"/>
          <p14:tracePt t="92501" x="2986088" y="2406650"/>
          <p14:tracePt t="92503" x="2992438" y="2406650"/>
          <p14:tracePt t="92505" x="3000375" y="2406650"/>
          <p14:tracePt t="92505" x="3008313" y="2406650"/>
          <p14:tracePt t="92506" x="3008313" y="2398713"/>
          <p14:tracePt t="92508" x="3016250" y="2398713"/>
          <p14:tracePt t="92510" x="3024188" y="2398713"/>
          <p14:tracePt t="92510" x="3032125" y="2398713"/>
          <p14:tracePt t="92511" x="3032125" y="2390775"/>
          <p14:tracePt t="92513" x="3040063" y="2390775"/>
          <p14:tracePt t="92514" x="3048000" y="2390775"/>
          <p14:tracePt t="92517" x="3055938" y="2390775"/>
          <p14:tracePt t="92520" x="3063875" y="2390775"/>
          <p14:tracePt t="92523" x="3071813" y="2382838"/>
          <p14:tracePt t="92525" x="3079750" y="2382838"/>
          <p14:tracePt t="92528" x="3087688" y="2382838"/>
          <p14:tracePt t="92530" x="3095625" y="2382838"/>
          <p14:tracePt t="92534" x="3103563" y="2382838"/>
          <p14:tracePt t="92535" x="3109913" y="2382838"/>
          <p14:tracePt t="92540" x="3117850" y="2382838"/>
          <p14:tracePt t="92540" x="3117850" y="2374900"/>
          <p14:tracePt t="92545" x="3125788" y="2374900"/>
          <p14:tracePt t="92548" x="3133725" y="2374900"/>
          <p14:tracePt t="92552" x="3141663" y="2374900"/>
          <p14:tracePt t="92556" x="3149600" y="2374900"/>
          <p14:tracePt t="92562" x="3157538" y="2374900"/>
          <p14:tracePt t="92565" x="3165475" y="2374900"/>
          <p14:tracePt t="92570" x="3173413" y="2374900"/>
          <p14:tracePt t="92573" x="3181350" y="2374900"/>
          <p14:tracePt t="92577" x="3189288" y="2374900"/>
          <p14:tracePt t="92581" x="3197225" y="2374900"/>
          <p14:tracePt t="92584" x="3205163" y="2374900"/>
          <p14:tracePt t="92587" x="3213100" y="2374900"/>
          <p14:tracePt t="92590" x="3221038" y="2374900"/>
          <p14:tracePt t="92593" x="3228975" y="2374900"/>
          <p14:tracePt t="92594" x="3235325" y="2374900"/>
          <p14:tracePt t="92598" x="3243263" y="2374900"/>
          <p14:tracePt t="92599" x="3243263" y="2382838"/>
          <p14:tracePt t="92600" x="3251200" y="2382838"/>
          <p14:tracePt t="92603" x="3259138" y="2382838"/>
          <p14:tracePt t="92607" x="3267075" y="2382838"/>
          <p14:tracePt t="92608" x="3275013" y="2382838"/>
          <p14:tracePt t="92613" x="3282950" y="2382838"/>
          <p14:tracePt t="92615" x="3290888" y="2382838"/>
          <p14:tracePt t="92615" x="3290888" y="2390775"/>
          <p14:tracePt t="92620" x="3298825" y="2390775"/>
          <p14:tracePt t="92623" x="3306763" y="2390775"/>
          <p14:tracePt t="92624" x="3306763" y="2398713"/>
          <p14:tracePt t="92626" x="3314700" y="2398713"/>
          <p14:tracePt t="92633" x="3322638" y="2398713"/>
          <p14:tracePt t="92639" x="3330575" y="2398713"/>
          <p14:tracePt t="92647" x="3338513" y="2398713"/>
          <p14:tracePt t="92654" x="3338513" y="2406650"/>
          <p14:tracePt t="92742" x="3330575" y="2406650"/>
          <p14:tracePt t="92744" x="3322638" y="2406650"/>
          <p14:tracePt t="92745" x="3314700" y="2406650"/>
          <p14:tracePt t="92748" x="3306763" y="2414588"/>
          <p14:tracePt t="92750" x="3298825" y="2414588"/>
          <p14:tracePt t="92750" x="3290888" y="2414588"/>
          <p14:tracePt t="92753" x="3282950" y="2414588"/>
          <p14:tracePt t="92753" x="3275013" y="2414588"/>
          <p14:tracePt t="92756" x="3267075" y="2414588"/>
          <p14:tracePt t="92756" x="3259138" y="2414588"/>
          <p14:tracePt t="92759" x="3251200" y="2414588"/>
          <p14:tracePt t="92760" x="3243263" y="2414588"/>
          <p14:tracePt t="92761" x="3235325" y="2422525"/>
          <p14:tracePt t="92764" x="3228975" y="2422525"/>
          <p14:tracePt t="92765" x="3221038" y="2422525"/>
          <p14:tracePt t="92766" x="3213100" y="2422525"/>
          <p14:tracePt t="92770" x="3205163" y="2422525"/>
          <p14:tracePt t="92771" x="3197225" y="2422525"/>
          <p14:tracePt t="92776" x="3189288" y="2430463"/>
          <p14:tracePt t="92781" x="3181350" y="2430463"/>
          <p14:tracePt t="92789" x="3173413" y="2430463"/>
          <p14:tracePt t="92793" x="3173413" y="2436813"/>
          <p14:tracePt t="92798" x="3165475" y="2436813"/>
          <p14:tracePt t="92806" x="3157538" y="2436813"/>
          <p14:tracePt t="92885" x="3157538" y="2444750"/>
          <p14:tracePt t="92886" x="3149600" y="2444750"/>
          <p14:tracePt t="92889" x="3149600" y="2452688"/>
          <p14:tracePt t="92891" x="3149600" y="2460625"/>
          <p14:tracePt t="92891" x="3149600" y="2468563"/>
          <p14:tracePt t="92892" x="3149600" y="2476500"/>
          <p14:tracePt t="92893" x="3149600" y="2484438"/>
          <p14:tracePt t="92894" x="3141663" y="2484438"/>
          <p14:tracePt t="92895" x="3141663" y="2500313"/>
          <p14:tracePt t="92897" x="3141663" y="2508250"/>
          <p14:tracePt t="92898" x="3141663" y="2516188"/>
          <p14:tracePt t="92900" x="3141663" y="2524125"/>
          <p14:tracePt t="92900" x="3141663" y="2532063"/>
          <p14:tracePt t="92902" x="3141663" y="2540000"/>
          <p14:tracePt t="92902" x="3141663" y="2547938"/>
          <p14:tracePt t="92903" x="3141663" y="2555875"/>
          <p14:tracePt t="92905" x="3141663" y="2562225"/>
          <p14:tracePt t="92905" x="3133725" y="2570163"/>
          <p14:tracePt t="92906" x="3133725" y="2578100"/>
          <p14:tracePt t="92907" x="3133725" y="2586038"/>
          <p14:tracePt t="92908" x="3133725" y="2593975"/>
          <p14:tracePt t="92909" x="3133725" y="2601913"/>
          <p14:tracePt t="92910" x="3133725" y="2609850"/>
          <p14:tracePt t="92911" x="3133725" y="2625725"/>
          <p14:tracePt t="92912" x="3133725" y="2633663"/>
          <p14:tracePt t="92914" x="3133725" y="2641600"/>
          <p14:tracePt t="92914" x="3133725" y="2657475"/>
          <p14:tracePt t="92915" x="3125788" y="2665413"/>
          <p14:tracePt t="92916" x="3125788" y="2673350"/>
          <p14:tracePt t="92917" x="3125788" y="2687638"/>
          <p14:tracePt t="92918" x="3125788" y="2695575"/>
          <p14:tracePt t="92920" x="3125788" y="2711450"/>
          <p14:tracePt t="92920" x="3125788" y="2719388"/>
          <p14:tracePt t="92921" x="3125788" y="2735263"/>
          <p14:tracePt t="92923" x="3125788" y="2743200"/>
          <p14:tracePt t="92923" x="3125788" y="2759075"/>
          <p14:tracePt t="92924" x="3125788" y="2767013"/>
          <p14:tracePt t="92925" x="3117850" y="2782888"/>
          <p14:tracePt t="92926" x="3117850" y="2798763"/>
          <p14:tracePt t="92928" x="3117850" y="2813050"/>
          <p14:tracePt t="92928" x="3117850" y="2820988"/>
          <p14:tracePt t="92930" x="3117850" y="2836863"/>
          <p14:tracePt t="92931" x="3117850" y="2852738"/>
          <p14:tracePt t="92931" x="3117850" y="2876550"/>
          <p14:tracePt t="92933" x="3117850" y="2892425"/>
          <p14:tracePt t="92933" x="3117850" y="2908300"/>
          <p14:tracePt t="92934" x="3117850" y="2916238"/>
          <p14:tracePt t="92935" x="3117850" y="2930525"/>
          <p14:tracePt t="92937" x="3117850" y="2946400"/>
          <p14:tracePt t="92937" x="3117850" y="2962275"/>
          <p14:tracePt t="92938" x="3109913" y="2978150"/>
          <p14:tracePt t="92939" x="3109913" y="3001963"/>
          <p14:tracePt t="92940" x="3109913" y="3017838"/>
          <p14:tracePt t="92941" x="3109913" y="3033713"/>
          <p14:tracePt t="92942" x="3109913" y="3041650"/>
          <p14:tracePt t="92943" x="3109913" y="3063875"/>
          <p14:tracePt t="92944" x="3109913" y="3079750"/>
          <p14:tracePt t="92945" x="3109913" y="3103563"/>
          <p14:tracePt t="92947" x="3109913" y="3135313"/>
          <p14:tracePt t="92948" x="3109913" y="3151188"/>
          <p14:tracePt t="92949" x="3109913" y="3167063"/>
          <p14:tracePt t="92950" x="3103563" y="3181350"/>
          <p14:tracePt t="92952" x="3103563" y="3205163"/>
          <p14:tracePt t="92952" x="3103563" y="3221038"/>
          <p14:tracePt t="92954" x="3103563" y="3236913"/>
          <p14:tracePt t="92954" x="3103563" y="3260725"/>
          <p14:tracePt t="92955" x="3103563" y="3276600"/>
          <p14:tracePt t="92956" x="3103563" y="3300413"/>
          <p14:tracePt t="92957" x="3103563" y="3306763"/>
          <p14:tracePt t="92958" x="3103563" y="3330575"/>
          <p14:tracePt t="92959" x="3103563" y="3354388"/>
          <p14:tracePt t="92960" x="3095625" y="3370263"/>
          <p14:tracePt t="92961" x="3095625" y="3394075"/>
          <p14:tracePt t="92962" x="3095625" y="3409950"/>
          <p14:tracePt t="92964" x="3095625" y="3425825"/>
          <p14:tracePt t="92964" x="3087688" y="3440113"/>
          <p14:tracePt t="92966" x="3087688" y="3463925"/>
          <p14:tracePt t="92967" x="3087688" y="3479800"/>
          <p14:tracePt t="92967" x="3087688" y="3503613"/>
          <p14:tracePt t="92968" x="3079750" y="3519488"/>
          <p14:tracePt t="92969" x="3079750" y="3535363"/>
          <p14:tracePt t="92971" x="3071813" y="3557588"/>
          <p14:tracePt t="92971" x="3071813" y="3581400"/>
          <p14:tracePt t="92972" x="3071813" y="3605213"/>
          <p14:tracePt t="92973" x="3071813" y="3621088"/>
          <p14:tracePt t="92974" x="3063875" y="3644900"/>
          <p14:tracePt t="92975" x="3055938" y="3668713"/>
          <p14:tracePt t="92976" x="3055938" y="3690938"/>
          <p14:tracePt t="92977" x="3055938" y="3698875"/>
          <p14:tracePt t="92978" x="3048000" y="3722688"/>
          <p14:tracePt t="92980" x="3048000" y="3746500"/>
          <p14:tracePt t="92981" x="3040063" y="3770313"/>
          <p14:tracePt t="92981" x="3032125" y="3794125"/>
          <p14:tracePt t="92983" x="3032125" y="3816350"/>
          <p14:tracePt t="92983" x="3024188" y="3832225"/>
          <p14:tracePt t="92984" x="3016250" y="3856038"/>
          <p14:tracePt t="92985" x="3016250" y="3871913"/>
          <p14:tracePt t="92986" x="3008313" y="3895725"/>
          <p14:tracePt t="92988" x="3000375" y="3919538"/>
          <p14:tracePt t="92988" x="3000375" y="3941763"/>
          <p14:tracePt t="92989" x="2992438" y="3957638"/>
          <p14:tracePt t="92990" x="2986088" y="3981450"/>
          <p14:tracePt t="92991" x="2978150" y="3997325"/>
          <p14:tracePt t="92993" x="2978150" y="4021138"/>
          <p14:tracePt t="92993" x="2970213" y="4037013"/>
          <p14:tracePt t="92994" x="2962275" y="4059238"/>
          <p14:tracePt t="92995" x="2954338" y="4083050"/>
          <p14:tracePt t="92997" x="2946400" y="4106863"/>
          <p14:tracePt t="92998" x="2938463" y="4122738"/>
          <p14:tracePt t="92999" x="2930525" y="4138613"/>
          <p14:tracePt t="93000" x="2922588" y="4162425"/>
          <p14:tracePt t="93000" x="2914650" y="4184650"/>
          <p14:tracePt t="93001" x="2906713" y="4208463"/>
          <p14:tracePt t="93003" x="2906713" y="4224338"/>
          <p14:tracePt t="93003" x="2898775" y="4240213"/>
          <p14:tracePt t="93004" x="2890838" y="4264025"/>
          <p14:tracePt t="93006" x="2882900" y="4287838"/>
          <p14:tracePt t="93006" x="2874963" y="4302125"/>
          <p14:tracePt t="93008" x="2867025" y="4325938"/>
          <p14:tracePt t="93008" x="2860675" y="4341813"/>
          <p14:tracePt t="93009" x="2860675" y="4365625"/>
          <p14:tracePt t="93010" x="2852738" y="4381500"/>
          <p14:tracePt t="93011" x="2844800" y="4397375"/>
          <p14:tracePt t="93013" x="2836863" y="4421188"/>
          <p14:tracePt t="93014" x="2836863" y="4435475"/>
          <p14:tracePt t="93015" x="2828925" y="4459288"/>
          <p14:tracePt t="93016" x="2820988" y="4483100"/>
          <p14:tracePt t="93017" x="2820988" y="4498975"/>
          <p14:tracePt t="93018" x="2813050" y="4514850"/>
          <p14:tracePt t="93018" x="2805113" y="4530725"/>
          <p14:tracePt t="93019" x="2797175" y="4552950"/>
          <p14:tracePt t="93020" x="2797175" y="4568825"/>
          <p14:tracePt t="93021" x="2789238" y="4584700"/>
          <p14:tracePt t="93023" x="2781300" y="4608513"/>
          <p14:tracePt t="93023" x="2781300" y="4624388"/>
          <p14:tracePt t="93024" x="2781300" y="4640263"/>
          <p14:tracePt t="93025" x="2773363" y="4656138"/>
          <p14:tracePt t="93026" x="2765425" y="4672013"/>
          <p14:tracePt t="93028" x="2765425" y="4694238"/>
          <p14:tracePt t="93028" x="2757488" y="4710113"/>
          <p14:tracePt t="93030" x="2757488" y="4725988"/>
          <p14:tracePt t="93031" x="2749550" y="4749800"/>
          <p14:tracePt t="93031" x="2749550" y="4757738"/>
          <p14:tracePt t="93033" x="2743200" y="4781550"/>
          <p14:tracePt t="93034" x="2743200" y="4797425"/>
          <p14:tracePt t="93034" x="2735263" y="4803775"/>
          <p14:tracePt t="93035" x="2735263" y="4827588"/>
          <p14:tracePt t="93036" x="2727325" y="4843463"/>
          <p14:tracePt t="93038" x="2727325" y="4851400"/>
          <p14:tracePt t="93038" x="2727325" y="4867275"/>
          <p14:tracePt t="93040" x="2719388" y="4883150"/>
          <p14:tracePt t="93040" x="2719388" y="4899025"/>
          <p14:tracePt t="93041" x="2711450" y="4914900"/>
          <p14:tracePt t="93042" x="2711450" y="4929188"/>
          <p14:tracePt t="93044" x="2711450" y="4945063"/>
          <p14:tracePt t="93044" x="2703513" y="4960938"/>
          <p14:tracePt t="93045" x="2703513" y="4968875"/>
          <p14:tracePt t="93047" x="2703513" y="4984750"/>
          <p14:tracePt t="93048" x="2695575" y="5000625"/>
          <p14:tracePt t="93049" x="2695575" y="5008563"/>
          <p14:tracePt t="93049" x="2695575" y="5024438"/>
          <p14:tracePt t="93050" x="2695575" y="5032375"/>
          <p14:tracePt t="93051" x="2695575" y="5048250"/>
          <p14:tracePt t="93052" x="2687638" y="5054600"/>
          <p14:tracePt t="93053" x="2687638" y="5070475"/>
          <p14:tracePt t="93054" x="2687638" y="5078413"/>
          <p14:tracePt t="93055" x="2679700" y="5094288"/>
          <p14:tracePt t="93056" x="2679700" y="5102225"/>
          <p14:tracePt t="93058" x="2679700" y="5118100"/>
          <p14:tracePt t="93058" x="2679700" y="5126038"/>
          <p14:tracePt t="93059" x="2679700" y="5141913"/>
          <p14:tracePt t="93060" x="2679700" y="5149850"/>
          <p14:tracePt t="93061" x="2679700" y="5157788"/>
          <p14:tracePt t="93062" x="2679700" y="5173663"/>
          <p14:tracePt t="93064" x="2671763" y="5180013"/>
          <p14:tracePt t="93065" x="2671763" y="5187950"/>
          <p14:tracePt t="93065" x="2671763" y="5203825"/>
          <p14:tracePt t="93066" x="2671763" y="5211763"/>
          <p14:tracePt t="93067" x="2663825" y="5227638"/>
          <p14:tracePt t="93068" x="2663825" y="5235575"/>
          <p14:tracePt t="93069" x="2663825" y="5243513"/>
          <p14:tracePt t="93070" x="2663825" y="5259388"/>
          <p14:tracePt t="93071" x="2663825" y="5267325"/>
          <p14:tracePt t="93072" x="2663825" y="5275263"/>
          <p14:tracePt t="93073" x="2663825" y="5283200"/>
          <p14:tracePt t="93075" x="2663825" y="5299075"/>
          <p14:tracePt t="93075" x="2663825" y="5305425"/>
          <p14:tracePt t="93076" x="2655888" y="5313363"/>
          <p14:tracePt t="93077" x="2655888" y="5321300"/>
          <p14:tracePt t="93078" x="2655888" y="5329238"/>
          <p14:tracePt t="93080" x="2655888" y="5337175"/>
          <p14:tracePt t="93081" x="2655888" y="5353050"/>
          <p14:tracePt t="93081" x="2655888" y="5360988"/>
          <p14:tracePt t="93082" x="2655888" y="5368925"/>
          <p14:tracePt t="93083" x="2655888" y="5376863"/>
          <p14:tracePt t="93084" x="2655888" y="5384800"/>
          <p14:tracePt t="93085" x="2655888" y="5392738"/>
          <p14:tracePt t="93086" x="2655888" y="5400675"/>
          <p14:tracePt t="93087" x="2655888" y="5408613"/>
          <p14:tracePt t="93088" x="2647950" y="5416550"/>
          <p14:tracePt t="93089" x="2647950" y="5424488"/>
          <p14:tracePt t="93090" x="2647950" y="5430838"/>
          <p14:tracePt t="93092" x="2647950" y="5438775"/>
          <p14:tracePt t="93092" x="2647950" y="5446713"/>
          <p14:tracePt t="93093" x="2647950" y="5454650"/>
          <p14:tracePt t="93094" x="2640013" y="5462588"/>
          <p14:tracePt t="93095" x="2640013" y="5470525"/>
          <p14:tracePt t="93097" x="2640013" y="5478463"/>
          <p14:tracePt t="93098" x="2640013" y="5486400"/>
          <p14:tracePt t="93099" x="2640013" y="5494338"/>
          <p14:tracePt t="93100" x="2640013" y="5502275"/>
          <p14:tracePt t="93101" x="2640013" y="5510213"/>
          <p14:tracePt t="93103" x="2632075" y="5518150"/>
          <p14:tracePt t="93105" x="2632075" y="5526088"/>
          <p14:tracePt t="93107" x="2632075" y="5534025"/>
          <p14:tracePt t="93109" x="2624138" y="5541963"/>
          <p14:tracePt t="93111" x="2624138" y="5548313"/>
          <p14:tracePt t="93114" x="2624138" y="5556250"/>
          <p14:tracePt t="93117" x="2624138" y="5564188"/>
          <p14:tracePt t="93122" x="2624138" y="5572125"/>
          <p14:tracePt t="93124" x="2624138" y="5580063"/>
          <p14:tracePt t="93127" x="2617788" y="5580063"/>
          <p14:tracePt t="93128" x="2617788" y="5588000"/>
          <p14:tracePt t="93134" x="2609850" y="5595938"/>
          <p14:tracePt t="93139" x="2609850" y="5603875"/>
          <p14:tracePt t="93177" x="2609850" y="5611813"/>
          <p14:tracePt t="93183" x="2609850" y="5619750"/>
          <p14:tracePt t="93185" x="2609850" y="5627688"/>
          <p14:tracePt t="93188" x="2609850" y="5635625"/>
          <p14:tracePt t="93191" x="2609850" y="5643563"/>
          <p14:tracePt t="93193" x="2609850" y="5651500"/>
          <p14:tracePt t="93197" x="2609850" y="5659438"/>
          <p14:tracePt t="93200" x="2609850" y="5667375"/>
          <p14:tracePt t="93201" x="2609850" y="5673725"/>
          <p14:tracePt t="93203" x="2609850" y="5681663"/>
          <p14:tracePt t="93204" x="2609850" y="5689600"/>
          <p14:tracePt t="93206" x="2609850" y="5697538"/>
          <p14:tracePt t="93210" x="2609850" y="5705475"/>
          <p14:tracePt t="93211" x="2609850" y="5713413"/>
          <p14:tracePt t="93215" x="2609850" y="5721350"/>
          <p14:tracePt t="93216" x="2609850" y="5729288"/>
          <p14:tracePt t="93218" x="2609850" y="5737225"/>
          <p14:tracePt t="93219" x="2617788" y="5737225"/>
          <p14:tracePt t="93220" x="2617788" y="5745163"/>
          <p14:tracePt t="93224" x="2617788" y="5753100"/>
          <p14:tracePt t="93225" x="2617788" y="5761038"/>
          <p14:tracePt t="93228" x="2617788" y="5768975"/>
          <p14:tracePt t="93231" x="2617788" y="5776913"/>
          <p14:tracePt t="93233" x="2617788" y="5784850"/>
          <p14:tracePt t="93236" x="2624138" y="5784850"/>
          <p14:tracePt t="93236" x="2624138" y="5792788"/>
          <p14:tracePt t="93238" x="2624138" y="5799138"/>
          <p14:tracePt t="93242" x="2632075" y="5807075"/>
          <p14:tracePt t="93243" x="2632075" y="5815013"/>
          <p14:tracePt t="93246" x="2632075" y="5822950"/>
          <p14:tracePt t="93247" x="2640013" y="5830888"/>
          <p14:tracePt t="93250" x="2647950" y="5838825"/>
          <p14:tracePt t="93253" x="2647950" y="5846763"/>
          <p14:tracePt t="93258" x="2655888" y="5854700"/>
          <p14:tracePt t="93261" x="2655888" y="5862638"/>
          <p14:tracePt t="93263" x="2663825" y="5870575"/>
          <p14:tracePt t="93264" x="2663825" y="5878513"/>
          <p14:tracePt t="93266" x="2671763" y="5886450"/>
          <p14:tracePt t="93269" x="2671763" y="5894388"/>
          <p14:tracePt t="93270" x="2679700" y="5894388"/>
          <p14:tracePt t="93271" x="2679700" y="5902325"/>
          <p14:tracePt t="93272" x="2687638" y="5902325"/>
          <p14:tracePt t="93273" x="2687638" y="5910263"/>
          <p14:tracePt t="93274" x="2695575" y="5910263"/>
          <p14:tracePt t="93275" x="2695575" y="5918200"/>
          <p14:tracePt t="93276" x="2703513" y="5924550"/>
          <p14:tracePt t="93279" x="2711450" y="5932488"/>
          <p14:tracePt t="93280" x="2719388" y="5940425"/>
          <p14:tracePt t="93282" x="2727325" y="5956300"/>
          <p14:tracePt t="93284" x="2735263" y="5964238"/>
          <p14:tracePt t="93284" x="2743200" y="5972175"/>
          <p14:tracePt t="93285" x="2749550" y="5980113"/>
          <p14:tracePt t="93287" x="2757488" y="5988050"/>
          <p14:tracePt t="93287" x="2757488" y="5995988"/>
          <p14:tracePt t="93288" x="2773363" y="6011863"/>
          <p14:tracePt t="93291" x="2781300" y="6027738"/>
          <p14:tracePt t="93291" x="2789238" y="6035675"/>
          <p14:tracePt t="93292" x="2797175" y="6049963"/>
          <p14:tracePt t="93294" x="2805113" y="6057900"/>
          <p14:tracePt t="93294" x="2813050" y="6073775"/>
          <p14:tracePt t="93295" x="2820988" y="6081713"/>
          <p14:tracePt t="93297" x="2828925" y="6097588"/>
          <p14:tracePt t="93298" x="2836863" y="6105525"/>
          <p14:tracePt t="93299" x="2844800" y="6121400"/>
          <p14:tracePt t="93299" x="2852738" y="6129338"/>
          <p14:tracePt t="93300" x="2860675" y="6145213"/>
          <p14:tracePt t="93301" x="2867025" y="6161088"/>
          <p14:tracePt t="93303" x="2882900" y="6169025"/>
          <p14:tracePt t="93304" x="2890838" y="6183313"/>
          <p14:tracePt t="93304" x="2906713" y="6199188"/>
          <p14:tracePt t="93305" x="2914650" y="6207125"/>
          <p14:tracePt t="93306" x="2922588" y="6223000"/>
          <p14:tracePt t="93308" x="2930525" y="6238875"/>
          <p14:tracePt t="93308" x="2946400" y="6246813"/>
          <p14:tracePt t="93310" x="2954338" y="6262688"/>
          <p14:tracePt t="93310" x="2970213" y="6278563"/>
          <p14:tracePt t="93311" x="2978150" y="6286500"/>
          <p14:tracePt t="93313" x="2986088" y="6294438"/>
          <p14:tracePt t="93314" x="2992438" y="6308725"/>
          <p14:tracePt t="93314" x="3008313" y="6324600"/>
          <p14:tracePt t="93316" x="3016250" y="6332538"/>
          <p14:tracePt t="93317" x="3024188" y="6348413"/>
          <p14:tracePt t="93318" x="3040063" y="6356350"/>
          <p14:tracePt t="93318" x="3048000" y="6372225"/>
          <p14:tracePt t="93319" x="3055938" y="6380163"/>
          <p14:tracePt t="93321" x="3063875" y="6396038"/>
          <p14:tracePt t="93322" x="3079750" y="6411913"/>
          <p14:tracePt t="93322" x="3087688" y="6419850"/>
          <p14:tracePt t="93323" x="3103563" y="6434138"/>
          <p14:tracePt t="93324" x="3109913" y="6442075"/>
          <p14:tracePt t="93325" x="3117850" y="6457950"/>
          <p14:tracePt t="93326" x="3133725" y="6465888"/>
          <p14:tracePt t="93327" x="3141663" y="6473825"/>
          <p14:tracePt t="93328" x="3149600" y="6489700"/>
          <p14:tracePt t="93330" x="3165475" y="6497638"/>
          <p14:tracePt t="93331" x="3173413" y="6513513"/>
          <p14:tracePt t="93331" x="3181350" y="6521450"/>
          <p14:tracePt t="93333" x="3189288" y="6529388"/>
          <p14:tracePt t="93334" x="3205163" y="6537325"/>
          <p14:tracePt t="93334" x="3213100" y="6545263"/>
          <p14:tracePt t="93335" x="3221038" y="6559550"/>
          <p14:tracePt t="93337" x="3228975" y="6567488"/>
          <p14:tracePt t="93338" x="3235325" y="6575425"/>
          <p14:tracePt t="93338" x="3251200" y="6583363"/>
          <p14:tracePt t="93339" x="3259138" y="6591300"/>
          <p14:tracePt t="93341" x="3267075" y="6599238"/>
          <p14:tracePt t="93341" x="3275013" y="6607175"/>
          <p14:tracePt t="93342" x="3282950" y="6615113"/>
          <p14:tracePt t="93343" x="3290888" y="6623050"/>
          <p14:tracePt t="93344" x="3298825" y="6630988"/>
          <p14:tracePt t="93345" x="3306763" y="6630988"/>
          <p14:tracePt t="93347" x="3314700" y="6638925"/>
          <p14:tracePt t="93348" x="3314700" y="6646863"/>
          <p14:tracePt t="93348" x="3322638" y="6654800"/>
          <p14:tracePt t="93350" x="3330575" y="6662738"/>
          <p14:tracePt t="93350" x="3338513" y="6670675"/>
          <p14:tracePt t="93351" x="3346450" y="6670675"/>
          <p14:tracePt t="93353" x="3352800" y="6677025"/>
          <p14:tracePt t="93353" x="3360738" y="6677025"/>
          <p14:tracePt t="93355" x="3360738" y="6684963"/>
          <p14:tracePt t="93355" x="3368675" y="6684963"/>
          <p14:tracePt t="93356" x="3376613" y="6692900"/>
          <p14:tracePt t="93357" x="3384550" y="6692900"/>
          <p14:tracePt t="93358" x="3384550" y="6700838"/>
          <p14:tracePt t="93359" x="3392488" y="6708775"/>
          <p14:tracePt t="93360" x="3400425" y="6708775"/>
          <p14:tracePt t="93361" x="3408363" y="6716713"/>
          <p14:tracePt t="93362" x="3416300" y="6716713"/>
          <p14:tracePt t="93364" x="3424238" y="6724650"/>
          <p14:tracePt t="93364" x="3432175" y="6724650"/>
          <p14:tracePt t="93366" x="3440113" y="6724650"/>
          <p14:tracePt t="93367" x="3448050" y="6732588"/>
          <p14:tracePt t="93368" x="3455988" y="6732588"/>
          <p14:tracePt t="93369" x="3455988" y="6740525"/>
          <p14:tracePt t="93370" x="3463925" y="6740525"/>
          <p14:tracePt t="93372" x="3471863" y="6740525"/>
          <p14:tracePt t="93373" x="3486150" y="6748463"/>
          <p14:tracePt t="93376" x="3502025" y="6748463"/>
          <p14:tracePt t="93376" x="3502025" y="6756400"/>
          <p14:tracePt t="93377" x="3509963" y="6756400"/>
          <p14:tracePt t="93378" x="3517900" y="6756400"/>
          <p14:tracePt t="93380" x="3525838" y="6756400"/>
          <p14:tracePt t="93381" x="3533775" y="6764338"/>
          <p14:tracePt t="93382" x="3541713" y="6764338"/>
          <p14:tracePt t="93382" x="3549650" y="6764338"/>
          <p14:tracePt t="93383" x="3557588" y="6764338"/>
          <p14:tracePt t="93384" x="3573463" y="6764338"/>
          <p14:tracePt t="93387" x="3581400" y="6764338"/>
          <p14:tracePt t="93387" x="3589338" y="6772275"/>
          <p14:tracePt t="93388" x="3597275" y="6772275"/>
          <p14:tracePt t="93390" x="3611563" y="6772275"/>
          <p14:tracePt t="93390" x="3619500" y="6772275"/>
          <p14:tracePt t="93391" x="3627438" y="6772275"/>
          <p14:tracePt t="93392" x="3635375" y="6772275"/>
          <p14:tracePt t="93393" x="3643313" y="6772275"/>
          <p14:tracePt t="93394" x="3651250" y="6772275"/>
          <p14:tracePt t="93395" x="3659188" y="6772275"/>
          <p14:tracePt t="93397" x="3667125" y="6772275"/>
          <p14:tracePt t="93398" x="3683000" y="6772275"/>
          <p14:tracePt t="93398" x="3690938" y="6772275"/>
          <p14:tracePt t="93399" x="3698875" y="6772275"/>
          <p14:tracePt t="93400" x="3706813" y="6772275"/>
          <p14:tracePt t="93401" x="3714750" y="6772275"/>
          <p14:tracePt t="93402" x="3721100" y="6772275"/>
          <p14:tracePt t="93404" x="3729038" y="6772275"/>
          <p14:tracePt t="93404" x="3736975" y="6772275"/>
          <p14:tracePt t="93405" x="3752850" y="6772275"/>
          <p14:tracePt t="93407" x="3760788" y="6772275"/>
          <p14:tracePt t="93407" x="3768725" y="6772275"/>
          <p14:tracePt t="93408" x="3776663" y="6772275"/>
          <p14:tracePt t="93409" x="3784600" y="6772275"/>
          <p14:tracePt t="93410" x="3800475" y="6772275"/>
          <p14:tracePt t="93411" x="3808413" y="6772275"/>
          <p14:tracePt t="93413" x="3816350" y="6772275"/>
          <p14:tracePt t="93414" x="3824288" y="6772275"/>
          <p14:tracePt t="93414" x="3840163" y="6772275"/>
          <p14:tracePt t="93416" x="3846513" y="6772275"/>
          <p14:tracePt t="93416" x="3854450" y="6772275"/>
          <p14:tracePt t="93418" x="3862388" y="6772275"/>
          <p14:tracePt t="93418" x="3870325" y="6772275"/>
          <p14:tracePt t="93419" x="3878263" y="6772275"/>
          <p14:tracePt t="93420" x="3894138" y="6772275"/>
          <p14:tracePt t="93421" x="3902075" y="6772275"/>
          <p14:tracePt t="93423" x="3910013" y="6772275"/>
          <p14:tracePt t="93424" x="3917950" y="6772275"/>
          <p14:tracePt t="93424" x="3925888" y="6772275"/>
          <p14:tracePt t="93425" x="3933825" y="6772275"/>
          <p14:tracePt t="93426" x="3949700" y="6772275"/>
          <p14:tracePt t="93429" x="3963988" y="6772275"/>
          <p14:tracePt t="93430" x="3971925" y="6772275"/>
          <p14:tracePt t="93431" x="3979863" y="6772275"/>
          <p14:tracePt t="93431" x="3987800" y="6764338"/>
          <p14:tracePt t="93433" x="4003675" y="6764338"/>
          <p14:tracePt t="93434" x="4011613" y="6764338"/>
          <p14:tracePt t="93436" x="4019550" y="6764338"/>
          <p14:tracePt t="93436" x="4027488" y="6764338"/>
          <p14:tracePt t="93438" x="4035425" y="6764338"/>
          <p14:tracePt t="93438" x="4043363" y="6756400"/>
          <p14:tracePt t="93441" x="4051300" y="6756400"/>
          <p14:tracePt t="93442" x="4059238" y="6756400"/>
          <p14:tracePt t="93443" x="4075113" y="6756400"/>
          <p14:tracePt t="93443" x="4075113" y="6748463"/>
          <p14:tracePt t="93444" x="4083050" y="6748463"/>
          <p14:tracePt t="93445" x="4089400" y="6748463"/>
          <p14:tracePt t="93447" x="4097338" y="6748463"/>
          <p14:tracePt t="93448" x="4113213" y="6748463"/>
          <p14:tracePt t="93449" x="4113213" y="6740525"/>
          <p14:tracePt t="93450" x="4121150" y="6740525"/>
          <p14:tracePt t="93452" x="4129088" y="6740525"/>
          <p14:tracePt t="93452" x="4137025" y="6732588"/>
          <p14:tracePt t="93455" x="4144963" y="6732588"/>
          <p14:tracePt t="93455" x="4152900" y="6732588"/>
          <p14:tracePt t="93456" x="4160838" y="6724650"/>
          <p14:tracePt t="93459" x="4168775" y="6724650"/>
          <p14:tracePt t="93459" x="4176713" y="6716713"/>
          <p14:tracePt t="93460" x="4184650" y="6716713"/>
          <p14:tracePt t="93463" x="4200525" y="6716713"/>
          <p14:tracePt t="93464" x="4206875" y="6708775"/>
          <p14:tracePt t="93465" x="4214813" y="6708775"/>
          <p14:tracePt t="93468" x="4222750" y="6700838"/>
          <p14:tracePt t="93468" x="4230688" y="6700838"/>
          <p14:tracePt t="93469" x="4238625" y="6700838"/>
          <p14:tracePt t="93472" x="4246563" y="6692900"/>
          <p14:tracePt t="93472" x="4254500" y="6692900"/>
          <p14:tracePt t="93473" x="4262438" y="6692900"/>
          <p14:tracePt t="93474" x="4270375" y="6684963"/>
          <p14:tracePt t="93476" x="4278313" y="6677025"/>
          <p14:tracePt t="93477" x="4286250" y="6677025"/>
          <p14:tracePt t="93478" x="4294188" y="6677025"/>
          <p14:tracePt t="93481" x="4302125" y="6670675"/>
          <p14:tracePt t="93481" x="4310063" y="6670675"/>
          <p14:tracePt t="93482" x="4318000" y="6662738"/>
          <p14:tracePt t="93483" x="4325938" y="6662738"/>
          <p14:tracePt t="93484" x="4332288" y="6662738"/>
          <p14:tracePt t="93485" x="4340225" y="6654800"/>
          <p14:tracePt t="93486" x="4348163" y="6654800"/>
          <p14:tracePt t="93487" x="4356100" y="6646863"/>
          <p14:tracePt t="93488" x="4364038" y="6646863"/>
          <p14:tracePt t="93489" x="4364038" y="6638925"/>
          <p14:tracePt t="93490" x="4379913" y="6638925"/>
          <p14:tracePt t="93493" x="4387850" y="6630988"/>
          <p14:tracePt t="93494" x="4395788" y="6630988"/>
          <p14:tracePt t="93494" x="4403725" y="6630988"/>
          <p14:tracePt t="93495" x="4411663" y="6630988"/>
          <p14:tracePt t="93497" x="4419600" y="6630988"/>
          <p14:tracePt t="93498" x="4427538" y="6623050"/>
          <p14:tracePt t="93500" x="4435475" y="6623050"/>
          <p14:tracePt t="93500" x="4443413" y="6623050"/>
          <p14:tracePt t="93501" x="4449763" y="6623050"/>
          <p14:tracePt t="93502" x="4457700" y="6615113"/>
          <p14:tracePt t="93503" x="4465638" y="6615113"/>
          <p14:tracePt t="93506" x="4481513" y="6607175"/>
          <p14:tracePt t="93508" x="4489450" y="6607175"/>
          <p14:tracePt t="93508" x="4497388" y="6607175"/>
          <p14:tracePt t="93509" x="4505325" y="6599238"/>
          <p14:tracePt t="93512" x="4513263" y="6599238"/>
          <p14:tracePt t="93513" x="4521200" y="6591300"/>
          <p14:tracePt t="93515" x="4529138" y="6591300"/>
          <p14:tracePt t="93515" x="4537075" y="6591300"/>
          <p14:tracePt t="93517" x="4545013" y="6591300"/>
          <p14:tracePt t="93519" x="4552950" y="6591300"/>
          <p14:tracePt t="93519" x="4560888" y="6591300"/>
          <p14:tracePt t="93522" x="4568825" y="6591300"/>
          <p14:tracePt t="93524" x="4575175" y="6583363"/>
          <p14:tracePt t="93526" x="4583113" y="6583363"/>
          <p14:tracePt t="93526" x="4591050" y="6583363"/>
          <p14:tracePt t="93530" x="4598988" y="6583363"/>
          <p14:tracePt t="93533" x="4606925" y="6583363"/>
          <p14:tracePt t="93536" x="4614863" y="6583363"/>
          <p14:tracePt t="93538" x="4622800" y="6575425"/>
          <p14:tracePt t="93541" x="4630738" y="6575425"/>
          <p14:tracePt t="93546" x="4638675" y="6575425"/>
          <p14:tracePt t="93559" x="4646613" y="6575425"/>
          <p14:tracePt t="93570" x="4654550" y="6575425"/>
          <p14:tracePt t="93575" x="4662488" y="6575425"/>
          <p14:tracePt t="93580" x="4670425" y="6567488"/>
          <p14:tracePt t="93583" x="4678363" y="6567488"/>
          <p14:tracePt t="93587" x="4686300" y="6567488"/>
          <p14:tracePt t="93591" x="4694238" y="6567488"/>
          <p14:tracePt t="93594" x="4700588" y="6567488"/>
          <p14:tracePt t="93598" x="4708525" y="6567488"/>
          <p14:tracePt t="93601" x="4716463" y="6567488"/>
          <p14:tracePt t="93601" x="4716463" y="6559550"/>
          <p14:tracePt t="93605" x="4724400" y="6559550"/>
          <p14:tracePt t="93606" x="4732338" y="6559550"/>
          <p14:tracePt t="93610" x="4740275" y="6551613"/>
          <p14:tracePt t="93613" x="4748213" y="6551613"/>
          <p14:tracePt t="93621" x="4748213" y="6545263"/>
          <p14:tracePt t="93622" x="4756150" y="6545263"/>
          <p14:tracePt t="93626" x="4764088" y="6545263"/>
          <p14:tracePt t="93629" x="4772025" y="6537325"/>
          <p14:tracePt t="93634" x="4779963" y="6529388"/>
          <p14:tracePt t="93637" x="4787900" y="6521450"/>
          <p14:tracePt t="93640" x="4787900" y="6513513"/>
          <p14:tracePt t="93641" x="4795838" y="6505575"/>
          <p14:tracePt t="93644" x="4795838" y="6497638"/>
          <p14:tracePt t="93645" x="4795838" y="6489700"/>
          <p14:tracePt t="93645" x="4803775" y="6481763"/>
          <p14:tracePt t="93648" x="4803775" y="6473825"/>
          <p14:tracePt t="93648" x="4803775" y="6465888"/>
          <p14:tracePt t="93649" x="4803775" y="6457950"/>
          <p14:tracePt t="93650" x="4803775" y="6450013"/>
          <p14:tracePt t="93652" x="4803775" y="6442075"/>
          <p14:tracePt t="93653" x="4811713" y="6434138"/>
          <p14:tracePt t="93653" x="4811713" y="6426200"/>
          <p14:tracePt t="93654" x="4811713" y="6419850"/>
          <p14:tracePt t="93655" x="4811713" y="6411913"/>
          <p14:tracePt t="93658" x="4811713" y="6396038"/>
          <p14:tracePt t="93658" x="4818063" y="6388100"/>
          <p14:tracePt t="93659" x="4818063" y="6380163"/>
          <p14:tracePt t="93660" x="4818063" y="6372225"/>
          <p14:tracePt t="93661" x="4818063" y="6356350"/>
          <p14:tracePt t="93662" x="4818063" y="6348413"/>
          <p14:tracePt t="93664" x="4818063" y="6340475"/>
          <p14:tracePt t="93664" x="4818063" y="6324600"/>
          <p14:tracePt t="93665" x="4818063" y="6316663"/>
          <p14:tracePt t="93666" x="4818063" y="6308725"/>
          <p14:tracePt t="93667" x="4818063" y="6300788"/>
          <p14:tracePt t="93668" x="4818063" y="6286500"/>
          <p14:tracePt t="93669" x="4818063" y="6278563"/>
          <p14:tracePt t="93670" x="4818063" y="6262688"/>
          <p14:tracePt t="93671" x="4818063" y="6254750"/>
          <p14:tracePt t="93672" x="4818063" y="6246813"/>
          <p14:tracePt t="93673" x="4818063" y="6230938"/>
          <p14:tracePt t="93675" x="4818063" y="6215063"/>
          <p14:tracePt t="93675" x="4818063" y="6207125"/>
          <p14:tracePt t="93676" x="4818063" y="6191250"/>
          <p14:tracePt t="93677" x="4818063" y="6175375"/>
          <p14:tracePt t="93678" x="4818063" y="6169025"/>
          <p14:tracePt t="93680" x="4818063" y="6153150"/>
          <p14:tracePt t="93681" x="4818063" y="6137275"/>
          <p14:tracePt t="93681" x="4818063" y="6121400"/>
          <p14:tracePt t="93682" x="4818063" y="6105525"/>
          <p14:tracePt t="93683" x="4818063" y="6089650"/>
          <p14:tracePt t="93684" x="4818063" y="6073775"/>
          <p14:tracePt t="93685" x="4818063" y="6065838"/>
          <p14:tracePt t="93686" x="4818063" y="6043613"/>
          <p14:tracePt t="93687" x="4818063" y="6035675"/>
          <p14:tracePt t="93688" x="4818063" y="6011863"/>
          <p14:tracePt t="93689" x="4818063" y="5995988"/>
          <p14:tracePt t="93690" x="4811713" y="5980113"/>
          <p14:tracePt t="93691" x="4811713" y="5964238"/>
          <p14:tracePt t="93693" x="4811713" y="5940425"/>
          <p14:tracePt t="93693" x="4811713" y="5932488"/>
          <p14:tracePt t="93694" x="4811713" y="5910263"/>
          <p14:tracePt t="93695" x="4811713" y="5894388"/>
          <p14:tracePt t="93697" x="4811713" y="5878513"/>
          <p14:tracePt t="93698" x="4811713" y="5854700"/>
          <p14:tracePt t="93698" x="4811713" y="5838825"/>
          <p14:tracePt t="93699" x="4811713" y="5822950"/>
          <p14:tracePt t="93700" x="4811713" y="5807075"/>
          <p14:tracePt t="93701" x="4811713" y="5784850"/>
          <p14:tracePt t="93702" x="4811713" y="5768975"/>
          <p14:tracePt t="93703" x="4811713" y="5745163"/>
          <p14:tracePt t="93704" x="4811713" y="5729288"/>
          <p14:tracePt t="93705" x="4811713" y="5713413"/>
          <p14:tracePt t="93706" x="4811713" y="5689600"/>
          <p14:tracePt t="93707" x="4811713" y="5673725"/>
          <p14:tracePt t="93708" x="4811713" y="5651500"/>
          <p14:tracePt t="93710" x="4811713" y="5635625"/>
          <p14:tracePt t="93710" x="4811713" y="5611813"/>
          <p14:tracePt t="93711" x="4811713" y="5588000"/>
          <p14:tracePt t="93712" x="4811713" y="5572125"/>
          <p14:tracePt t="93714" x="4811713" y="5556250"/>
          <p14:tracePt t="93714" x="4811713" y="5534025"/>
          <p14:tracePt t="93715" x="4811713" y="5510213"/>
          <p14:tracePt t="93716" x="4811713" y="5486400"/>
          <p14:tracePt t="93717" x="4811713" y="5470525"/>
          <p14:tracePt t="93718" x="4811713" y="5446713"/>
          <p14:tracePt t="93719" x="4811713" y="5430838"/>
          <p14:tracePt t="93720" x="4811713" y="5416550"/>
          <p14:tracePt t="93721" x="4811713" y="5392738"/>
          <p14:tracePt t="93722" x="4811713" y="5376863"/>
          <p14:tracePt t="93723" x="4811713" y="5353050"/>
          <p14:tracePt t="93724" x="4811713" y="5329238"/>
          <p14:tracePt t="93725" x="4811713" y="5313363"/>
          <p14:tracePt t="93727" x="4811713" y="5291138"/>
          <p14:tracePt t="93727" x="4811713" y="5267325"/>
          <p14:tracePt t="93728" x="4811713" y="5251450"/>
          <p14:tracePt t="93730" x="4811713" y="5235575"/>
          <p14:tracePt t="93731" x="4811713" y="5211763"/>
          <p14:tracePt t="93731" x="4811713" y="5187950"/>
          <p14:tracePt t="93733" x="4811713" y="5165725"/>
          <p14:tracePt t="93733" x="4811713" y="5149850"/>
          <p14:tracePt t="93734" x="4811713" y="5133975"/>
          <p14:tracePt t="93735" x="4811713" y="5110163"/>
          <p14:tracePt t="93737" x="4811713" y="5086350"/>
          <p14:tracePt t="93737" x="4811713" y="5062538"/>
          <p14:tracePt t="93738" x="4811713" y="5040313"/>
          <p14:tracePt t="93739" x="4811713" y="5024438"/>
          <p14:tracePt t="93740" x="4811713" y="5000625"/>
          <p14:tracePt t="93741" x="4811713" y="4984750"/>
          <p14:tracePt t="93742" x="4811713" y="4953000"/>
          <p14:tracePt t="93744" x="4811713" y="4929188"/>
          <p14:tracePt t="93745" x="4811713" y="4906963"/>
          <p14:tracePt t="93745" x="4811713" y="4883150"/>
          <p14:tracePt t="93747" x="4811713" y="4859338"/>
          <p14:tracePt t="93748" x="4803775" y="4827588"/>
          <p14:tracePt t="93748" x="4803775" y="4811713"/>
          <p14:tracePt t="93749" x="4803775" y="4789488"/>
          <p14:tracePt t="93750" x="4803775" y="4757738"/>
          <p14:tracePt t="93751" x="4795838" y="4733925"/>
          <p14:tracePt t="93752" x="4795838" y="4710113"/>
          <p14:tracePt t="93753" x="4795838" y="4686300"/>
          <p14:tracePt t="93754" x="4795838" y="4664075"/>
          <p14:tracePt t="93755" x="4795838" y="4640263"/>
          <p14:tracePt t="93756" x="4787900" y="4608513"/>
          <p14:tracePt t="93758" x="4787900" y="4584700"/>
          <p14:tracePt t="93758" x="4779963" y="4560888"/>
          <p14:tracePt t="93759" x="4779963" y="4530725"/>
          <p14:tracePt t="93760" x="4779963" y="4506913"/>
          <p14:tracePt t="93762" x="4779963" y="4483100"/>
          <p14:tracePt t="93762" x="4779963" y="4459288"/>
          <p14:tracePt t="93764" x="4772025" y="4427538"/>
          <p14:tracePt t="93764" x="4772025" y="4405313"/>
          <p14:tracePt t="93765" x="4772025" y="4373563"/>
          <p14:tracePt t="93766" x="4764088" y="4349750"/>
          <p14:tracePt t="93767" x="4764088" y="4325938"/>
          <p14:tracePt t="93769" x="4764088" y="4302125"/>
          <p14:tracePt t="93769" x="4764088" y="4279900"/>
          <p14:tracePt t="93770" x="4764088" y="4256088"/>
          <p14:tracePt t="93771" x="4764088" y="4224338"/>
          <p14:tracePt t="93772" x="4756150" y="4200525"/>
          <p14:tracePt t="93773" x="4756150" y="4176713"/>
          <p14:tracePt t="93774" x="4756150" y="4154488"/>
          <p14:tracePt t="93775" x="4756150" y="4130675"/>
          <p14:tracePt t="93776" x="4756150" y="4106863"/>
          <p14:tracePt t="93777" x="4748213" y="4083050"/>
          <p14:tracePt t="93779" x="4748213" y="4059238"/>
          <p14:tracePt t="93780" x="4740275" y="4037013"/>
          <p14:tracePt t="93781" x="4740275" y="4013200"/>
          <p14:tracePt t="93782" x="4740275" y="3997325"/>
          <p14:tracePt t="93782" x="4740275" y="3973513"/>
          <p14:tracePt t="93783" x="4732338" y="3949700"/>
          <p14:tracePt t="93785" x="4732338" y="3927475"/>
          <p14:tracePt t="93785" x="4732338" y="3903663"/>
          <p14:tracePt t="93786" x="4732338" y="3879850"/>
          <p14:tracePt t="93787" x="4724400" y="3856038"/>
          <p14:tracePt t="93788" x="4724400" y="3840163"/>
          <p14:tracePt t="93789" x="4724400" y="3816350"/>
          <p14:tracePt t="93790" x="4724400" y="3794125"/>
          <p14:tracePt t="93791" x="4724400" y="3770313"/>
          <p14:tracePt t="93792" x="4716463" y="3754438"/>
          <p14:tracePt t="93793" x="4716463" y="3730625"/>
          <p14:tracePt t="93794" x="4716463" y="3706813"/>
          <p14:tracePt t="93796" x="4716463" y="3683000"/>
          <p14:tracePt t="93797" x="4708525" y="3668713"/>
          <p14:tracePt t="93798" x="4708525" y="3652838"/>
          <p14:tracePt t="93798" x="4708525" y="3629025"/>
          <p14:tracePt t="93799" x="4708525" y="3613150"/>
          <p14:tracePt t="93801" x="4708525" y="3597275"/>
          <p14:tracePt t="93801" x="4708525" y="3581400"/>
          <p14:tracePt t="93802" x="4700588" y="3557588"/>
          <p14:tracePt t="93803" x="4700588" y="3543300"/>
          <p14:tracePt t="93804" x="4700588" y="3527425"/>
          <p14:tracePt t="93805" x="4694238" y="3511550"/>
          <p14:tracePt t="93806" x="4694238" y="3487738"/>
          <p14:tracePt t="93807" x="4694238" y="3471863"/>
          <p14:tracePt t="93808" x="4694238" y="3455988"/>
          <p14:tracePt t="93809" x="4694238" y="3440113"/>
          <p14:tracePt t="93810" x="4686300" y="3432175"/>
          <p14:tracePt t="93811" x="4686300" y="3417888"/>
          <p14:tracePt t="93813" x="4686300" y="3402013"/>
          <p14:tracePt t="93814" x="4686300" y="3386138"/>
          <p14:tracePt t="93815" x="4678363" y="3370263"/>
          <p14:tracePt t="93815" x="4678363" y="3362325"/>
          <p14:tracePt t="93816" x="4678363" y="3346450"/>
          <p14:tracePt t="93817" x="4670425" y="3330575"/>
          <p14:tracePt t="93818" x="4670425" y="3314700"/>
          <p14:tracePt t="93819" x="4670425" y="3300413"/>
          <p14:tracePt t="93820" x="4670425" y="3292475"/>
          <p14:tracePt t="93821" x="4670425" y="3276600"/>
          <p14:tracePt t="93823" x="4670425" y="3268663"/>
          <p14:tracePt t="93823" x="4670425" y="3252788"/>
          <p14:tracePt t="93824" x="4662488" y="3244850"/>
          <p14:tracePt t="93825" x="4662488" y="3236913"/>
          <p14:tracePt t="93826" x="4662488" y="3221038"/>
          <p14:tracePt t="93827" x="4662488" y="3205163"/>
          <p14:tracePt t="93828" x="4662488" y="3197225"/>
          <p14:tracePt t="93830" x="4654550" y="3189288"/>
          <p14:tracePt t="93831" x="4654550" y="3181350"/>
          <p14:tracePt t="93832" x="4654550" y="3175000"/>
          <p14:tracePt t="93833" x="4654550" y="3159125"/>
          <p14:tracePt t="93833" x="4654550" y="3151188"/>
          <p14:tracePt t="93834" x="4654550" y="3143250"/>
          <p14:tracePt t="93835" x="4654550" y="3135313"/>
          <p14:tracePt t="93836" x="4654550" y="3127375"/>
          <p14:tracePt t="93837" x="4654550" y="3119438"/>
          <p14:tracePt t="93838" x="4654550" y="3103563"/>
          <p14:tracePt t="93839" x="4654550" y="3095625"/>
          <p14:tracePt t="93840" x="4654550" y="3087688"/>
          <p14:tracePt t="93841" x="4654550" y="3079750"/>
          <p14:tracePt t="93842" x="4654550" y="3071813"/>
          <p14:tracePt t="93843" x="4654550" y="3063875"/>
          <p14:tracePt t="93844" x="4654550" y="3055938"/>
          <p14:tracePt t="93845" x="4654550" y="3049588"/>
          <p14:tracePt t="93847" x="4646613" y="3041650"/>
          <p14:tracePt t="93848" x="4646613" y="3033713"/>
          <p14:tracePt t="93849" x="4646613" y="3025775"/>
          <p14:tracePt t="93849" x="4646613" y="3017838"/>
          <p14:tracePt t="93850" x="4646613" y="3009900"/>
          <p14:tracePt t="93851" x="4646613" y="3001963"/>
          <p14:tracePt t="93853" x="4646613" y="2994025"/>
          <p14:tracePt t="93853" x="4646613" y="2986088"/>
          <p14:tracePt t="93854" x="4646613" y="2978150"/>
          <p14:tracePt t="93855" x="4646613" y="2970213"/>
          <p14:tracePt t="93856" x="4646613" y="2962275"/>
          <p14:tracePt t="93857" x="4646613" y="2954338"/>
          <p14:tracePt t="93858" x="4646613" y="2946400"/>
          <p14:tracePt t="93859" x="4646613" y="2938463"/>
          <p14:tracePt t="93860" x="4646613" y="2930525"/>
          <p14:tracePt t="93861" x="4646613" y="2924175"/>
          <p14:tracePt t="93864" x="4646613" y="2916238"/>
          <p14:tracePt t="93864" x="4646613" y="2908300"/>
          <p14:tracePt t="93866" x="4646613" y="2900363"/>
          <p14:tracePt t="93866" x="4646613" y="2892425"/>
          <p14:tracePt t="93867" x="4646613" y="2884488"/>
          <p14:tracePt t="93870" x="4646613" y="2868613"/>
          <p14:tracePt t="93871" x="4646613" y="2852738"/>
          <p14:tracePt t="93874" x="4646613" y="2844800"/>
          <p14:tracePt t="93874" x="4646613" y="2836863"/>
          <p14:tracePt t="93875" x="4646613" y="2828925"/>
          <p14:tracePt t="93876" x="4646613" y="2820988"/>
          <p14:tracePt t="93877" x="4646613" y="2813050"/>
          <p14:tracePt t="93878" x="4638675" y="2805113"/>
          <p14:tracePt t="93880" x="4638675" y="2798763"/>
          <p14:tracePt t="93881" x="4638675" y="2790825"/>
          <p14:tracePt t="93882" x="4638675" y="2782888"/>
          <p14:tracePt t="93884" x="4638675" y="2774950"/>
          <p14:tracePt t="93886" x="4638675" y="2759075"/>
          <p14:tracePt t="93888" x="4638675" y="2751138"/>
          <p14:tracePt t="93888" x="4638675" y="2743200"/>
          <p14:tracePt t="93889" x="4638675" y="2735263"/>
          <p14:tracePt t="93890" x="4638675" y="2727325"/>
          <p14:tracePt t="93891" x="4638675" y="2719388"/>
          <p14:tracePt t="93893" x="4638675" y="2711450"/>
          <p14:tracePt t="93895" x="4638675" y="2703513"/>
          <p14:tracePt t="93895" x="4638675" y="2695575"/>
          <p14:tracePt t="93897" x="4638675" y="2687638"/>
          <p14:tracePt t="93898" x="4638675" y="2681288"/>
          <p14:tracePt t="93898" x="4638675" y="2673350"/>
          <p14:tracePt t="93900" x="4630738" y="2665413"/>
          <p14:tracePt t="93901" x="4630738" y="2657475"/>
          <p14:tracePt t="93903" x="4630738" y="2649538"/>
          <p14:tracePt t="93905" x="4630738" y="2641600"/>
          <p14:tracePt t="93905" x="4630738" y="2633663"/>
          <p14:tracePt t="93908" x="4630738" y="2625725"/>
          <p14:tracePt t="93908" x="4630738" y="2617788"/>
          <p14:tracePt t="93911" x="4622800" y="2609850"/>
          <p14:tracePt t="93913" x="4622800" y="2601913"/>
          <p14:tracePt t="93915" x="4622800" y="2593975"/>
          <p14:tracePt t="93916" x="4622800" y="2586038"/>
          <p14:tracePt t="93918" x="4622800" y="2578100"/>
          <p14:tracePt t="93925" x="4622800" y="2570163"/>
          <p14:tracePt t="93928" x="4622800" y="2562225"/>
          <p14:tracePt t="93934" x="4622800" y="2555875"/>
          <p14:tracePt t="93934" x="4614863" y="2555875"/>
          <p14:tracePt t="93938" x="4614863" y="2547938"/>
          <p14:tracePt t="93961" x="4614863" y="2540000"/>
          <p14:tracePt t="93971" x="4614863" y="2532063"/>
          <p14:tracePt t="93978" x="4614863" y="2524125"/>
          <p14:tracePt t="93981" x="4614863" y="2516188"/>
          <p14:tracePt t="93985" x="4606925" y="2508250"/>
          <p14:tracePt t="93988" x="4606925" y="2500313"/>
          <p14:tracePt t="93988" x="4606925" y="2492375"/>
          <p14:tracePt t="93993" x="4606925" y="2484438"/>
          <p14:tracePt t="93996" x="4606925" y="2476500"/>
          <p14:tracePt t="94000" x="4606925" y="2468563"/>
          <p14:tracePt t="94002" x="4606925" y="2460625"/>
          <p14:tracePt t="94003" x="4598988" y="2460625"/>
          <p14:tracePt t="94003" x="4598988" y="2452688"/>
          <p14:tracePt t="94008" x="4598988" y="2444750"/>
          <p14:tracePt t="94011" x="4598988" y="2436813"/>
          <p14:tracePt t="94016" x="4598988" y="2430463"/>
          <p14:tracePt t="94021" x="4598988" y="2422525"/>
          <p14:tracePt t="94024" x="4591050" y="2422525"/>
          <p14:tracePt t="94088" x="4591050" y="2430463"/>
          <p14:tracePt t="94089" x="4591050" y="2436813"/>
          <p14:tracePt t="94091" x="4583113" y="2444750"/>
          <p14:tracePt t="94093" x="4583113" y="2452688"/>
          <p14:tracePt t="94095" x="4583113" y="2468563"/>
          <p14:tracePt t="94095" x="4575175" y="2476500"/>
          <p14:tracePt t="94097" x="4575175" y="2484438"/>
          <p14:tracePt t="94098" x="4575175" y="2492375"/>
          <p14:tracePt t="94098" x="4568825" y="2500313"/>
          <p14:tracePt t="94099" x="4568825" y="2516188"/>
          <p14:tracePt t="94100" x="4568825" y="2524125"/>
          <p14:tracePt t="94101" x="4568825" y="2540000"/>
          <p14:tracePt t="94103" x="4560888" y="2540000"/>
          <p14:tracePt t="94103" x="4560888" y="2555875"/>
          <p14:tracePt t="94105" x="4560888" y="2570163"/>
          <p14:tracePt t="94105" x="4560888" y="2578100"/>
          <p14:tracePt t="94106" x="4552950" y="2586038"/>
          <p14:tracePt t="94107" x="4552950" y="2601913"/>
          <p14:tracePt t="94108" x="4545013" y="2609850"/>
          <p14:tracePt t="94109" x="4545013" y="2625725"/>
          <p14:tracePt t="94110" x="4545013" y="2633663"/>
          <p14:tracePt t="94111" x="4545013" y="2649538"/>
          <p14:tracePt t="94112" x="4545013" y="2665413"/>
          <p14:tracePt t="94114" x="4537075" y="2673350"/>
          <p14:tracePt t="94115" x="4537075" y="2687638"/>
          <p14:tracePt t="94115" x="4537075" y="2703513"/>
          <p14:tracePt t="94116" x="4537075" y="2711450"/>
          <p14:tracePt t="94117" x="4529138" y="2727325"/>
          <p14:tracePt t="94118" x="4529138" y="2743200"/>
          <p14:tracePt t="94119" x="4529138" y="2759075"/>
          <p14:tracePt t="94120" x="4529138" y="2774950"/>
          <p14:tracePt t="94122" x="4529138" y="2790825"/>
          <p14:tracePt t="94123" x="4529138" y="2798763"/>
          <p14:tracePt t="94123" x="4529138" y="2813050"/>
          <p14:tracePt t="94124" x="4529138" y="2836863"/>
          <p14:tracePt t="94125" x="4529138" y="2844800"/>
          <p14:tracePt t="94126" x="4529138" y="2868613"/>
          <p14:tracePt t="94127" x="4521200" y="2884488"/>
          <p14:tracePt t="94128" x="4521200" y="2900363"/>
          <p14:tracePt t="94130" x="4521200" y="2924175"/>
          <p14:tracePt t="94131" x="4521200" y="2930525"/>
          <p14:tracePt t="94131" x="4521200" y="2954338"/>
          <p14:tracePt t="94132" x="4521200" y="2970213"/>
          <p14:tracePt t="94134" x="4521200" y="2994025"/>
          <p14:tracePt t="94134" x="4521200" y="3017838"/>
          <p14:tracePt t="94135" x="4521200" y="3033713"/>
          <p14:tracePt t="94136" x="4521200" y="3055938"/>
          <p14:tracePt t="94138" x="4521200" y="3071813"/>
          <p14:tracePt t="94139" x="4521200" y="3095625"/>
          <p14:tracePt t="94139" x="4521200" y="3111500"/>
          <p14:tracePt t="94140" x="4521200" y="3135313"/>
          <p14:tracePt t="94141" x="4521200" y="3159125"/>
          <p14:tracePt t="94142" x="4521200" y="3181350"/>
          <p14:tracePt t="94143" x="4521200" y="3197225"/>
          <p14:tracePt t="94144" x="4521200" y="3228975"/>
          <p14:tracePt t="94145" x="4521200" y="3252788"/>
          <p14:tracePt t="94147" x="4521200" y="3276600"/>
          <p14:tracePt t="94148" x="4521200" y="3300413"/>
          <p14:tracePt t="94148" x="4521200" y="3330575"/>
          <p14:tracePt t="94149" x="4521200" y="3354388"/>
          <p14:tracePt t="94150" x="4521200" y="3378200"/>
          <p14:tracePt t="94151" x="4521200" y="3402013"/>
          <p14:tracePt t="94153" x="4521200" y="3432175"/>
          <p14:tracePt t="94153" x="4521200" y="3455988"/>
          <p14:tracePt t="94154" x="4521200" y="3487738"/>
          <p14:tracePt t="94156" x="4521200" y="3511550"/>
          <p14:tracePt t="94156" x="4521200" y="3543300"/>
          <p14:tracePt t="94157" x="4521200" y="3557588"/>
          <p14:tracePt t="94158" x="4521200" y="3589338"/>
          <p14:tracePt t="94159" x="4521200" y="3621088"/>
          <p14:tracePt t="94161" x="4521200" y="3644900"/>
          <p14:tracePt t="94161" x="4521200" y="3676650"/>
          <p14:tracePt t="94162" x="4521200" y="3706813"/>
          <p14:tracePt t="94164" x="4521200" y="3730625"/>
          <p14:tracePt t="94164" x="4513263" y="3754438"/>
          <p14:tracePt t="94165" x="4513263" y="3786188"/>
          <p14:tracePt t="94166" x="4513263" y="3816350"/>
          <p14:tracePt t="94168" x="4513263" y="3848100"/>
          <p14:tracePt t="94168" x="4513263" y="3879850"/>
          <p14:tracePt t="94169" x="4505325" y="3911600"/>
          <p14:tracePt t="94170" x="4505325" y="3927475"/>
          <p14:tracePt t="94171" x="4505325" y="3957638"/>
          <p14:tracePt t="94173" x="4505325" y="3989388"/>
          <p14:tracePt t="94173" x="4497388" y="4021138"/>
          <p14:tracePt t="94174" x="4497388" y="4052888"/>
          <p14:tracePt t="94175" x="4497388" y="4083050"/>
          <p14:tracePt t="94177" x="4497388" y="4106863"/>
          <p14:tracePt t="94178" x="4497388" y="4138613"/>
          <p14:tracePt t="94178" x="4497388" y="4162425"/>
          <p14:tracePt t="94180" x="4489450" y="4192588"/>
          <p14:tracePt t="94181" x="4489450" y="4224338"/>
          <p14:tracePt t="94181" x="4489450" y="4256088"/>
          <p14:tracePt t="94183" x="4489450" y="4287838"/>
          <p14:tracePt t="94183" x="4489450" y="4310063"/>
          <p14:tracePt t="94184" x="4481513" y="4333875"/>
          <p14:tracePt t="94185" x="4481513" y="4365625"/>
          <p14:tracePt t="94186" x="4481513" y="4389438"/>
          <p14:tracePt t="94188" x="4481513" y="4421188"/>
          <p14:tracePt t="94188" x="4473575" y="4443413"/>
          <p14:tracePt t="94189" x="4473575" y="4475163"/>
          <p14:tracePt t="94191" x="4473575" y="4506913"/>
          <p14:tracePt t="94192" x="4473575" y="4530725"/>
          <p14:tracePt t="94193" x="4473575" y="4552950"/>
          <p14:tracePt t="94193" x="4473575" y="4576763"/>
          <p14:tracePt t="94194" x="4465638" y="4608513"/>
          <p14:tracePt t="94195" x="4465638" y="4632325"/>
          <p14:tracePt t="94197" x="4465638" y="4664075"/>
          <p14:tracePt t="94198" x="4457700" y="4686300"/>
          <p14:tracePt t="94198" x="4457700" y="4710113"/>
          <p14:tracePt t="94199" x="4457700" y="4733925"/>
          <p14:tracePt t="94200" x="4457700" y="4757738"/>
          <p14:tracePt t="94201" x="4457700" y="4789488"/>
          <p14:tracePt t="94202" x="4449763" y="4811713"/>
          <p14:tracePt t="94203" x="4449763" y="4835525"/>
          <p14:tracePt t="94204" x="4449763" y="4859338"/>
          <p14:tracePt t="94205" x="4443413" y="4883150"/>
          <p14:tracePt t="94206" x="4443413" y="4906963"/>
          <p14:tracePt t="94208" x="4443413" y="4929188"/>
          <p14:tracePt t="94208" x="4435475" y="4953000"/>
          <p14:tracePt t="94209" x="4435475" y="4976813"/>
          <p14:tracePt t="94210" x="4435475" y="5000625"/>
          <p14:tracePt t="94212" x="4427538" y="5024438"/>
          <p14:tracePt t="94212" x="4427538" y="5040313"/>
          <p14:tracePt t="94214" x="4427538" y="5062538"/>
          <p14:tracePt t="94214" x="4427538" y="5086350"/>
          <p14:tracePt t="94215" x="4419600" y="5102225"/>
          <p14:tracePt t="94216" x="4419600" y="5126038"/>
          <p14:tracePt t="94217" x="4419600" y="5149850"/>
          <p14:tracePt t="94218" x="4419600" y="5165725"/>
          <p14:tracePt t="94219" x="4419600" y="5187950"/>
          <p14:tracePt t="94220" x="4419600" y="5203825"/>
          <p14:tracePt t="94221" x="4411663" y="5227638"/>
          <p14:tracePt t="94223" x="4411663" y="5243513"/>
          <p14:tracePt t="94224" x="4411663" y="5259388"/>
          <p14:tracePt t="94224" x="4411663" y="5283200"/>
          <p14:tracePt t="94226" x="4411663" y="5291138"/>
          <p14:tracePt t="94226" x="4403725" y="5313363"/>
          <p14:tracePt t="94228" x="4403725" y="5329238"/>
          <p14:tracePt t="94228" x="4403725" y="5345113"/>
          <p14:tracePt t="94230" x="4403725" y="5360988"/>
          <p14:tracePt t="94231" x="4403725" y="5384800"/>
          <p14:tracePt t="94232" x="4403725" y="5392738"/>
          <p14:tracePt t="94233" x="4403725" y="5416550"/>
          <p14:tracePt t="94233" x="4403725" y="5424488"/>
          <p14:tracePt t="94234" x="4403725" y="5438775"/>
          <p14:tracePt t="94235" x="4403725" y="5454650"/>
          <p14:tracePt t="94236" x="4403725" y="5470525"/>
          <p14:tracePt t="94238" x="4403725" y="5486400"/>
          <p14:tracePt t="94238" x="4403725" y="5502275"/>
          <p14:tracePt t="94240" x="4403725" y="5510213"/>
          <p14:tracePt t="94240" x="4403725" y="5526088"/>
          <p14:tracePt t="94241" x="4403725" y="5541963"/>
          <p14:tracePt t="94243" x="4403725" y="5556250"/>
          <p14:tracePt t="94243" x="4403725" y="5564188"/>
          <p14:tracePt t="94244" x="4403725" y="5580063"/>
          <p14:tracePt t="94245" x="4403725" y="5588000"/>
          <p14:tracePt t="94247" x="4403725" y="5603875"/>
          <p14:tracePt t="94248" x="4403725" y="5619750"/>
          <p14:tracePt t="94248" x="4403725" y="5627688"/>
          <p14:tracePt t="94249" x="4403725" y="5643563"/>
          <p14:tracePt t="94250" x="4403725" y="5651500"/>
          <p14:tracePt t="94251" x="4403725" y="5667375"/>
          <p14:tracePt t="94253" x="4403725" y="5673725"/>
          <p14:tracePt t="94253" x="4403725" y="5689600"/>
          <p14:tracePt t="94255" x="4403725" y="5697538"/>
          <p14:tracePt t="94255" x="4403725" y="5713413"/>
          <p14:tracePt t="94256" x="4403725" y="5721350"/>
          <p14:tracePt t="94258" x="4403725" y="5729288"/>
          <p14:tracePt t="94258" x="4403725" y="5745163"/>
          <p14:tracePt t="94260" x="4403725" y="5753100"/>
          <p14:tracePt t="94260" x="4403725" y="5761038"/>
          <p14:tracePt t="94261" x="4403725" y="5776913"/>
          <p14:tracePt t="94263" x="4403725" y="5784850"/>
          <p14:tracePt t="94264" x="4403725" y="5792788"/>
          <p14:tracePt t="94264" x="4403725" y="5799138"/>
          <p14:tracePt t="94265" x="4403725" y="5807075"/>
          <p14:tracePt t="94266" x="4403725" y="5815013"/>
          <p14:tracePt t="94267" x="4403725" y="5822950"/>
          <p14:tracePt t="94268" x="4403725" y="5830888"/>
          <p14:tracePt t="94269" x="4403725" y="5846763"/>
          <p14:tracePt t="94270" x="4411663" y="5854700"/>
          <p14:tracePt t="94273" x="4411663" y="5870575"/>
          <p14:tracePt t="94274" x="4411663" y="5878513"/>
          <p14:tracePt t="94275" x="4411663" y="5886450"/>
          <p14:tracePt t="94278" x="4411663" y="5894388"/>
          <p14:tracePt t="94278" x="4411663" y="5902325"/>
          <p14:tracePt t="94281" x="4411663" y="5910263"/>
          <p14:tracePt t="94284" x="4411663" y="5918200"/>
          <p14:tracePt t="94286" x="4411663" y="5924550"/>
          <p14:tracePt t="94290" x="4411663" y="5932488"/>
          <p14:tracePt t="94293" x="4411663" y="5940425"/>
          <p14:tracePt t="94298" x="4411663" y="5948363"/>
          <p14:tracePt t="94302" x="4411663" y="5956300"/>
          <p14:tracePt t="94307" x="4419600" y="5956300"/>
          <p14:tracePt t="94308" x="4419600" y="5964238"/>
          <p14:tracePt t="94314" x="4419600" y="5972175"/>
          <p14:tracePt t="94323" x="4419600" y="5980113"/>
          <p14:tracePt t="94330" x="4419600" y="5988050"/>
          <p14:tracePt t="94335" x="4427538" y="5988050"/>
          <p14:tracePt t="94335" x="4427538" y="5995988"/>
          <p14:tracePt t="94343" x="4427538" y="6003925"/>
          <p14:tracePt t="94350" x="4427538" y="6011863"/>
          <p14:tracePt t="94350" x="4435475" y="6011863"/>
          <p14:tracePt t="94359" x="4435475" y="6019800"/>
          <p14:tracePt t="94362" x="4435475" y="6027738"/>
          <p14:tracePt t="94363" x="4443413" y="6027738"/>
          <p14:tracePt t="94364" x="4443413" y="6035675"/>
          <p14:tracePt t="94366" x="4449763" y="6035675"/>
          <p14:tracePt t="94366" x="4449763" y="6043613"/>
          <p14:tracePt t="94369" x="4457700" y="6043613"/>
          <p14:tracePt t="94369" x="4457700" y="6049963"/>
          <p14:tracePt t="94370" x="4465638" y="6049963"/>
          <p14:tracePt t="94373" x="4465638" y="6057900"/>
          <p14:tracePt t="94373" x="4473575" y="6065838"/>
          <p14:tracePt t="94376" x="4481513" y="6065838"/>
          <p14:tracePt t="94376" x="4481513" y="6073775"/>
          <p14:tracePt t="94378" x="4481513" y="6081713"/>
          <p14:tracePt t="94379" x="4489450" y="6081713"/>
          <p14:tracePt t="94379" x="4489450" y="6089650"/>
          <p14:tracePt t="94381" x="4497388" y="6097588"/>
          <p14:tracePt t="94384" x="4505325" y="6097588"/>
          <p14:tracePt t="94384" x="4505325" y="6105525"/>
          <p14:tracePt t="94385" x="4513263" y="6105525"/>
          <p14:tracePt t="94386" x="4521200" y="6113463"/>
          <p14:tracePt t="94389" x="4521200" y="6121400"/>
          <p14:tracePt t="94389" x="4529138" y="6121400"/>
          <p14:tracePt t="94390" x="4537075" y="6129338"/>
          <p14:tracePt t="94391" x="4537075" y="6137275"/>
          <p14:tracePt t="94393" x="4545013" y="6137275"/>
          <p14:tracePt t="94393" x="4545013" y="6145213"/>
          <p14:tracePt t="94395" x="4552950" y="6145213"/>
          <p14:tracePt t="94396" x="4552950" y="6153150"/>
          <p14:tracePt t="94397" x="4560888" y="6153150"/>
          <p14:tracePt t="94398" x="4560888" y="6161088"/>
          <p14:tracePt t="94398" x="4568825" y="6169025"/>
          <p14:tracePt t="94400" x="4575175" y="6169025"/>
          <p14:tracePt t="94400" x="4575175" y="6175375"/>
          <p14:tracePt t="94401" x="4583113" y="6175375"/>
          <p14:tracePt t="94403" x="4591050" y="6183313"/>
          <p14:tracePt t="94403" x="4591050" y="6191250"/>
          <p14:tracePt t="94404" x="4598988" y="6191250"/>
          <p14:tracePt t="94405" x="4606925" y="6199188"/>
          <p14:tracePt t="94406" x="4606925" y="6207125"/>
          <p14:tracePt t="94408" x="4614863" y="6207125"/>
          <p14:tracePt t="94408" x="4622800" y="6215063"/>
          <p14:tracePt t="94409" x="4622800" y="6223000"/>
          <p14:tracePt t="94410" x="4630738" y="6223000"/>
          <p14:tracePt t="94411" x="4638675" y="6230938"/>
          <p14:tracePt t="94413" x="4646613" y="6238875"/>
          <p14:tracePt t="94415" x="4654550" y="6246813"/>
          <p14:tracePt t="94416" x="4662488" y="6246813"/>
          <p14:tracePt t="94416" x="4670425" y="6254750"/>
          <p14:tracePt t="94417" x="4678363" y="6262688"/>
          <p14:tracePt t="94418" x="4678363" y="6270625"/>
          <p14:tracePt t="94419" x="4686300" y="6270625"/>
          <p14:tracePt t="94420" x="4694238" y="6278563"/>
          <p14:tracePt t="94421" x="4700588" y="6286500"/>
          <p14:tracePt t="94422" x="4708525" y="6294438"/>
          <p14:tracePt t="94423" x="4716463" y="6294438"/>
          <p14:tracePt t="94424" x="4724400" y="6300788"/>
          <p14:tracePt t="94425" x="4732338" y="6300788"/>
          <p14:tracePt t="94427" x="4740275" y="6308725"/>
          <p14:tracePt t="94427" x="4748213" y="6316663"/>
          <p14:tracePt t="94428" x="4756150" y="6316663"/>
          <p14:tracePt t="94430" x="4764088" y="6324600"/>
          <p14:tracePt t="94431" x="4772025" y="6332538"/>
          <p14:tracePt t="94432" x="4779963" y="6332538"/>
          <p14:tracePt t="94433" x="4787900" y="6340475"/>
          <p14:tracePt t="94434" x="4795838" y="6348413"/>
          <p14:tracePt t="94434" x="4803775" y="6348413"/>
          <p14:tracePt t="94435" x="4818063" y="6356350"/>
          <p14:tracePt t="94436" x="4826000" y="6364288"/>
          <p14:tracePt t="94439" x="4841875" y="6372225"/>
          <p14:tracePt t="94439" x="4849813" y="6372225"/>
          <p14:tracePt t="94440" x="4857750" y="6380163"/>
          <p14:tracePt t="94441" x="4873625" y="6388100"/>
          <p14:tracePt t="94443" x="4881563" y="6388100"/>
          <p14:tracePt t="94445" x="4897438" y="6396038"/>
          <p14:tracePt t="94445" x="4905375" y="6396038"/>
          <p14:tracePt t="94447" x="4913313" y="6403975"/>
          <p14:tracePt t="94448" x="4929188" y="6403975"/>
          <p14:tracePt t="94449" x="4937125" y="6411913"/>
          <p14:tracePt t="94450" x="4943475" y="6411913"/>
          <p14:tracePt t="94450" x="4951413" y="6419850"/>
          <p14:tracePt t="94451" x="4959350" y="6419850"/>
          <p14:tracePt t="94452" x="4975225" y="6419850"/>
          <p14:tracePt t="94453" x="4983163" y="6426200"/>
          <p14:tracePt t="94454" x="4999038" y="6426200"/>
          <p14:tracePt t="94455" x="5014913" y="6426200"/>
          <p14:tracePt t="94456" x="5022850" y="6434138"/>
          <p14:tracePt t="94458" x="5038725" y="6434138"/>
          <p14:tracePt t="94458" x="5046663" y="6434138"/>
          <p14:tracePt t="94459" x="5060950" y="6442075"/>
          <p14:tracePt t="94460" x="5068888" y="6442075"/>
          <p14:tracePt t="94462" x="5084763" y="6442075"/>
          <p14:tracePt t="94462" x="5092700" y="6442075"/>
          <p14:tracePt t="94464" x="5108575" y="6450013"/>
          <p14:tracePt t="94465" x="5124450" y="6450013"/>
          <p14:tracePt t="94466" x="5132388" y="6450013"/>
          <p14:tracePt t="94466" x="5148263" y="6457950"/>
          <p14:tracePt t="94468" x="5156200" y="6457950"/>
          <p14:tracePt t="94468" x="5172075" y="6457950"/>
          <p14:tracePt t="94469" x="5180013" y="6457950"/>
          <p14:tracePt t="94470" x="5194300" y="6457950"/>
          <p14:tracePt t="94471" x="5202238" y="6457950"/>
          <p14:tracePt t="94473" x="5218113" y="6457950"/>
          <p14:tracePt t="94473" x="5226050" y="6465888"/>
          <p14:tracePt t="94474" x="5241925" y="6465888"/>
          <p14:tracePt t="94475" x="5249863" y="6465888"/>
          <p14:tracePt t="94476" x="5265738" y="6465888"/>
          <p14:tracePt t="94478" x="5273675" y="6465888"/>
          <p14:tracePt t="94478" x="5289550" y="6473825"/>
          <p14:tracePt t="94480" x="5297488" y="6473825"/>
          <p14:tracePt t="94481" x="5303838" y="6473825"/>
          <p14:tracePt t="94481" x="5319713" y="6473825"/>
          <p14:tracePt t="94483" x="5335588" y="6473825"/>
          <p14:tracePt t="94483" x="5343525" y="6473825"/>
          <p14:tracePt t="94484" x="5351463" y="6473825"/>
          <p14:tracePt t="94486" x="5359400" y="6481763"/>
          <p14:tracePt t="94486" x="5375275" y="6481763"/>
          <p14:tracePt t="94487" x="5391150" y="6481763"/>
          <p14:tracePt t="94488" x="5407025" y="6489700"/>
          <p14:tracePt t="94489" x="5414963" y="6489700"/>
          <p14:tracePt t="94491" x="5429250" y="6497638"/>
          <p14:tracePt t="94491" x="5437188" y="6497638"/>
          <p14:tracePt t="94492" x="5445125" y="6497638"/>
          <p14:tracePt t="94493" x="5461000" y="6505575"/>
          <p14:tracePt t="94494" x="5476875" y="6505575"/>
          <p14:tracePt t="94495" x="5484813" y="6505575"/>
          <p14:tracePt t="94497" x="5500688" y="6513513"/>
          <p14:tracePt t="94498" x="5516563" y="6513513"/>
          <p14:tracePt t="94498" x="5524500" y="6513513"/>
          <p14:tracePt t="94499" x="5532438" y="6513513"/>
          <p14:tracePt t="94500" x="5546725" y="6521450"/>
          <p14:tracePt t="94501" x="5554663" y="6521450"/>
          <p14:tracePt t="94502" x="5570538" y="6529388"/>
          <p14:tracePt t="94504" x="5586413" y="6529388"/>
          <p14:tracePt t="94504" x="5594350" y="6529388"/>
          <p14:tracePt t="94505" x="5602288" y="6529388"/>
          <p14:tracePt t="94507" x="5618163" y="6537325"/>
          <p14:tracePt t="94507" x="5626100" y="6537325"/>
          <p14:tracePt t="94508" x="5641975" y="6545263"/>
          <p14:tracePt t="94509" x="5649913" y="6545263"/>
          <p14:tracePt t="94510" x="5657850" y="6545263"/>
          <p14:tracePt t="94511" x="5665788" y="6551613"/>
          <p14:tracePt t="94512" x="5680075" y="6551613"/>
          <p14:tracePt t="94514" x="5688013" y="6559550"/>
          <p14:tracePt t="94514" x="5695950" y="6559550"/>
          <p14:tracePt t="94516" x="5711825" y="6559550"/>
          <p14:tracePt t="94516" x="5719763" y="6567488"/>
          <p14:tracePt t="94518" x="5727700" y="6567488"/>
          <p14:tracePt t="94518" x="5735638" y="6567488"/>
          <p14:tracePt t="94519" x="5743575" y="6567488"/>
          <p14:tracePt t="94521" x="5751513" y="6575425"/>
          <p14:tracePt t="94521" x="5759450" y="6575425"/>
          <p14:tracePt t="94523" x="5767388" y="6575425"/>
          <p14:tracePt t="94523" x="5775325" y="6583363"/>
          <p14:tracePt t="94524" x="5783263" y="6583363"/>
          <p14:tracePt t="94525" x="5791200" y="6583363"/>
          <p14:tracePt t="94526" x="5797550" y="6583363"/>
          <p14:tracePt t="94527" x="5805488" y="6583363"/>
          <p14:tracePt t="94530" x="5813425" y="6583363"/>
          <p14:tracePt t="94531" x="5821363" y="6583363"/>
          <p14:tracePt t="94532" x="5829300" y="6591300"/>
          <p14:tracePt t="94534" x="5837238" y="6591300"/>
          <p14:tracePt t="94534" x="5845175" y="6591300"/>
          <p14:tracePt t="94537" x="5853113" y="6591300"/>
          <p14:tracePt t="94538" x="5853113" y="6599238"/>
          <p14:tracePt t="94539" x="5861050" y="6599238"/>
          <p14:tracePt t="94542" x="5868988" y="6599238"/>
          <p14:tracePt t="94543" x="5876925" y="6599238"/>
          <p14:tracePt t="94550" x="5884863" y="6599238"/>
          <p14:tracePt t="94556" x="5892800" y="6599238"/>
          <p14:tracePt t="94603" x="5892800" y="6591300"/>
          <p14:tracePt t="94606" x="5892800" y="6583363"/>
          <p14:tracePt t="94607" x="5900738" y="6575425"/>
          <p14:tracePt t="94607" x="5900738" y="6567488"/>
          <p14:tracePt t="94608" x="5900738" y="6559550"/>
          <p14:tracePt t="94609" x="5908675" y="6551613"/>
          <p14:tracePt t="94610" x="5908675" y="6545263"/>
          <p14:tracePt t="94611" x="5908675" y="6537325"/>
          <p14:tracePt t="94612" x="5915025" y="6521450"/>
          <p14:tracePt t="94614" x="5922963" y="6513513"/>
          <p14:tracePt t="94614" x="5922963" y="6505575"/>
          <p14:tracePt t="94616" x="5922963" y="6497638"/>
          <p14:tracePt t="94616" x="5930900" y="6489700"/>
          <p14:tracePt t="94617" x="5930900" y="6481763"/>
          <p14:tracePt t="94618" x="5938838" y="6465888"/>
          <p14:tracePt t="94620" x="5938838" y="6457950"/>
          <p14:tracePt t="94620" x="5946775" y="6450013"/>
          <p14:tracePt t="94621" x="5946775" y="6442075"/>
          <p14:tracePt t="94622" x="5946775" y="6426200"/>
          <p14:tracePt t="94623" x="5954713" y="6419850"/>
          <p14:tracePt t="94624" x="5954713" y="6411913"/>
          <p14:tracePt t="94625" x="5962650" y="6396038"/>
          <p14:tracePt t="94626" x="5962650" y="6380163"/>
          <p14:tracePt t="94627" x="5970588" y="6372225"/>
          <p14:tracePt t="94628" x="5970588" y="6364288"/>
          <p14:tracePt t="94630" x="5978525" y="6348413"/>
          <p14:tracePt t="94631" x="5978525" y="6340475"/>
          <p14:tracePt t="94632" x="5986463" y="6324600"/>
          <p14:tracePt t="94633" x="5986463" y="6316663"/>
          <p14:tracePt t="94633" x="5994400" y="6308725"/>
          <p14:tracePt t="94634" x="5994400" y="6300788"/>
          <p14:tracePt t="94635" x="5994400" y="6286500"/>
          <p14:tracePt t="94637" x="6002338" y="6270625"/>
          <p14:tracePt t="94638" x="6002338" y="6254750"/>
          <p14:tracePt t="94638" x="6010275" y="6238875"/>
          <p14:tracePt t="94639" x="6018213" y="6230938"/>
          <p14:tracePt t="94640" x="6018213" y="6215063"/>
          <p14:tracePt t="94641" x="6018213" y="6199188"/>
          <p14:tracePt t="94643" x="6026150" y="6183313"/>
          <p14:tracePt t="94643" x="6034088" y="6175375"/>
          <p14:tracePt t="94644" x="6034088" y="6161088"/>
          <p14:tracePt t="94645" x="6040438" y="6145213"/>
          <p14:tracePt t="94647" x="6040438" y="6129338"/>
          <p14:tracePt t="94648" x="6048375" y="6121400"/>
          <p14:tracePt t="94649" x="6048375" y="6105525"/>
          <p14:tracePt t="94650" x="6048375" y="6089650"/>
          <p14:tracePt t="94650" x="6056313" y="6073775"/>
          <p14:tracePt t="94651" x="6056313" y="6057900"/>
          <p14:tracePt t="94653" x="6056313" y="6049963"/>
          <p14:tracePt t="94654" x="6064250" y="6035675"/>
          <p14:tracePt t="94654" x="6072188" y="6019800"/>
          <p14:tracePt t="94655" x="6072188" y="6003925"/>
          <p14:tracePt t="94656" x="6072188" y="5995988"/>
          <p14:tracePt t="94658" x="6080125" y="5980113"/>
          <p14:tracePt t="94658" x="6080125" y="5964238"/>
          <p14:tracePt t="94659" x="6088063" y="5948363"/>
          <p14:tracePt t="94660" x="6088063" y="5932488"/>
          <p14:tracePt t="94661" x="6096000" y="5918200"/>
          <p14:tracePt t="94663" x="6096000" y="5910263"/>
          <p14:tracePt t="94664" x="6103938" y="5894388"/>
          <p14:tracePt t="94665" x="6103938" y="5878513"/>
          <p14:tracePt t="94665" x="6111875" y="5854700"/>
          <p14:tracePt t="94666" x="6119813" y="5838825"/>
          <p14:tracePt t="94668" x="6119813" y="5822950"/>
          <p14:tracePt t="94668" x="6119813" y="5807075"/>
          <p14:tracePt t="94669" x="6127750" y="5792788"/>
          <p14:tracePt t="94671" x="6127750" y="5776913"/>
          <p14:tracePt t="94671" x="6135688" y="5761038"/>
          <p14:tracePt t="94672" x="6143625" y="5745163"/>
          <p14:tracePt t="94673" x="6143625" y="5721350"/>
          <p14:tracePt t="94674" x="6151563" y="5705475"/>
          <p14:tracePt t="94675" x="6151563" y="5689600"/>
          <p14:tracePt t="94676" x="6157913" y="5673725"/>
          <p14:tracePt t="94677" x="6157913" y="5651500"/>
          <p14:tracePt t="94678" x="6165850" y="5635625"/>
          <p14:tracePt t="94680" x="6165850" y="5611813"/>
          <p14:tracePt t="94681" x="6173788" y="5595938"/>
          <p14:tracePt t="94682" x="6173788" y="5580063"/>
          <p14:tracePt t="94683" x="6181725" y="5556250"/>
          <p14:tracePt t="94683" x="6189663" y="5541963"/>
          <p14:tracePt t="94684" x="6189663" y="5526088"/>
          <p14:tracePt t="94685" x="6197600" y="5510213"/>
          <p14:tracePt t="94686" x="6197600" y="5486400"/>
          <p14:tracePt t="94688" x="6197600" y="5470525"/>
          <p14:tracePt t="94688" x="6205538" y="5446713"/>
          <p14:tracePt t="94689" x="6205538" y="5430838"/>
          <p14:tracePt t="94690" x="6213475" y="5416550"/>
          <p14:tracePt t="94691" x="6213475" y="5392738"/>
          <p14:tracePt t="94692" x="6221413" y="5376863"/>
          <p14:tracePt t="94693" x="6221413" y="5360988"/>
          <p14:tracePt t="94694" x="6229350" y="5337175"/>
          <p14:tracePt t="94696" x="6229350" y="5321300"/>
          <p14:tracePt t="94697" x="6229350" y="5299075"/>
          <p14:tracePt t="94698" x="6237288" y="5283200"/>
          <p14:tracePt t="94699" x="6237288" y="5267325"/>
          <p14:tracePt t="94699" x="6245225" y="5251450"/>
          <p14:tracePt t="94700" x="6245225" y="5227638"/>
          <p14:tracePt t="94701" x="6245225" y="5203825"/>
          <p14:tracePt t="94702" x="6245225" y="5187950"/>
          <p14:tracePt t="94703" x="6253163" y="5173663"/>
          <p14:tracePt t="94705" x="6253163" y="5157788"/>
          <p14:tracePt t="94705" x="6253163" y="5141913"/>
          <p14:tracePt t="94706" x="6253163" y="5126038"/>
          <p14:tracePt t="94707" x="6261100" y="5102225"/>
          <p14:tracePt t="94708" x="6261100" y="5086350"/>
          <p14:tracePt t="94709" x="6261100" y="5062538"/>
          <p14:tracePt t="94710" x="6269038" y="5048250"/>
          <p14:tracePt t="94712" x="6269038" y="5032375"/>
          <p14:tracePt t="94712" x="6269038" y="5016500"/>
          <p14:tracePt t="94714" x="6269038" y="5000625"/>
          <p14:tracePt t="94715" x="6269038" y="4976813"/>
          <p14:tracePt t="94715" x="6269038" y="4960938"/>
          <p14:tracePt t="94716" x="6269038" y="4945063"/>
          <p14:tracePt t="94718" x="6276975" y="4929188"/>
          <p14:tracePt t="94718" x="6276975" y="4914900"/>
          <p14:tracePt t="94719" x="6276975" y="4899025"/>
          <p14:tracePt t="94720" x="6283325" y="4883150"/>
          <p14:tracePt t="94722" x="6283325" y="4867275"/>
          <p14:tracePt t="94723" x="6283325" y="4851400"/>
          <p14:tracePt t="94723" x="6283325" y="4835525"/>
          <p14:tracePt t="94724" x="6283325" y="4819650"/>
          <p14:tracePt t="94725" x="6283325" y="4803775"/>
          <p14:tracePt t="94726" x="6291263" y="4789488"/>
          <p14:tracePt t="94728" x="6291263" y="4773613"/>
          <p14:tracePt t="94728" x="6291263" y="4765675"/>
          <p14:tracePt t="94730" x="6291263" y="4749800"/>
          <p14:tracePt t="94731" x="6291263" y="4733925"/>
          <p14:tracePt t="94731" x="6291263" y="4725988"/>
          <p14:tracePt t="94733" x="6299200" y="4710113"/>
          <p14:tracePt t="94733" x="6299200" y="4694238"/>
          <p14:tracePt t="94734" x="6299200" y="4686300"/>
          <p14:tracePt t="94735" x="6299200" y="4672013"/>
          <p14:tracePt t="94736" x="6299200" y="4664075"/>
          <p14:tracePt t="94737" x="6299200" y="4648200"/>
          <p14:tracePt t="94738" x="6299200" y="4640263"/>
          <p14:tracePt t="94740" x="6299200" y="4624388"/>
          <p14:tracePt t="94740" x="6299200" y="4616450"/>
          <p14:tracePt t="94741" x="6299200" y="4600575"/>
          <p14:tracePt t="94742" x="6299200" y="4592638"/>
          <p14:tracePt t="94744" x="6299200" y="4576763"/>
          <p14:tracePt t="94744" x="6299200" y="4568825"/>
          <p14:tracePt t="94745" x="6299200" y="4552950"/>
          <p14:tracePt t="94747" x="6299200" y="4546600"/>
          <p14:tracePt t="94748" x="6299200" y="4538663"/>
          <p14:tracePt t="94748" x="6299200" y="4522788"/>
          <p14:tracePt t="94749" x="6299200" y="4514850"/>
          <p14:tracePt t="94750" x="6299200" y="4506913"/>
          <p14:tracePt t="94751" x="6299200" y="4491038"/>
          <p14:tracePt t="94752" x="6299200" y="4483100"/>
          <p14:tracePt t="94753" x="6299200" y="4475163"/>
          <p14:tracePt t="94754" x="6299200" y="4467225"/>
          <p14:tracePt t="94755" x="6299200" y="4451350"/>
          <p14:tracePt t="94757" x="6299200" y="4443413"/>
          <p14:tracePt t="94757" x="6299200" y="4435475"/>
          <p14:tracePt t="94759" x="6299200" y="4427538"/>
          <p14:tracePt t="94759" x="6299200" y="4421188"/>
          <p14:tracePt t="94760" x="6299200" y="4413250"/>
          <p14:tracePt t="94761" x="6299200" y="4397375"/>
          <p14:tracePt t="94764" x="6299200" y="4381500"/>
          <p14:tracePt t="94764" x="6299200" y="4373563"/>
          <p14:tracePt t="94766" x="6299200" y="4365625"/>
          <p14:tracePt t="94766" x="6299200" y="4357688"/>
          <p14:tracePt t="94767" x="6299200" y="4349750"/>
          <p14:tracePt t="94768" x="6299200" y="4341813"/>
          <p14:tracePt t="94769" x="6299200" y="4333875"/>
          <p14:tracePt t="94770" x="6299200" y="4325938"/>
          <p14:tracePt t="94771" x="6299200" y="4318000"/>
          <p14:tracePt t="94772" x="6299200" y="4310063"/>
          <p14:tracePt t="94773" x="6299200" y="4295775"/>
          <p14:tracePt t="94775" x="6291263" y="4279900"/>
          <p14:tracePt t="94777" x="6291263" y="4271963"/>
          <p14:tracePt t="94778" x="6291263" y="4264025"/>
          <p14:tracePt t="94780" x="6291263" y="4256088"/>
          <p14:tracePt t="94781" x="6283325" y="4248150"/>
          <p14:tracePt t="94781" x="6283325" y="4240213"/>
          <p14:tracePt t="94782" x="6283325" y="4224338"/>
          <p14:tracePt t="94784" x="6276975" y="4216400"/>
          <p14:tracePt t="94785" x="6276975" y="4200525"/>
          <p14:tracePt t="94786" x="6276975" y="4192588"/>
          <p14:tracePt t="94787" x="6276975" y="4184650"/>
          <p14:tracePt t="94788" x="6276975" y="4170363"/>
          <p14:tracePt t="94790" x="6269038" y="4162425"/>
          <p14:tracePt t="94790" x="6269038" y="4154488"/>
          <p14:tracePt t="94792" x="6261100" y="4146550"/>
          <p14:tracePt t="94793" x="6261100" y="4138613"/>
          <p14:tracePt t="94794" x="6261100" y="4130675"/>
          <p14:tracePt t="94795" x="6253163" y="4122738"/>
          <p14:tracePt t="94797" x="6253163" y="4114800"/>
          <p14:tracePt t="94798" x="6253163" y="4106863"/>
          <p14:tracePt t="94798" x="6253163" y="4098925"/>
          <p14:tracePt t="94799" x="6245225" y="4098925"/>
          <p14:tracePt t="94800" x="6245225" y="4090988"/>
          <p14:tracePt t="94801" x="6237288" y="4083050"/>
          <p14:tracePt t="94803" x="6237288" y="4075113"/>
          <p14:tracePt t="94804" x="6237288" y="4067175"/>
          <p14:tracePt t="94805" x="6237288" y="4059238"/>
          <p14:tracePt t="94806" x="6229350" y="4059238"/>
          <p14:tracePt t="94808" x="6229350" y="4052888"/>
          <p14:tracePt t="94808" x="6229350" y="4044950"/>
          <p14:tracePt t="94810" x="6221413" y="4044950"/>
          <p14:tracePt t="94810" x="6221413" y="4037013"/>
          <p14:tracePt t="94813" x="6221413" y="4029075"/>
          <p14:tracePt t="94815" x="6213475" y="4021138"/>
          <p14:tracePt t="94816" x="6213475" y="4013200"/>
          <p14:tracePt t="94817" x="6205538" y="4005263"/>
          <p14:tracePt t="94821" x="6205538" y="3997325"/>
          <p14:tracePt t="94821" x="6205538" y="3989388"/>
          <p14:tracePt t="94825" x="6197600" y="3981450"/>
          <p14:tracePt t="94828" x="6197600" y="3973513"/>
          <p14:tracePt t="94828" x="6189663" y="3973513"/>
          <p14:tracePt t="94831" x="6189663" y="3965575"/>
          <p14:tracePt t="94834" x="6189663" y="3957638"/>
          <p14:tracePt t="94834" x="6181725" y="3957638"/>
          <p14:tracePt t="94837" x="6181725" y="3949700"/>
          <p14:tracePt t="94840" x="6181725" y="3941763"/>
          <p14:tracePt t="94843" x="6173788" y="3933825"/>
          <p14:tracePt t="94848" x="6165850" y="3933825"/>
          <p14:tracePt t="94864" x="6151563" y="3927475"/>
          <p14:tracePt t="94865" x="6143625" y="3927475"/>
          <p14:tracePt t="94869" x="6135688" y="3927475"/>
          <p14:tracePt t="94873" x="6127750" y="3927475"/>
          <p14:tracePt t="94874" x="6119813" y="3927475"/>
          <p14:tracePt t="94877" x="6111875" y="3927475"/>
          <p14:tracePt t="94878" x="6103938" y="3927475"/>
          <p14:tracePt t="94880" x="6096000" y="3927475"/>
          <p14:tracePt t="94883" x="6088063" y="3927475"/>
          <p14:tracePt t="94884" x="6080125" y="3927475"/>
          <p14:tracePt t="94887" x="6072188" y="3927475"/>
          <p14:tracePt t="94887" x="6064250" y="3927475"/>
          <p14:tracePt t="94889" x="6056313" y="3927475"/>
          <p14:tracePt t="94890" x="6048375" y="3927475"/>
          <p14:tracePt t="94891" x="6040438" y="3927475"/>
          <p14:tracePt t="94894" x="6034088" y="3927475"/>
          <p14:tracePt t="94894" x="6026150" y="3927475"/>
          <p14:tracePt t="94897" x="6018213" y="3927475"/>
          <p14:tracePt t="94898" x="6010275" y="3927475"/>
          <p14:tracePt t="94898" x="6002338" y="3927475"/>
          <p14:tracePt t="94900" x="5994400" y="3927475"/>
          <p14:tracePt t="94901" x="5986463" y="3927475"/>
          <p14:tracePt t="94903" x="5978525" y="3927475"/>
          <p14:tracePt t="94903" x="5970588" y="3927475"/>
          <p14:tracePt t="94904" x="5962650" y="3927475"/>
          <p14:tracePt t="94905" x="5954713" y="3927475"/>
          <p14:tracePt t="94906" x="5946775" y="3927475"/>
          <p14:tracePt t="94908" x="5938838" y="3927475"/>
          <p14:tracePt t="94908" x="5930900" y="3927475"/>
          <p14:tracePt t="94909" x="5922963" y="3927475"/>
          <p14:tracePt t="94910" x="5915025" y="3927475"/>
          <p14:tracePt t="94911" x="5908675" y="3927475"/>
          <p14:tracePt t="94912" x="5900738" y="3927475"/>
          <p14:tracePt t="94914" x="5892800" y="3927475"/>
          <p14:tracePt t="94915" x="5884863" y="3927475"/>
          <p14:tracePt t="94915" x="5876925" y="3927475"/>
          <p14:tracePt t="94916" x="5868988" y="3927475"/>
          <p14:tracePt t="94918" x="5861050" y="3919538"/>
          <p14:tracePt t="94918" x="5845175" y="3919538"/>
          <p14:tracePt t="94919" x="5837238" y="3919538"/>
          <p14:tracePt t="94920" x="5829300" y="3919538"/>
          <p14:tracePt t="94921" x="5821363" y="3919538"/>
          <p14:tracePt t="94923" x="5813425" y="3919538"/>
          <p14:tracePt t="94923" x="5797550" y="3919538"/>
          <p14:tracePt t="94924" x="5791200" y="3919538"/>
          <p14:tracePt t="94925" x="5775325" y="3919538"/>
          <p14:tracePt t="94926" x="5767388" y="3919538"/>
          <p14:tracePt t="94928" x="5759450" y="3919538"/>
          <p14:tracePt t="94928" x="5743575" y="3919538"/>
          <p14:tracePt t="94930" x="5735638" y="3919538"/>
          <p14:tracePt t="94931" x="5727700" y="3919538"/>
          <p14:tracePt t="94932" x="5719763" y="3919538"/>
          <p14:tracePt t="94933" x="5703888" y="3919538"/>
          <p14:tracePt t="94933" x="5688013" y="3919538"/>
          <p14:tracePt t="94934" x="5680075" y="3919538"/>
          <p14:tracePt t="94936" x="5665788" y="3919538"/>
          <p14:tracePt t="94936" x="5657850" y="3919538"/>
          <p14:tracePt t="94938" x="5641975" y="3919538"/>
          <p14:tracePt t="94938" x="5626100" y="3919538"/>
          <p14:tracePt t="94939" x="5610225" y="3919538"/>
          <p14:tracePt t="94940" x="5594350" y="3919538"/>
          <p14:tracePt t="94941" x="5578475" y="3919538"/>
          <p14:tracePt t="94943" x="5562600" y="3919538"/>
          <p14:tracePt t="94943" x="5546725" y="3919538"/>
          <p14:tracePt t="94944" x="5540375" y="3919538"/>
          <p14:tracePt t="94945" x="5516563" y="3919538"/>
          <p14:tracePt t="94947" x="5500688" y="3919538"/>
          <p14:tracePt t="94948" x="5476875" y="3919538"/>
          <p14:tracePt t="94948" x="5461000" y="3919538"/>
          <p14:tracePt t="94949" x="5445125" y="3919538"/>
          <p14:tracePt t="94950" x="5429250" y="3919538"/>
          <p14:tracePt t="94951" x="5407025" y="3919538"/>
          <p14:tracePt t="94953" x="5383213" y="3919538"/>
          <p14:tracePt t="94953" x="5367338" y="3919538"/>
          <p14:tracePt t="94954" x="5343525" y="3911600"/>
          <p14:tracePt t="94956" x="5319713" y="3911600"/>
          <p14:tracePt t="94957" x="5303838" y="3911600"/>
          <p14:tracePt t="94958" x="5281613" y="3903663"/>
          <p14:tracePt t="94959" x="5257800" y="3903663"/>
          <p14:tracePt t="94959" x="5233988" y="3903663"/>
          <p14:tracePt t="94961" x="5210175" y="3895725"/>
          <p14:tracePt t="94961" x="5186363" y="3895725"/>
          <p14:tracePt t="94962" x="5164138" y="3887788"/>
          <p14:tracePt t="94964" x="5148263" y="3887788"/>
          <p14:tracePt t="94965" x="5124450" y="3879850"/>
          <p14:tracePt t="94965" x="5100638" y="3879850"/>
          <p14:tracePt t="94966" x="5076825" y="3871913"/>
          <p14:tracePt t="94968" x="5054600" y="3871913"/>
          <p14:tracePt t="94968" x="5030788" y="3863975"/>
          <p14:tracePt t="94969" x="5006975" y="3856038"/>
          <p14:tracePt t="94971" x="4991100" y="3856038"/>
          <p14:tracePt t="94971" x="4959350" y="3848100"/>
          <p14:tracePt t="94972" x="4937125" y="3840163"/>
          <p14:tracePt t="94973" x="4913313" y="3840163"/>
          <p14:tracePt t="94974" x="4889500" y="3832225"/>
          <p14:tracePt t="94975" x="4865688" y="3824288"/>
          <p14:tracePt t="94976" x="4849813" y="3824288"/>
          <p14:tracePt t="94978" x="4826000" y="3816350"/>
          <p14:tracePt t="94978" x="4803775" y="3808413"/>
          <p14:tracePt t="94980" x="4779963" y="3802063"/>
          <p14:tracePt t="94981" x="4756150" y="3794125"/>
          <p14:tracePt t="94982" x="4740275" y="3794125"/>
          <p14:tracePt t="94983" x="4716463" y="3786188"/>
          <p14:tracePt t="94983" x="4700588" y="3778250"/>
          <p14:tracePt t="94984" x="4678363" y="3770313"/>
          <p14:tracePt t="94985" x="4654550" y="3762375"/>
          <p14:tracePt t="94986" x="4630738" y="3754438"/>
          <p14:tracePt t="94988" x="4614863" y="3746500"/>
          <p14:tracePt t="94988" x="4591050" y="3738563"/>
          <p14:tracePt t="94989" x="4568825" y="3730625"/>
          <p14:tracePt t="94990" x="4545013" y="3722688"/>
          <p14:tracePt t="94991" x="4529138" y="3714750"/>
          <p14:tracePt t="94992" x="4513263" y="3706813"/>
          <p14:tracePt t="94993" x="4489450" y="3698875"/>
          <p14:tracePt t="94994" x="4465638" y="3690938"/>
          <p14:tracePt t="94996" x="4443413" y="3683000"/>
          <p14:tracePt t="94997" x="4427538" y="3668713"/>
          <p14:tracePt t="94998" x="4411663" y="3668713"/>
          <p14:tracePt t="94998" x="4387850" y="3652838"/>
          <p14:tracePt t="95000" x="4371975" y="3644900"/>
          <p14:tracePt t="95000" x="4348163" y="3636963"/>
          <p14:tracePt t="95001" x="4332288" y="3629025"/>
          <p14:tracePt t="95002" x="4310063" y="3613150"/>
          <p14:tracePt t="95003" x="4294188" y="3605213"/>
          <p14:tracePt t="95005" x="4278313" y="3597275"/>
          <p14:tracePt t="95005" x="4254500" y="3581400"/>
          <p14:tracePt t="95006" x="4230688" y="3573463"/>
          <p14:tracePt t="95007" x="4214813" y="3565525"/>
          <p14:tracePt t="95008" x="4192588" y="3551238"/>
          <p14:tracePt t="95009" x="4176713" y="3543300"/>
          <p14:tracePt t="95010" x="4160838" y="3535363"/>
          <p14:tracePt t="95011" x="4137025" y="3519488"/>
          <p14:tracePt t="95012" x="4113213" y="3511550"/>
          <p14:tracePt t="95014" x="4097338" y="3495675"/>
          <p14:tracePt t="95014" x="4075113" y="3487738"/>
          <p14:tracePt t="95015" x="4051300" y="3471863"/>
          <p14:tracePt t="95017" x="4035425" y="3455988"/>
          <p14:tracePt t="95018" x="4011613" y="3448050"/>
          <p14:tracePt t="95018" x="3995738" y="3440113"/>
          <p14:tracePt t="95019" x="3979863" y="3425825"/>
          <p14:tracePt t="95020" x="3957638" y="3417888"/>
          <p14:tracePt t="95022" x="3941763" y="3402013"/>
          <p14:tracePt t="95022" x="3917950" y="3386138"/>
          <p14:tracePt t="95023" x="3902075" y="3378200"/>
          <p14:tracePt t="95024" x="3886200" y="3370263"/>
          <p14:tracePt t="95025" x="3862388" y="3354388"/>
          <p14:tracePt t="95027" x="3840163" y="3346450"/>
          <p14:tracePt t="95028" x="3824288" y="3330575"/>
          <p14:tracePt t="95028" x="3808413" y="3322638"/>
          <p14:tracePt t="95029" x="3784600" y="3306763"/>
          <p14:tracePt t="95031" x="3776663" y="3300413"/>
          <p14:tracePt t="95032" x="3752850" y="3292475"/>
          <p14:tracePt t="95033" x="3736975" y="3284538"/>
          <p14:tracePt t="95034" x="3721100" y="3268663"/>
          <p14:tracePt t="95034" x="3706813" y="3260725"/>
          <p14:tracePt t="95035" x="3690938" y="3244850"/>
          <p14:tracePt t="95036" x="3675063" y="3236913"/>
          <p14:tracePt t="95038" x="3659188" y="3228975"/>
          <p14:tracePt t="95039" x="3643313" y="3221038"/>
          <p14:tracePt t="95040" x="3635375" y="3205163"/>
          <p14:tracePt t="95041" x="3619500" y="3197225"/>
          <p14:tracePt t="95041" x="3603625" y="3189288"/>
          <p14:tracePt t="95043" x="3589338" y="3175000"/>
          <p14:tracePt t="95043" x="3573463" y="3167063"/>
          <p14:tracePt t="95044" x="3565525" y="3159125"/>
          <p14:tracePt t="95045" x="3549650" y="3151188"/>
          <p14:tracePt t="95047" x="3541713" y="3143250"/>
          <p14:tracePt t="95048" x="3525838" y="3135313"/>
          <p14:tracePt t="95048" x="3517900" y="3127375"/>
          <p14:tracePt t="95050" x="3502025" y="3119438"/>
          <p14:tracePt t="95051" x="3494088" y="3103563"/>
          <p14:tracePt t="95051" x="3478213" y="3103563"/>
          <p14:tracePt t="95052" x="3471863" y="3095625"/>
          <p14:tracePt t="95053" x="3463925" y="3087688"/>
          <p14:tracePt t="95054" x="3448050" y="3079750"/>
          <p14:tracePt t="95056" x="3440113" y="3071813"/>
          <p14:tracePt t="95057" x="3432175" y="3063875"/>
          <p14:tracePt t="95058" x="3424238" y="3055938"/>
          <p14:tracePt t="95059" x="3408363" y="3055938"/>
          <p14:tracePt t="95060" x="3400425" y="3049588"/>
          <p14:tracePt t="95060" x="3392488" y="3041650"/>
          <p14:tracePt t="95061" x="3384550" y="3041650"/>
          <p14:tracePt t="95062" x="3376613" y="3033713"/>
          <p14:tracePt t="95064" x="3368675" y="3025775"/>
          <p14:tracePt t="95064" x="3352800" y="3017838"/>
          <p14:tracePt t="95067" x="3338513" y="3009900"/>
          <p14:tracePt t="95067" x="3330575" y="3001963"/>
          <p14:tracePt t="95068" x="3322638" y="2994025"/>
          <p14:tracePt t="95069" x="3314700" y="2994025"/>
          <p14:tracePt t="95070" x="3314700" y="2986088"/>
          <p14:tracePt t="95072" x="3298825" y="2978150"/>
          <p14:tracePt t="95074" x="3290888" y="2970213"/>
          <p14:tracePt t="95075" x="3282950" y="2970213"/>
          <p14:tracePt t="95077" x="3275013" y="2962275"/>
          <p14:tracePt t="95077" x="3267075" y="2962275"/>
          <p14:tracePt t="95078" x="3267075" y="2954338"/>
          <p14:tracePt t="95080" x="3259138" y="2954338"/>
          <p14:tracePt t="95081" x="3251200" y="2954338"/>
          <p14:tracePt t="95081" x="3251200" y="2946400"/>
          <p14:tracePt t="95083" x="3243263" y="2946400"/>
          <p14:tracePt t="95085" x="3235325" y="2938463"/>
          <p14:tracePt t="95087" x="3228975" y="2938463"/>
          <p14:tracePt t="95089" x="3228975" y="2930525"/>
          <p14:tracePt t="95090" x="3221038" y="2930525"/>
          <p14:tracePt t="95094" x="3213100" y="2924175"/>
          <p14:tracePt t="95121" x="3205163" y="2924175"/>
          <p14:tracePt t="95139" x="3197225" y="2924175"/>
          <p14:tracePt t="95144" x="3189288" y="2924175"/>
          <p14:tracePt t="95149" x="3181350" y="2924175"/>
          <p14:tracePt t="95152" x="3173413" y="2916238"/>
          <p14:tracePt t="95155" x="3165475" y="2916238"/>
          <p14:tracePt t="95156" x="3157538" y="2916238"/>
          <p14:tracePt t="95158" x="3149600" y="2916238"/>
          <p14:tracePt t="95158" x="3141663" y="2916238"/>
          <p14:tracePt t="95160" x="3133725" y="2916238"/>
          <p14:tracePt t="95162" x="3133725" y="2908300"/>
          <p14:tracePt t="95162" x="3125788" y="2908300"/>
          <p14:tracePt t="95165" x="3117850" y="2908300"/>
          <p14:tracePt t="95167" x="3109913" y="2900363"/>
          <p14:tracePt t="95168" x="3103563" y="2900363"/>
          <p14:tracePt t="95170" x="3095625" y="2892425"/>
          <p14:tracePt t="95172" x="3087688" y="2892425"/>
          <p14:tracePt t="95174" x="3087688" y="2884488"/>
          <p14:tracePt t="95176" x="3079750" y="2884488"/>
          <p14:tracePt t="95177" x="3079750" y="2876550"/>
          <p14:tracePt t="95180" x="3071813" y="2868613"/>
          <p14:tracePt t="95184" x="3063875" y="2868613"/>
          <p14:tracePt t="95185" x="3055938" y="2860675"/>
          <p14:tracePt t="95188" x="3048000" y="2860675"/>
          <p14:tracePt t="95188" x="3048000" y="2852738"/>
          <p14:tracePt t="95189" x="3040063" y="2852738"/>
          <p14:tracePt t="95190" x="3032125" y="2844800"/>
          <p14:tracePt t="95193" x="3032125" y="2836863"/>
          <p14:tracePt t="95194" x="3024188" y="2828925"/>
          <p14:tracePt t="95195" x="3024188" y="2820988"/>
          <p14:tracePt t="95197" x="3016250" y="2820988"/>
          <p14:tracePt t="95198" x="3016250" y="2813050"/>
          <p14:tracePt t="95198" x="3008313" y="2813050"/>
          <p14:tracePt t="95200" x="3000375" y="2805113"/>
          <p14:tracePt t="95201" x="2992438" y="2798763"/>
          <p14:tracePt t="95203" x="2986088" y="2790825"/>
          <p14:tracePt t="95205" x="2986088" y="2782888"/>
          <p14:tracePt t="95205" x="2978150" y="2774950"/>
          <p14:tracePt t="95206" x="2978150" y="2767013"/>
          <p14:tracePt t="95209" x="2970213" y="2759075"/>
          <p14:tracePt t="95210" x="2962275" y="2751138"/>
          <p14:tracePt t="95211" x="2962275" y="2743200"/>
          <p14:tracePt t="95211" x="2954338" y="2735263"/>
          <p14:tracePt t="95212" x="2946400" y="2727325"/>
          <p14:tracePt t="95214" x="2946400" y="2719388"/>
          <p14:tracePt t="95215" x="2938463" y="2711450"/>
          <p14:tracePt t="95216" x="2930525" y="2703513"/>
          <p14:tracePt t="95217" x="2930525" y="2695575"/>
          <p14:tracePt t="95218" x="2930525" y="2687638"/>
          <p14:tracePt t="95219" x="2922588" y="2673350"/>
          <p14:tracePt t="95221" x="2914650" y="2657475"/>
          <p14:tracePt t="95223" x="2906713" y="2649538"/>
          <p14:tracePt t="95223" x="2906713" y="2641600"/>
          <p14:tracePt t="95224" x="2898775" y="2633663"/>
          <p14:tracePt t="95225" x="2890838" y="2625725"/>
          <p14:tracePt t="95226" x="2890838" y="2617788"/>
          <p14:tracePt t="95228" x="2882900" y="2601913"/>
          <p14:tracePt t="95228" x="2882900" y="2593975"/>
          <p14:tracePt t="95230" x="2874963" y="2586038"/>
          <p14:tracePt t="95231" x="2874963" y="2578100"/>
          <p14:tracePt t="95231" x="2867025" y="2570163"/>
          <p14:tracePt t="95233" x="2860675" y="2562225"/>
          <p14:tracePt t="95234" x="2860675" y="2547938"/>
          <p14:tracePt t="95235" x="2852738" y="2532063"/>
          <p14:tracePt t="95237" x="2844800" y="2532063"/>
          <p14:tracePt t="95237" x="2844800" y="2516188"/>
          <p14:tracePt t="95238" x="2836863" y="2508250"/>
          <p14:tracePt t="95239" x="2836863" y="2500313"/>
          <p14:tracePt t="95240" x="2836863" y="2492375"/>
          <p14:tracePt t="95241" x="2828925" y="2484438"/>
          <p14:tracePt t="95243" x="2828925" y="2476500"/>
          <p14:tracePt t="95243" x="2820988" y="2468563"/>
          <p14:tracePt t="95244" x="2820988" y="2460625"/>
          <p14:tracePt t="95246" x="2820988" y="2452688"/>
          <p14:tracePt t="95247" x="2813050" y="2452688"/>
          <p14:tracePt t="95248" x="2813050" y="2444750"/>
          <p14:tracePt t="95249" x="2805113" y="2436813"/>
          <p14:tracePt t="95249" x="2805113" y="2430463"/>
          <p14:tracePt t="95250" x="2805113" y="2422525"/>
          <p14:tracePt t="95251" x="2797175" y="2414588"/>
          <p14:tracePt t="95252" x="2797175" y="2406650"/>
          <p14:tracePt t="95253" x="2797175" y="2398713"/>
          <p14:tracePt t="95254" x="2789238" y="2390775"/>
          <p14:tracePt t="95256" x="2789238" y="2382838"/>
          <p14:tracePt t="95258" x="2781300" y="2374900"/>
          <p14:tracePt t="95259" x="2781300" y="2366963"/>
          <p14:tracePt t="95261" x="2773363" y="2351088"/>
          <p14:tracePt t="95265" x="2765425" y="2343150"/>
          <p14:tracePt t="95265" x="2765425" y="2335213"/>
          <p14:tracePt t="95267" x="2765425" y="2327275"/>
          <p14:tracePt t="95269" x="2765425" y="2319338"/>
          <p14:tracePt t="95271" x="2757488" y="2319338"/>
          <p14:tracePt t="95272" x="2757488" y="2311400"/>
          <p14:tracePt t="95274" x="2749550" y="2311400"/>
          <p14:tracePt t="95275" x="2749550" y="2305050"/>
          <p14:tracePt t="95277" x="2749550" y="2297113"/>
          <p14:tracePt t="95280" x="2743200" y="2297113"/>
          <p14:tracePt t="95282" x="2743200" y="2289175"/>
          <p14:tracePt t="95290" x="2743200" y="2281238"/>
          <p14:tracePt t="95571" x="2743200" y="2289175"/>
          <p14:tracePt t="95596" x="2743200" y="2297113"/>
          <p14:tracePt t="95600" x="2743200" y="2305050"/>
          <p14:tracePt t="95605" x="2749550" y="2311400"/>
          <p14:tracePt t="95608" x="2749550" y="2319338"/>
          <p14:tracePt t="95610" x="2757488" y="2319338"/>
          <p14:tracePt t="95610" x="2757488" y="2327275"/>
          <p14:tracePt t="95614" x="2757488" y="2335213"/>
          <p14:tracePt t="95616" x="2765425" y="2343150"/>
          <p14:tracePt t="95620" x="2773363" y="2351088"/>
          <p14:tracePt t="95622" x="2773363" y="2359025"/>
          <p14:tracePt t="95626" x="2773363" y="2366963"/>
          <p14:tracePt t="95628" x="2781300" y="2374900"/>
          <p14:tracePt t="95631" x="2781300" y="2382838"/>
          <p14:tracePt t="95633" x="2789238" y="2390775"/>
          <p14:tracePt t="95635" x="2789238" y="2398713"/>
          <p14:tracePt t="95637" x="2789238" y="2406650"/>
          <p14:tracePt t="95639" x="2797175" y="2414588"/>
          <p14:tracePt t="95641" x="2797175" y="2422525"/>
          <p14:tracePt t="95641" x="2797175" y="2430463"/>
          <p14:tracePt t="95645" x="2797175" y="2436813"/>
          <p14:tracePt t="95645" x="2805113" y="2444750"/>
          <p14:tracePt t="95648" x="2805113" y="2452688"/>
          <p14:tracePt t="95649" x="2813050" y="2460625"/>
          <p14:tracePt t="95652" x="2813050" y="2468563"/>
          <p14:tracePt t="95654" x="2813050" y="2476500"/>
          <p14:tracePt t="95654" x="2820988" y="2484438"/>
          <p14:tracePt t="95657" x="2820988" y="2492375"/>
          <p14:tracePt t="95658" x="2828925" y="2500313"/>
          <p14:tracePt t="95660" x="2828925" y="2508250"/>
          <p14:tracePt t="95662" x="2828925" y="2516188"/>
          <p14:tracePt t="95664" x="2828925" y="2524125"/>
          <p14:tracePt t="95664" x="2836863" y="2524125"/>
          <p14:tracePt t="95666" x="2836863" y="2532063"/>
          <p14:tracePt t="95666" x="2836863" y="2540000"/>
          <p14:tracePt t="95668" x="2844800" y="2540000"/>
          <p14:tracePt t="95668" x="2844800" y="2547938"/>
          <p14:tracePt t="95669" x="2844800" y="2555875"/>
          <p14:tracePt t="95671" x="2844800" y="2562225"/>
          <p14:tracePt t="95672" x="2852738" y="2562225"/>
          <p14:tracePt t="95673" x="2852738" y="2570163"/>
          <p14:tracePt t="95675" x="2852738" y="2578100"/>
          <p14:tracePt t="95676" x="2860675" y="2578100"/>
          <p14:tracePt t="95677" x="2860675" y="2586038"/>
          <p14:tracePt t="95680" x="2860675" y="2593975"/>
          <p14:tracePt t="95681" x="2860675" y="2601913"/>
          <p14:tracePt t="95684" x="2867025" y="2609850"/>
          <p14:tracePt t="95687" x="2867025" y="2617788"/>
          <p14:tracePt t="95688" x="2874963" y="2625725"/>
          <p14:tracePt t="95692" x="2882900" y="2633663"/>
          <p14:tracePt t="95694" x="2882900" y="2641600"/>
          <p14:tracePt t="95697" x="2882900" y="2649538"/>
          <p14:tracePt t="95700" x="2890838" y="2649538"/>
          <p14:tracePt t="95700" x="2890838" y="2657475"/>
          <p14:tracePt t="95703" x="2890838" y="2665413"/>
          <p14:tracePt t="95704" x="2898775" y="2665413"/>
          <p14:tracePt t="95709" x="2898775" y="2673350"/>
          <p14:tracePt t="95714" x="2906713" y="2673350"/>
          <p14:tracePt t="95715" x="2906713" y="2681288"/>
          <p14:tracePt t="95957" x="2914650" y="2681288"/>
          <p14:tracePt t="95961" x="2922588" y="2681288"/>
          <p14:tracePt t="95964" x="2930525" y="2681288"/>
          <p14:tracePt t="95968" x="2938463" y="2681288"/>
          <p14:tracePt t="95972" x="2946400" y="2681288"/>
          <p14:tracePt t="95973" x="2954338" y="2681288"/>
          <p14:tracePt t="95978" x="2962275" y="2681288"/>
          <p14:tracePt t="95981" x="2970213" y="2681288"/>
          <p14:tracePt t="95992" x="2978150" y="2681288"/>
          <p14:tracePt t="96049" x="2986088" y="2681288"/>
          <p14:tracePt t="96056" x="2992438" y="2681288"/>
          <p14:tracePt t="96066" x="2992438" y="2673350"/>
          <p14:tracePt t="96213" x="3000375" y="2673350"/>
          <p14:tracePt t="96216" x="3008313" y="2673350"/>
          <p14:tracePt t="96220" x="3016250" y="2673350"/>
          <p14:tracePt t="96222" x="3024188" y="2673350"/>
          <p14:tracePt t="96226" x="3032125" y="2673350"/>
          <p14:tracePt t="96227" x="3040063" y="2673350"/>
          <p14:tracePt t="96230" x="3048000" y="2673350"/>
          <p14:tracePt t="96231" x="3055938" y="2673350"/>
          <p14:tracePt t="96234" x="3063875" y="2673350"/>
          <p14:tracePt t="96235" x="3071813" y="2673350"/>
          <p14:tracePt t="96237" x="3079750" y="2673350"/>
          <p14:tracePt t="96239" x="3087688" y="2673350"/>
          <p14:tracePt t="96240" x="3095625" y="2673350"/>
          <p14:tracePt t="96243" x="3103563" y="2673350"/>
          <p14:tracePt t="96244" x="3109913" y="2673350"/>
          <p14:tracePt t="96244" x="3117850" y="2673350"/>
          <p14:tracePt t="96247" x="3133725" y="2673350"/>
          <p14:tracePt t="96249" x="3141663" y="2673350"/>
          <p14:tracePt t="96249" x="3149600" y="2673350"/>
          <p14:tracePt t="96252" x="3165475" y="2673350"/>
          <p14:tracePt t="96253" x="3181350" y="2673350"/>
          <p14:tracePt t="96255" x="3189288" y="2673350"/>
          <p14:tracePt t="96257" x="3197225" y="2673350"/>
          <p14:tracePt t="96257" x="3205163" y="2673350"/>
          <p14:tracePt t="96258" x="3213100" y="2673350"/>
          <p14:tracePt t="96259" x="3221038" y="2673350"/>
          <p14:tracePt t="96260" x="3235325" y="2673350"/>
          <p14:tracePt t="96261" x="3243263" y="2673350"/>
          <p14:tracePt t="96262" x="3251200" y="2673350"/>
          <p14:tracePt t="96264" x="3259138" y="2673350"/>
          <p14:tracePt t="96264" x="3267075" y="2673350"/>
          <p14:tracePt t="96266" x="3275013" y="2673350"/>
          <p14:tracePt t="96266" x="3290888" y="2673350"/>
          <p14:tracePt t="96267" x="3298825" y="2673350"/>
          <p14:tracePt t="96268" x="3306763" y="2673350"/>
          <p14:tracePt t="96269" x="3314700" y="2673350"/>
          <p14:tracePt t="96270" x="3322638" y="2673350"/>
          <p14:tracePt t="96271" x="3330575" y="2673350"/>
          <p14:tracePt t="96273" x="3346450" y="2673350"/>
          <p14:tracePt t="96273" x="3352800" y="2673350"/>
          <p14:tracePt t="96274" x="3360738" y="2673350"/>
          <p14:tracePt t="96275" x="3376613" y="2673350"/>
          <p14:tracePt t="96278" x="3384550" y="2673350"/>
          <p14:tracePt t="96279" x="3400425" y="2673350"/>
          <p14:tracePt t="96280" x="3408363" y="2673350"/>
          <p14:tracePt t="96281" x="3416300" y="2673350"/>
          <p14:tracePt t="96281" x="3424238" y="2673350"/>
          <p14:tracePt t="96283" x="3432175" y="2673350"/>
          <p14:tracePt t="96284" x="3440113" y="2673350"/>
          <p14:tracePt t="96284" x="3448050" y="2673350"/>
          <p14:tracePt t="96285" x="3455988" y="2673350"/>
          <p14:tracePt t="96286" x="3463925" y="2673350"/>
          <p14:tracePt t="96288" x="3471863" y="2673350"/>
          <p14:tracePt t="96288" x="3478213" y="2673350"/>
          <p14:tracePt t="96289" x="3486150" y="2673350"/>
          <p14:tracePt t="96292" x="3494088" y="2673350"/>
          <p14:tracePt t="96293" x="3502025" y="2673350"/>
          <p14:tracePt t="96293" x="3509963" y="2673350"/>
          <p14:tracePt t="96294" x="3517900" y="2673350"/>
          <p14:tracePt t="96295" x="3525838" y="2673350"/>
          <p14:tracePt t="96298" x="3533775" y="2673350"/>
          <p14:tracePt t="96298" x="3541713" y="2673350"/>
          <p14:tracePt t="96299" x="3549650" y="2673350"/>
          <p14:tracePt t="96301" x="3557588" y="2673350"/>
          <p14:tracePt t="96303" x="3565525" y="2673350"/>
          <p14:tracePt t="96304" x="3573463" y="2673350"/>
          <p14:tracePt t="96307" x="3581400" y="2673350"/>
          <p14:tracePt t="96308" x="3589338" y="2673350"/>
          <p14:tracePt t="96310" x="3597275" y="2673350"/>
          <p14:tracePt t="96314" x="3603625" y="2673350"/>
          <p14:tracePt t="96314" x="3603625" y="2665413"/>
          <p14:tracePt t="96316" x="3611563" y="2665413"/>
          <p14:tracePt t="96319" x="3619500" y="2665413"/>
          <p14:tracePt t="96322" x="3627438" y="2665413"/>
          <p14:tracePt t="96327" x="3635375" y="2665413"/>
          <p14:tracePt t="96332" x="3643313" y="2665413"/>
          <p14:tracePt t="96340" x="3651250" y="2665413"/>
          <p14:tracePt t="96530" x="3659188" y="2665413"/>
          <p14:tracePt t="96549" x="3667125" y="2665413"/>
          <p14:tracePt t="96553" x="3667125" y="2673350"/>
          <p14:tracePt t="96555" x="3675063" y="2673350"/>
          <p14:tracePt t="96557" x="3683000" y="2681288"/>
          <p14:tracePt t="96563" x="3690938" y="2681288"/>
          <p14:tracePt t="96564" x="3690938" y="2687638"/>
          <p14:tracePt t="96566" x="3698875" y="2687638"/>
          <p14:tracePt t="96570" x="3698875" y="2695575"/>
          <p14:tracePt t="96572" x="3706813" y="2695575"/>
          <p14:tracePt t="96577" x="3706813" y="2703513"/>
          <p14:tracePt t="96581" x="3706813" y="2711450"/>
          <p14:tracePt t="96581" x="3714750" y="2711450"/>
          <p14:tracePt t="96584" x="3714750" y="2719388"/>
          <p14:tracePt t="96586" x="3721100" y="2719388"/>
          <p14:tracePt t="96588" x="3721100" y="2727325"/>
          <p14:tracePt t="96591" x="3729038" y="2735263"/>
          <p14:tracePt t="96594" x="3736975" y="2743200"/>
          <p14:tracePt t="96596" x="3736975" y="2751138"/>
          <p14:tracePt t="96599" x="3736975" y="2759075"/>
          <p14:tracePt t="96599" x="3744913" y="2767013"/>
          <p14:tracePt t="96603" x="3752850" y="2774950"/>
          <p14:tracePt t="96606" x="3752850" y="2782888"/>
          <p14:tracePt t="96608" x="3760788" y="2790825"/>
          <p14:tracePt t="96612" x="3768725" y="2798763"/>
          <p14:tracePt t="96614" x="3768725" y="2805113"/>
          <p14:tracePt t="96617" x="3768725" y="2813050"/>
          <p14:tracePt t="96619" x="3768725" y="2820988"/>
          <p14:tracePt t="96620" x="3776663" y="2820988"/>
          <p14:tracePt t="96622" x="3776663" y="2828925"/>
          <p14:tracePt t="96625" x="3784600" y="2836863"/>
          <p14:tracePt t="96627" x="3784600" y="2844800"/>
          <p14:tracePt t="96628" x="3792538" y="2844800"/>
          <p14:tracePt t="96630" x="3792538" y="2852738"/>
          <p14:tracePt t="96631" x="3792538" y="2860675"/>
          <p14:tracePt t="96633" x="3800475" y="2868613"/>
          <p14:tracePt t="96636" x="3800475" y="2876550"/>
          <p14:tracePt t="96637" x="3808413" y="2876550"/>
          <p14:tracePt t="96640" x="3808413" y="2884488"/>
          <p14:tracePt t="96640" x="3816350" y="2892425"/>
          <p14:tracePt t="96644" x="3824288" y="2900363"/>
          <p14:tracePt t="96644" x="3824288" y="2908300"/>
          <p14:tracePt t="96647" x="3824288" y="2916238"/>
          <p14:tracePt t="96650" x="3824288" y="2924175"/>
          <p14:tracePt t="96650" x="3832225" y="2924175"/>
          <p14:tracePt t="96651" x="3832225" y="2930525"/>
          <p14:tracePt t="96654" x="3840163" y="2930525"/>
          <p14:tracePt t="96655" x="3840163" y="2938463"/>
          <p14:tracePt t="96658" x="3846513" y="2946400"/>
          <p14:tracePt t="96661" x="3846513" y="2954338"/>
          <p14:tracePt t="96661" x="3854450" y="2954338"/>
          <p14:tracePt t="96662" x="3854450" y="2962275"/>
          <p14:tracePt t="96665" x="3862388" y="2970213"/>
          <p14:tracePt t="96668" x="3862388" y="2978150"/>
          <p14:tracePt t="96670" x="3862388" y="2986088"/>
          <p14:tracePt t="96670" x="3870325" y="2986088"/>
          <p14:tracePt t="96672" x="3870325" y="2994025"/>
          <p14:tracePt t="96672" x="3870325" y="3001963"/>
          <p14:tracePt t="96673" x="3878263" y="3001963"/>
          <p14:tracePt t="96674" x="3878263" y="3009900"/>
          <p14:tracePt t="96675" x="3878263" y="3017838"/>
          <p14:tracePt t="96678" x="3878263" y="3025775"/>
          <p14:tracePt t="96678" x="3886200" y="3025775"/>
          <p14:tracePt t="96680" x="3886200" y="3033713"/>
          <p14:tracePt t="96681" x="3894138" y="3033713"/>
          <p14:tracePt t="96682" x="3894138" y="3041650"/>
          <p14:tracePt t="96684" x="3894138" y="3049588"/>
          <p14:tracePt t="96684" x="3902075" y="3055938"/>
          <p14:tracePt t="96687" x="3902075" y="3063875"/>
          <p14:tracePt t="96688" x="3902075" y="3071813"/>
          <p14:tracePt t="96689" x="3910013" y="3071813"/>
          <p14:tracePt t="96689" x="3910013" y="3079750"/>
          <p14:tracePt t="96690" x="3917950" y="3079750"/>
          <p14:tracePt t="96691" x="3917950" y="3087688"/>
          <p14:tracePt t="96694" x="3917950" y="3095625"/>
          <p14:tracePt t="96694" x="3917950" y="3103563"/>
          <p14:tracePt t="96696" x="3917950" y="3111500"/>
          <p14:tracePt t="96698" x="3925888" y="3119438"/>
          <p14:tracePt t="96700" x="3925888" y="3127375"/>
          <p14:tracePt t="96700" x="3925888" y="3135313"/>
          <p14:tracePt t="96701" x="3925888" y="3143250"/>
          <p14:tracePt t="96702" x="3933825" y="3143250"/>
          <p14:tracePt t="96703" x="3933825" y="3151188"/>
          <p14:tracePt t="96704" x="3933825" y="3159125"/>
          <p14:tracePt t="96706" x="3933825" y="3167063"/>
          <p14:tracePt t="96708" x="3941763" y="3175000"/>
          <p14:tracePt t="96708" x="3941763" y="3181350"/>
          <p14:tracePt t="96711" x="3941763" y="3189288"/>
          <p14:tracePt t="96712" x="3949700" y="3197225"/>
          <p14:tracePt t="96714" x="3949700" y="3205163"/>
          <p14:tracePt t="96714" x="3949700" y="3213100"/>
          <p14:tracePt t="96715" x="3949700" y="3221038"/>
          <p14:tracePt t="96717" x="3949700" y="3228975"/>
          <p14:tracePt t="96717" x="3957638" y="3228975"/>
          <p14:tracePt t="96718" x="3957638" y="3236913"/>
          <p14:tracePt t="96721" x="3963988" y="3252788"/>
          <p14:tracePt t="96723" x="3963988" y="3260725"/>
          <p14:tracePt t="96724" x="3963988" y="3268663"/>
          <p14:tracePt t="96724" x="3963988" y="3276600"/>
          <p14:tracePt t="96725" x="3963988" y="3284538"/>
          <p14:tracePt t="96728" x="3971925" y="3300413"/>
          <p14:tracePt t="96730" x="3971925" y="3306763"/>
          <p14:tracePt t="96731" x="3971925" y="3314700"/>
          <p14:tracePt t="96732" x="3971925" y="3322638"/>
          <p14:tracePt t="96732" x="3971925" y="3330575"/>
          <p14:tracePt t="96733" x="3971925" y="3338513"/>
          <p14:tracePt t="96734" x="3971925" y="3346450"/>
          <p14:tracePt t="96735" x="3971925" y="3354388"/>
          <p14:tracePt t="96736" x="3971925" y="3362325"/>
          <p14:tracePt t="96737" x="3971925" y="3378200"/>
          <p14:tracePt t="96738" x="3979863" y="3386138"/>
          <p14:tracePt t="96739" x="3979863" y="3394075"/>
          <p14:tracePt t="96741" x="3979863" y="3402013"/>
          <p14:tracePt t="96741" x="3979863" y="3409950"/>
          <p14:tracePt t="96742" x="3979863" y="3417888"/>
          <p14:tracePt t="96744" x="3979863" y="3432175"/>
          <p14:tracePt t="96745" x="3979863" y="3440113"/>
          <p14:tracePt t="96745" x="3979863" y="3448050"/>
          <p14:tracePt t="96747" x="3979863" y="3463925"/>
          <p14:tracePt t="96748" x="3979863" y="3471863"/>
          <p14:tracePt t="96748" x="3979863" y="3479800"/>
          <p14:tracePt t="96749" x="3979863" y="3495675"/>
          <p14:tracePt t="96750" x="3979863" y="3503613"/>
          <p14:tracePt t="96751" x="3979863" y="3519488"/>
          <p14:tracePt t="96752" x="3979863" y="3527425"/>
          <p14:tracePt t="96753" x="3979863" y="3543300"/>
          <p14:tracePt t="96754" x="3979863" y="3551238"/>
          <p14:tracePt t="96755" x="3979863" y="3565525"/>
          <p14:tracePt t="96756" x="3979863" y="3573463"/>
          <p14:tracePt t="96758" x="3987800" y="3589338"/>
          <p14:tracePt t="96758" x="3987800" y="3605213"/>
          <p14:tracePt t="96759" x="3987800" y="3621088"/>
          <p14:tracePt t="96760" x="3987800" y="3629025"/>
          <p14:tracePt t="96761" x="3987800" y="3636963"/>
          <p14:tracePt t="96762" x="3987800" y="3652838"/>
          <p14:tracePt t="96764" x="3987800" y="3668713"/>
          <p14:tracePt t="96764" x="3987800" y="3683000"/>
          <p14:tracePt t="96765" x="3987800" y="3698875"/>
          <p14:tracePt t="96766" x="3987800" y="3706813"/>
          <p14:tracePt t="96767" x="3987800" y="3722688"/>
          <p14:tracePt t="96768" x="3987800" y="3730625"/>
          <p14:tracePt t="96769" x="3987800" y="3746500"/>
          <p14:tracePt t="96770" x="3987800" y="3762375"/>
          <p14:tracePt t="96771" x="3987800" y="3778250"/>
          <p14:tracePt t="96772" x="3987800" y="3794125"/>
          <p14:tracePt t="96773" x="3987800" y="3802063"/>
          <p14:tracePt t="96775" x="3987800" y="3816350"/>
          <p14:tracePt t="96776" x="3987800" y="3824288"/>
          <p14:tracePt t="96781" x="3987800" y="3895725"/>
          <p14:tracePt t="96781" x="3987800" y="3911600"/>
          <p14:tracePt t="96782" x="3987800" y="3919538"/>
          <p14:tracePt t="96783" x="3995738" y="3933825"/>
          <p14:tracePt t="96784" x="3995738" y="3941763"/>
          <p14:tracePt t="96785" x="3995738" y="3957638"/>
          <p14:tracePt t="96786" x="3995738" y="3965575"/>
          <p14:tracePt t="96787" x="3995738" y="3981450"/>
          <p14:tracePt t="96788" x="4003675" y="3997325"/>
          <p14:tracePt t="96790" x="4003675" y="4005263"/>
          <p14:tracePt t="96790" x="4003675" y="4021138"/>
          <p14:tracePt t="96792" x="4003675" y="4029075"/>
          <p14:tracePt t="96792" x="4003675" y="4044950"/>
          <p14:tracePt t="96793" x="4003675" y="4052888"/>
          <p14:tracePt t="96794" x="4003675" y="4067175"/>
          <p14:tracePt t="96795" x="4003675" y="4075113"/>
          <p14:tracePt t="96797" x="4011613" y="4083050"/>
          <p14:tracePt t="96798" x="4011613" y="4098925"/>
          <p14:tracePt t="96798" x="4011613" y="4106863"/>
          <p14:tracePt t="96799" x="4011613" y="4122738"/>
          <p14:tracePt t="96800" x="4011613" y="4130675"/>
          <p14:tracePt t="96801" x="4019550" y="4146550"/>
          <p14:tracePt t="96803" x="4019550" y="4154488"/>
          <p14:tracePt t="96803" x="4019550" y="4162425"/>
          <p14:tracePt t="96804" x="4019550" y="4176713"/>
          <p14:tracePt t="96805" x="4019550" y="4192588"/>
          <p14:tracePt t="96806" x="4027488" y="4200525"/>
          <p14:tracePt t="96808" x="4027488" y="4208463"/>
          <p14:tracePt t="96809" x="4027488" y="4224338"/>
          <p14:tracePt t="96809" x="4027488" y="4232275"/>
          <p14:tracePt t="96810" x="4035425" y="4240213"/>
          <p14:tracePt t="96811" x="4035425" y="4256088"/>
          <p14:tracePt t="96813" x="4035425" y="4264025"/>
          <p14:tracePt t="96814" x="4035425" y="4271963"/>
          <p14:tracePt t="96814" x="4035425" y="4287838"/>
          <p14:tracePt t="96815" x="4043363" y="4295775"/>
          <p14:tracePt t="96816" x="4043363" y="4302125"/>
          <p14:tracePt t="96818" x="4043363" y="4318000"/>
          <p14:tracePt t="96818" x="4043363" y="4325938"/>
          <p14:tracePt t="96819" x="4043363" y="4333875"/>
          <p14:tracePt t="96820" x="4043363" y="4341813"/>
          <p14:tracePt t="96821" x="4043363" y="4357688"/>
          <p14:tracePt t="96822" x="4043363" y="4365625"/>
          <p14:tracePt t="96823" x="4043363" y="4373563"/>
          <p14:tracePt t="96824" x="4043363" y="4389438"/>
          <p14:tracePt t="96826" x="4051300" y="4397375"/>
          <p14:tracePt t="96826" x="4051300" y="4405313"/>
          <p14:tracePt t="96827" x="4051300" y="4413250"/>
          <p14:tracePt t="96828" x="4051300" y="4427538"/>
          <p14:tracePt t="96830" x="4051300" y="4435475"/>
          <p14:tracePt t="96831" x="4051300" y="4443413"/>
          <p14:tracePt t="96831" x="4051300" y="4451350"/>
          <p14:tracePt t="96832" x="4051300" y="4467225"/>
          <p14:tracePt t="96833" x="4051300" y="4475163"/>
          <p14:tracePt t="96834" x="4051300" y="4483100"/>
          <p14:tracePt t="96835" x="4051300" y="4491038"/>
          <p14:tracePt t="96836" x="4059238" y="4498975"/>
          <p14:tracePt t="96837" x="4059238" y="4514850"/>
          <p14:tracePt t="96839" x="4059238" y="4522788"/>
          <p14:tracePt t="96839" x="4059238" y="4530725"/>
          <p14:tracePt t="96840" x="4059238" y="4538663"/>
          <p14:tracePt t="96841" x="4059238" y="4546600"/>
          <p14:tracePt t="96843" x="4059238" y="4552950"/>
          <p14:tracePt t="96843" x="4059238" y="4560888"/>
          <p14:tracePt t="96844" x="4059238" y="4568825"/>
          <p14:tracePt t="96845" x="4059238" y="4576763"/>
          <p14:tracePt t="96847" x="4059238" y="4600575"/>
          <p14:tracePt t="96848" x="4059238" y="4608513"/>
          <p14:tracePt t="96850" x="4059238" y="4616450"/>
          <p14:tracePt t="96851" x="4059238" y="4624388"/>
          <p14:tracePt t="96853" x="4059238" y="4632325"/>
          <p14:tracePt t="96853" x="4059238" y="4640263"/>
          <p14:tracePt t="96854" x="4059238" y="4656138"/>
          <p14:tracePt t="96856" x="4059238" y="4672013"/>
          <p14:tracePt t="96858" x="4059238" y="4678363"/>
          <p14:tracePt t="96859" x="4059238" y="4686300"/>
          <p14:tracePt t="96861" x="4059238" y="4694238"/>
          <p14:tracePt t="96861" x="4059238" y="4702175"/>
          <p14:tracePt t="96862" x="4059238" y="4710113"/>
          <p14:tracePt t="96864" x="4059238" y="4718050"/>
          <p14:tracePt t="96864" x="4059238" y="4725988"/>
          <p14:tracePt t="96865" x="4059238" y="4733925"/>
          <p14:tracePt t="96867" x="4059238" y="4749800"/>
          <p14:tracePt t="96870" x="4059238" y="4765675"/>
          <p14:tracePt t="96871" x="4059238" y="4773613"/>
          <p14:tracePt t="96873" x="4059238" y="4781550"/>
          <p14:tracePt t="96873" x="4059238" y="4789488"/>
          <p14:tracePt t="96874" x="4059238" y="4797425"/>
          <p14:tracePt t="96875" x="4059238" y="4803775"/>
          <p14:tracePt t="96876" x="4059238" y="4811713"/>
          <p14:tracePt t="96878" x="4059238" y="4819650"/>
          <p14:tracePt t="96878" x="4059238" y="4835525"/>
          <p14:tracePt t="96881" x="4059238" y="4851400"/>
          <p14:tracePt t="96881" x="4059238" y="4859338"/>
          <p14:tracePt t="96882" x="4059238" y="4867275"/>
          <p14:tracePt t="96884" x="4059238" y="4875213"/>
          <p14:tracePt t="96884" x="4059238" y="4883150"/>
          <p14:tracePt t="96885" x="4051300" y="4891088"/>
          <p14:tracePt t="96886" x="4051300" y="4899025"/>
          <p14:tracePt t="96888" x="4051300" y="4914900"/>
          <p14:tracePt t="96888" x="4051300" y="4922838"/>
          <p14:tracePt t="96889" x="4051300" y="4929188"/>
          <p14:tracePt t="96890" x="4051300" y="4945063"/>
          <p14:tracePt t="96892" x="4051300" y="4960938"/>
          <p14:tracePt t="96893" x="4043363" y="4968875"/>
          <p14:tracePt t="96895" x="4043363" y="4976813"/>
          <p14:tracePt t="96895" x="4043363" y="4992688"/>
          <p14:tracePt t="96897" x="4043363" y="5000625"/>
          <p14:tracePt t="96898" x="4043363" y="5016500"/>
          <p14:tracePt t="96900" x="4043363" y="5024438"/>
          <p14:tracePt t="96901" x="4043363" y="5032375"/>
          <p14:tracePt t="96901" x="4043363" y="5048250"/>
          <p14:tracePt t="96902" x="4043363" y="5054600"/>
          <p14:tracePt t="96903" x="4035425" y="5062538"/>
          <p14:tracePt t="96904" x="4035425" y="5070475"/>
          <p14:tracePt t="96905" x="4035425" y="5078413"/>
          <p14:tracePt t="96906" x="4035425" y="5086350"/>
          <p14:tracePt t="96907" x="4035425" y="5102225"/>
          <p14:tracePt t="96909" x="4035425" y="5118100"/>
          <p14:tracePt t="96910" x="4035425" y="5126038"/>
          <p14:tracePt t="96911" x="4035425" y="5133975"/>
          <p14:tracePt t="96913" x="4035425" y="5141913"/>
          <p14:tracePt t="96914" x="4035425" y="5149850"/>
          <p14:tracePt t="96914" x="4035425" y="5157788"/>
          <p14:tracePt t="96916" x="4035425" y="5165725"/>
          <p14:tracePt t="96916" x="4035425" y="5173663"/>
          <p14:tracePt t="96917" x="4035425" y="5180013"/>
          <p14:tracePt t="96918" x="4035425" y="5187950"/>
          <p14:tracePt t="96919" x="4035425" y="5195888"/>
          <p14:tracePt t="96920" x="4035425" y="5203825"/>
          <p14:tracePt t="96921" x="4035425" y="5211763"/>
          <p14:tracePt t="96922" x="4035425" y="5219700"/>
          <p14:tracePt t="96923" x="4035425" y="5227638"/>
          <p14:tracePt t="96925" x="4035425" y="5235575"/>
          <p14:tracePt t="96926" x="4035425" y="5243513"/>
          <p14:tracePt t="96928" x="4035425" y="5251450"/>
          <p14:tracePt t="96930" x="4035425" y="5259388"/>
          <p14:tracePt t="96932" x="4035425" y="5267325"/>
          <p14:tracePt t="96933" x="4035425" y="5275263"/>
          <p14:tracePt t="96934" x="4035425" y="5283200"/>
          <p14:tracePt t="96936" x="4035425" y="5291138"/>
          <p14:tracePt t="96938" x="4043363" y="5299075"/>
          <p14:tracePt t="96940" x="4043363" y="5305425"/>
          <p14:tracePt t="96942" x="4043363" y="5313363"/>
          <p14:tracePt t="96944" x="4043363" y="5321300"/>
          <p14:tracePt t="96948" x="4043363" y="5329238"/>
          <p14:tracePt t="96949" x="4043363" y="5337175"/>
          <p14:tracePt t="96952" x="4043363" y="5345113"/>
          <p14:tracePt t="96952" x="4043363" y="5353050"/>
          <p14:tracePt t="96956" x="4043363" y="5360988"/>
          <p14:tracePt t="96957" x="4043363" y="5368925"/>
          <p14:tracePt t="96960" x="4043363" y="5376863"/>
          <p14:tracePt t="96960" x="4051300" y="5376863"/>
          <p14:tracePt t="96961" x="4051300" y="5384800"/>
          <p14:tracePt t="96965" x="4051300" y="5392738"/>
          <p14:tracePt t="96966" x="4051300" y="5400675"/>
          <p14:tracePt t="96968" x="4051300" y="5408613"/>
          <p14:tracePt t="96970" x="4051300" y="5416550"/>
          <p14:tracePt t="96973" x="4051300" y="5424488"/>
          <p14:tracePt t="96976" x="4051300" y="5430838"/>
          <p14:tracePt t="96977" x="4051300" y="5438775"/>
          <p14:tracePt t="96981" x="4051300" y="5446713"/>
          <p14:tracePt t="96982" x="4051300" y="5454650"/>
          <p14:tracePt t="96984" x="4051300" y="5462588"/>
          <p14:tracePt t="96988" x="4051300" y="5470525"/>
          <p14:tracePt t="96989" x="4051300" y="5478463"/>
          <p14:tracePt t="96993" x="4051300" y="5486400"/>
          <p14:tracePt t="96995" x="4051300" y="5494338"/>
          <p14:tracePt t="96998" x="4051300" y="5502275"/>
          <p14:tracePt t="97000" x="4051300" y="5510213"/>
          <p14:tracePt t="97002" x="4051300" y="5518150"/>
          <p14:tracePt t="97003" x="4043363" y="5518150"/>
          <p14:tracePt t="97004" x="4043363" y="5526088"/>
          <p14:tracePt t="97005" x="4043363" y="5534025"/>
          <p14:tracePt t="97009" x="4043363" y="5541963"/>
          <p14:tracePt t="97009" x="4035425" y="5541963"/>
          <p14:tracePt t="97011" x="4035425" y="5548313"/>
          <p14:tracePt t="97013" x="4035425" y="5556250"/>
          <p14:tracePt t="97014" x="4035425" y="5564188"/>
          <p14:tracePt t="97016" x="4035425" y="5572125"/>
          <p14:tracePt t="97017" x="4027488" y="5580063"/>
          <p14:tracePt t="97020" x="4027488" y="5588000"/>
          <p14:tracePt t="97023" x="4027488" y="5595938"/>
          <p14:tracePt t="97023" x="4027488" y="5603875"/>
          <p14:tracePt t="97024" x="4027488" y="5611813"/>
          <p14:tracePt t="97027" x="4027488" y="5619750"/>
          <p14:tracePt t="97029" x="4027488" y="5627688"/>
          <p14:tracePt t="97030" x="4027488" y="5635625"/>
          <p14:tracePt t="97031" x="4027488" y="5643563"/>
          <p14:tracePt t="97031" x="4019550" y="5651500"/>
          <p14:tracePt t="97033" x="4019550" y="5659438"/>
          <p14:tracePt t="97036" x="4011613" y="5673725"/>
          <p14:tracePt t="97038" x="4011613" y="5681663"/>
          <p14:tracePt t="97038" x="4011613" y="5689600"/>
          <p14:tracePt t="97039" x="4011613" y="5697538"/>
          <p14:tracePt t="97042" x="4011613" y="5705475"/>
          <p14:tracePt t="97042" x="4011613" y="5713413"/>
          <p14:tracePt t="97043" x="4003675" y="5713413"/>
          <p14:tracePt t="97044" x="4003675" y="5721350"/>
          <p14:tracePt t="97045" x="4003675" y="5729288"/>
          <p14:tracePt t="97047" x="4003675" y="5737225"/>
          <p14:tracePt t="97048" x="3995738" y="5745163"/>
          <p14:tracePt t="97049" x="3995738" y="5753100"/>
          <p14:tracePt t="97050" x="3995738" y="5761038"/>
          <p14:tracePt t="97052" x="3995738" y="5768975"/>
          <p14:tracePt t="97053" x="3987800" y="5776913"/>
          <p14:tracePt t="97057" x="3987800" y="5784850"/>
          <p14:tracePt t="97058" x="3987800" y="5792788"/>
          <p14:tracePt t="97059" x="3987800" y="5799138"/>
          <p14:tracePt t="97060" x="3979863" y="5799138"/>
          <p14:tracePt t="97061" x="3979863" y="5807075"/>
          <p14:tracePt t="97062" x="3979863" y="5815013"/>
          <p14:tracePt t="97064" x="3979863" y="5822950"/>
          <p14:tracePt t="97065" x="3979863" y="5830888"/>
          <p14:tracePt t="97068" x="3971925" y="5838825"/>
          <p14:tracePt t="97069" x="3971925" y="5846763"/>
          <p14:tracePt t="97070" x="3971925" y="5854700"/>
          <p14:tracePt t="97073" x="3971925" y="5862638"/>
          <p14:tracePt t="97074" x="3971925" y="5870575"/>
          <p14:tracePt t="97075" x="3963988" y="5878513"/>
          <p14:tracePt t="97076" x="3963988" y="5886450"/>
          <p14:tracePt t="97079" x="3963988" y="5894388"/>
          <p14:tracePt t="97080" x="3957638" y="5902325"/>
          <p14:tracePt t="97081" x="3957638" y="5910263"/>
          <p14:tracePt t="97084" x="3957638" y="5918200"/>
          <p14:tracePt t="97086" x="3957638" y="5924550"/>
          <p14:tracePt t="97089" x="3949700" y="5932488"/>
          <p14:tracePt t="97092" x="3949700" y="5940425"/>
          <p14:tracePt t="97095" x="3941763" y="5940425"/>
          <p14:tracePt t="97095" x="3941763" y="5948363"/>
          <p14:tracePt t="97098" x="3941763" y="5956300"/>
          <p14:tracePt t="97104" x="3941763" y="5964238"/>
          <p14:tracePt t="97268" x="3933825" y="5964238"/>
          <p14:tracePt t="97504" x="3925888" y="5964238"/>
          <p14:tracePt t="97507" x="3925888" y="5956300"/>
          <p14:tracePt t="97508" x="3925888" y="5948363"/>
          <p14:tracePt t="97511" x="3917950" y="5940425"/>
          <p14:tracePt t="97511" x="3917950" y="5932488"/>
          <p14:tracePt t="97514" x="3910013" y="5918200"/>
          <p14:tracePt t="97516" x="3910013" y="5910263"/>
          <p14:tracePt t="97516" x="3902075" y="5894388"/>
          <p14:tracePt t="97517" x="3902075" y="5886450"/>
          <p14:tracePt t="97518" x="3902075" y="5878513"/>
          <p14:tracePt t="97519" x="3902075" y="5862638"/>
          <p14:tracePt t="97521" x="3894138" y="5854700"/>
          <p14:tracePt t="97521" x="3894138" y="5846763"/>
          <p14:tracePt t="97522" x="3894138" y="5830888"/>
          <p14:tracePt t="97524" x="3886200" y="5822950"/>
          <p14:tracePt t="97524" x="3886200" y="5807075"/>
          <p14:tracePt t="97525" x="3886200" y="5799138"/>
          <p14:tracePt t="97526" x="3886200" y="5792788"/>
          <p14:tracePt t="97527" x="3886200" y="5784850"/>
          <p14:tracePt t="97528" x="3878263" y="5768975"/>
          <p14:tracePt t="97530" x="3878263" y="5753100"/>
          <p14:tracePt t="97531" x="3878263" y="5745163"/>
          <p14:tracePt t="97531" x="3878263" y="5729288"/>
          <p14:tracePt t="97532" x="3870325" y="5721350"/>
          <p14:tracePt t="97533" x="3870325" y="5705475"/>
          <p14:tracePt t="97534" x="3870325" y="5697538"/>
          <p14:tracePt t="97535" x="3870325" y="5681663"/>
          <p14:tracePt t="97536" x="3870325" y="5667375"/>
          <p14:tracePt t="97538" x="3870325" y="5651500"/>
          <p14:tracePt t="97538" x="3870325" y="5635625"/>
          <p14:tracePt t="97540" x="3870325" y="5619750"/>
          <p14:tracePt t="97540" x="3862388" y="5611813"/>
          <p14:tracePt t="97541" x="3862388" y="5595938"/>
          <p14:tracePt t="97542" x="3862388" y="5580063"/>
          <p14:tracePt t="97543" x="3862388" y="5556250"/>
          <p14:tracePt t="97544" x="3862388" y="5541963"/>
          <p14:tracePt t="97545" x="3862388" y="5526088"/>
          <p14:tracePt t="97547" x="3862388" y="5518150"/>
          <p14:tracePt t="97548" x="3862388" y="5502275"/>
          <p14:tracePt t="97548" x="3862388" y="5486400"/>
          <p14:tracePt t="97549" x="3862388" y="5462588"/>
          <p14:tracePt t="97550" x="3862388" y="5446713"/>
          <p14:tracePt t="97551" x="3854450" y="5430838"/>
          <p14:tracePt t="97552" x="3854450" y="5408613"/>
          <p14:tracePt t="97553" x="3854450" y="5392738"/>
          <p14:tracePt t="97554" x="3854450" y="5376863"/>
          <p14:tracePt t="97556" x="3854450" y="5360988"/>
          <p14:tracePt t="97556" x="3854450" y="5337175"/>
          <p14:tracePt t="97557" x="3854450" y="5321300"/>
          <p14:tracePt t="97558" x="3854450" y="5299075"/>
          <p14:tracePt t="97559" x="3854450" y="5275263"/>
          <p14:tracePt t="97560" x="3846513" y="5259388"/>
          <p14:tracePt t="97561" x="3846513" y="5243513"/>
          <p14:tracePt t="97562" x="3846513" y="5219700"/>
          <p14:tracePt t="97564" x="3846513" y="5203825"/>
          <p14:tracePt t="97565" x="3846513" y="5180013"/>
          <p14:tracePt t="97565" x="3840163" y="5165725"/>
          <p14:tracePt t="97566" x="3840163" y="5141913"/>
          <p14:tracePt t="97567" x="3840163" y="5126038"/>
          <p14:tracePt t="97568" x="3840163" y="5102225"/>
          <p14:tracePt t="97569" x="3840163" y="5078413"/>
          <p14:tracePt t="97571" x="3840163" y="5062538"/>
          <p14:tracePt t="97571" x="3840163" y="5040313"/>
          <p14:tracePt t="97573" x="3840163" y="5016500"/>
          <p14:tracePt t="97573" x="3840163" y="5000625"/>
          <p14:tracePt t="97574" x="3840163" y="4968875"/>
          <p14:tracePt t="97575" x="3832225" y="4953000"/>
          <p14:tracePt t="97576" x="3832225" y="4929188"/>
          <p14:tracePt t="97578" x="3832225" y="4906963"/>
          <p14:tracePt t="97578" x="3832225" y="4883150"/>
          <p14:tracePt t="97580" x="3832225" y="4859338"/>
          <p14:tracePt t="97581" x="3824288" y="4835525"/>
          <p14:tracePt t="97581" x="3824288" y="4819650"/>
          <p14:tracePt t="97583" x="3824288" y="4797425"/>
          <p14:tracePt t="97583" x="3816350" y="4773613"/>
          <p14:tracePt t="97584" x="3816350" y="4749800"/>
          <p14:tracePt t="97585" x="3816350" y="4725988"/>
          <p14:tracePt t="97587" x="3816350" y="4702175"/>
          <p14:tracePt t="97588" x="3816350" y="4678363"/>
          <p14:tracePt t="97588" x="3816350" y="4664075"/>
          <p14:tracePt t="97589" x="3816350" y="4632325"/>
          <p14:tracePt t="97591" x="3816350" y="4608513"/>
          <p14:tracePt t="97591" x="3808413" y="4584700"/>
          <p14:tracePt t="97592" x="3808413" y="4560888"/>
          <p14:tracePt t="97593" x="3808413" y="4538663"/>
          <p14:tracePt t="97594" x="3808413" y="4522788"/>
          <p14:tracePt t="97595" x="3808413" y="4498975"/>
          <p14:tracePt t="97597" x="3808413" y="4475163"/>
          <p14:tracePt t="97598" x="3808413" y="4451350"/>
          <p14:tracePt t="97598" x="3808413" y="4421188"/>
          <p14:tracePt t="97599" x="3808413" y="4397375"/>
          <p14:tracePt t="97600" x="3808413" y="4373563"/>
          <p14:tracePt t="97601" x="3808413" y="4357688"/>
          <p14:tracePt t="97603" x="3808413" y="4333875"/>
          <p14:tracePt t="97603" x="3808413" y="4310063"/>
          <p14:tracePt t="97604" x="3808413" y="4287838"/>
          <p14:tracePt t="97605" x="3808413" y="4264025"/>
          <p14:tracePt t="97606" x="3808413" y="4240213"/>
          <p14:tracePt t="97608" x="3808413" y="4216400"/>
          <p14:tracePt t="97608" x="3800475" y="4200525"/>
          <p14:tracePt t="97609" x="3800475" y="4176713"/>
          <p14:tracePt t="97610" x="3800475" y="4154488"/>
          <p14:tracePt t="97611" x="3800475" y="4138613"/>
          <p14:tracePt t="97612" x="3800475" y="4114800"/>
          <p14:tracePt t="97614" x="3800475" y="4090988"/>
          <p14:tracePt t="97614" x="3800475" y="4075113"/>
          <p14:tracePt t="97616" x="3800475" y="4059238"/>
          <p14:tracePt t="97616" x="3800475" y="4044950"/>
          <p14:tracePt t="97617" x="3800475" y="4029075"/>
          <p14:tracePt t="97618" x="3800475" y="4005263"/>
          <p14:tracePt t="97619" x="3792538" y="3989388"/>
          <p14:tracePt t="97620" x="3792538" y="3973513"/>
          <p14:tracePt t="97621" x="3792538" y="3957638"/>
          <p14:tracePt t="97622" x="3792538" y="3941763"/>
          <p14:tracePt t="97623" x="3792538" y="3927475"/>
          <p14:tracePt t="97625" x="3792538" y="3911600"/>
          <p14:tracePt t="97625" x="3792538" y="3895725"/>
          <p14:tracePt t="97626" x="3792538" y="3879850"/>
          <p14:tracePt t="97627" x="3792538" y="3863975"/>
          <p14:tracePt t="97628" x="3792538" y="3856038"/>
          <p14:tracePt t="97630" x="3792538" y="3840163"/>
          <p14:tracePt t="97631" x="3792538" y="3824288"/>
          <p14:tracePt t="97631" x="3792538" y="3816350"/>
          <p14:tracePt t="97632" x="3792538" y="3802063"/>
          <p14:tracePt t="97634" x="3792538" y="3794125"/>
          <p14:tracePt t="97634" x="3792538" y="3778250"/>
          <p14:tracePt t="97635" x="3792538" y="3762375"/>
          <p14:tracePt t="97636" x="3784600" y="3754438"/>
          <p14:tracePt t="97637" x="3784600" y="3738563"/>
          <p14:tracePt t="97638" x="3784600" y="3730625"/>
          <p14:tracePt t="97639" x="3784600" y="3722688"/>
          <p14:tracePt t="97640" x="3784600" y="3706813"/>
          <p14:tracePt t="97642" x="3784600" y="3698875"/>
          <p14:tracePt t="97642" x="3784600" y="3690938"/>
          <p14:tracePt t="97643" x="3784600" y="3683000"/>
          <p14:tracePt t="97644" x="3784600" y="3668713"/>
          <p14:tracePt t="97645" x="3784600" y="3660775"/>
          <p14:tracePt t="97647" x="3784600" y="3652838"/>
          <p14:tracePt t="97648" x="3784600" y="3636963"/>
          <p14:tracePt t="97648" x="3784600" y="3629025"/>
          <p14:tracePt t="97649" x="3784600" y="3621088"/>
          <p14:tracePt t="97650" x="3776663" y="3613150"/>
          <p14:tracePt t="97651" x="3776663" y="3605213"/>
          <p14:tracePt t="97652" x="3776663" y="3597275"/>
          <p14:tracePt t="97653" x="3776663" y="3589338"/>
          <p14:tracePt t="97654" x="3776663" y="3581400"/>
          <p14:tracePt t="97655" x="3776663" y="3565525"/>
          <p14:tracePt t="97658" x="3776663" y="3557588"/>
          <p14:tracePt t="97658" x="3768725" y="3551238"/>
          <p14:tracePt t="97660" x="3768725" y="3543300"/>
          <p14:tracePt t="97660" x="3768725" y="3535363"/>
          <p14:tracePt t="97661" x="3768725" y="3527425"/>
          <p14:tracePt t="97662" x="3768725" y="3519488"/>
          <p14:tracePt t="97664" x="3768725" y="3511550"/>
          <p14:tracePt t="97665" x="3768725" y="3503613"/>
          <p14:tracePt t="97666" x="3768725" y="3495675"/>
          <p14:tracePt t="97666" x="3768725" y="3487738"/>
          <p14:tracePt t="97667" x="3760788" y="3479800"/>
          <p14:tracePt t="97670" x="3760788" y="3471863"/>
          <p14:tracePt t="97670" x="3760788" y="3463925"/>
          <p14:tracePt t="97671" x="3760788" y="3455988"/>
          <p14:tracePt t="97672" x="3760788" y="3448050"/>
          <p14:tracePt t="97673" x="3760788" y="3440113"/>
          <p14:tracePt t="97674" x="3760788" y="3432175"/>
          <p14:tracePt t="97677" x="3760788" y="3425825"/>
          <p14:tracePt t="97677" x="3760788" y="3417888"/>
          <p14:tracePt t="97678" x="3752850" y="3417888"/>
          <p14:tracePt t="97680" x="3752850" y="3409950"/>
          <p14:tracePt t="97681" x="3752850" y="3402013"/>
          <p14:tracePt t="97682" x="3752850" y="3394075"/>
          <p14:tracePt t="97683" x="3752850" y="3386138"/>
          <p14:tracePt t="97684" x="3744913" y="3378200"/>
          <p14:tracePt t="97685" x="3744913" y="3370263"/>
          <p14:tracePt t="97688" x="3744913" y="3362325"/>
          <p14:tracePt t="97690" x="3744913" y="3354388"/>
          <p14:tracePt t="97690" x="3744913" y="3346450"/>
          <p14:tracePt t="97693" x="3744913" y="3338513"/>
          <p14:tracePt t="97693" x="3744913" y="3330575"/>
          <p14:tracePt t="97696" x="3736975" y="3322638"/>
          <p14:tracePt t="97698" x="3736975" y="3314700"/>
          <p14:tracePt t="97701" x="3736975" y="3306763"/>
          <p14:tracePt t="97703" x="3736975" y="3300413"/>
          <p14:tracePt t="97707" x="3736975" y="3292475"/>
          <p14:tracePt t="97708" x="3729038" y="3292475"/>
          <p14:tracePt t="97712" x="3729038" y="3284538"/>
          <p14:tracePt t="97716" x="3729038" y="3276600"/>
          <p14:tracePt t="97807" x="3729038" y="3268663"/>
          <p14:tracePt t="97810" x="3729038" y="3260725"/>
          <p14:tracePt t="97813" x="3729038" y="3252788"/>
          <p14:tracePt t="97815" x="3729038" y="3244850"/>
          <p14:tracePt t="97819" x="3729038" y="3236913"/>
          <p14:tracePt t="97824" x="3729038" y="3228975"/>
          <p14:tracePt t="97834" x="3729038" y="3221038"/>
          <p14:tracePt t="97850" x="3729038" y="3213100"/>
          <p14:tracePt t="97859" x="3729038" y="3205163"/>
          <p14:tracePt t="97860" x="3736975" y="3205163"/>
          <p14:tracePt t="97871" x="3736975" y="3197225"/>
          <p14:tracePt t="97877" x="3736975" y="3189288"/>
          <p14:tracePt t="97878" x="3744913" y="3189288"/>
          <p14:tracePt t="97883" x="3752850" y="3189288"/>
          <p14:tracePt t="97884" x="3752850" y="3181350"/>
          <p14:tracePt t="97889" x="3752850" y="3175000"/>
          <p14:tracePt t="97892" x="3760788" y="3175000"/>
          <p14:tracePt t="97896" x="3768725" y="3167063"/>
          <p14:tracePt t="97900" x="3776663" y="3167063"/>
          <p14:tracePt t="97901" x="3776663" y="3159125"/>
          <p14:tracePt t="97906" x="3784600" y="3151188"/>
          <p14:tracePt t="97912" x="3792538" y="3151188"/>
          <p14:tracePt t="97915" x="3792538" y="3143250"/>
          <p14:tracePt t="97920" x="3800475" y="3143250"/>
          <p14:tracePt t="97921" x="3800475" y="3135313"/>
          <p14:tracePt t="97923" x="3808413" y="3135313"/>
          <p14:tracePt t="97930" x="3808413" y="3127375"/>
          <p14:tracePt t="97939" x="3808413" y="3119438"/>
          <p14:tracePt t="97940" x="3816350" y="3119438"/>
          <p14:tracePt t="97952" x="3824288" y="3119438"/>
          <p14:tracePt t="97975" x="3832225" y="3119438"/>
          <p14:tracePt t="97983" x="3840163" y="3119438"/>
          <p14:tracePt t="97992" x="3846513" y="3119438"/>
          <p14:tracePt t="97996" x="3854450" y="3119438"/>
          <p14:tracePt t="97997" x="3854450" y="3111500"/>
          <p14:tracePt t="97998" x="3862388" y="3111500"/>
          <p14:tracePt t="98003" x="3870325" y="3111500"/>
          <p14:tracePt t="98007" x="3878263" y="3111500"/>
          <p14:tracePt t="98016" x="3886200" y="3111500"/>
          <p14:tracePt t="98019" x="3886200" y="3103563"/>
          <p14:tracePt t="98024" x="3894138" y="3103563"/>
          <p14:tracePt t="98030" x="3902075" y="3103563"/>
          <p14:tracePt t="98108" x="3902075" y="3111500"/>
          <p14:tracePt t="98109" x="3902075" y="3119438"/>
          <p14:tracePt t="98111" x="3910013" y="3127375"/>
          <p14:tracePt t="98114" x="3910013" y="3135313"/>
          <p14:tracePt t="98114" x="3910013" y="3143250"/>
          <p14:tracePt t="98115" x="3910013" y="3151188"/>
          <p14:tracePt t="98116" x="3910013" y="3159125"/>
          <p14:tracePt t="98118" x="3910013" y="3167063"/>
          <p14:tracePt t="98119" x="3917950" y="3167063"/>
          <p14:tracePt t="98119" x="3917950" y="3175000"/>
          <p14:tracePt t="98120" x="3917950" y="3181350"/>
          <p14:tracePt t="98121" x="3917950" y="3189288"/>
          <p14:tracePt t="98122" x="3917950" y="3197225"/>
          <p14:tracePt t="98125" x="3917950" y="3205163"/>
          <p14:tracePt t="98126" x="3917950" y="3213100"/>
          <p14:tracePt t="98126" x="3917950" y="3221038"/>
          <p14:tracePt t="98127" x="3917950" y="3228975"/>
          <p14:tracePt t="98130" x="3917950" y="3236913"/>
          <p14:tracePt t="98131" x="3917950" y="3244850"/>
          <p14:tracePt t="98131" x="3917950" y="3252788"/>
          <p14:tracePt t="98134" x="3917950" y="3260725"/>
          <p14:tracePt t="98134" x="3917950" y="3268663"/>
          <p14:tracePt t="98135" x="3917950" y="3276600"/>
          <p14:tracePt t="98136" x="3917950" y="3284538"/>
          <p14:tracePt t="98139" x="3917950" y="3292475"/>
          <p14:tracePt t="98139" x="3917950" y="3300413"/>
          <p14:tracePt t="98142" x="3917950" y="3306763"/>
          <p14:tracePt t="98143" x="3917950" y="3314700"/>
          <p14:tracePt t="98143" x="3917950" y="3322638"/>
          <p14:tracePt t="98146" x="3917950" y="3330575"/>
          <p14:tracePt t="98147" x="3917950" y="3338513"/>
          <p14:tracePt t="98148" x="3917950" y="3346450"/>
          <p14:tracePt t="98148" x="3917950" y="3354388"/>
          <p14:tracePt t="98150" x="3917950" y="3362325"/>
          <p14:tracePt t="98153" x="3917950" y="3370263"/>
          <p14:tracePt t="98153" x="3917950" y="3378200"/>
          <p14:tracePt t="98156" x="3917950" y="3386138"/>
          <p14:tracePt t="98156" x="3917950" y="3394075"/>
          <p14:tracePt t="98159" x="3917950" y="3402013"/>
          <p14:tracePt t="98161" x="3917950" y="3409950"/>
          <p14:tracePt t="98162" x="3917950" y="3417888"/>
          <p14:tracePt t="98165" x="3917950" y="3425825"/>
          <p14:tracePt t="98166" x="3917950" y="3432175"/>
          <p14:tracePt t="98170" x="3917950" y="3440113"/>
          <p14:tracePt t="98170" x="3925888" y="3448050"/>
          <p14:tracePt t="98174" x="3925888" y="3455988"/>
          <p14:tracePt t="98176" x="3925888" y="3463925"/>
          <p14:tracePt t="98178" x="3925888" y="3471863"/>
          <p14:tracePt t="98180" x="3925888" y="3479800"/>
          <p14:tracePt t="98182" x="3925888" y="3487738"/>
          <p14:tracePt t="98185" x="3925888" y="3495675"/>
          <p14:tracePt t="98187" x="3925888" y="3503613"/>
          <p14:tracePt t="98191" x="3925888" y="3511550"/>
          <p14:tracePt t="98193" x="3925888" y="3519488"/>
          <p14:tracePt t="98198" x="3925888" y="3527425"/>
          <p14:tracePt t="98201" x="3925888" y="3535363"/>
          <p14:tracePt t="98206" x="3925888" y="3543300"/>
          <p14:tracePt t="98208" x="3925888" y="3551238"/>
          <p14:tracePt t="98213" x="3925888" y="3557588"/>
          <p14:tracePt t="98220" x="3925888" y="3565525"/>
          <p14:tracePt t="98224" x="3925888" y="3573463"/>
          <p14:tracePt t="98231" x="3925888" y="3581400"/>
          <p14:tracePt t="98236" x="3925888" y="3589338"/>
          <p14:tracePt t="98243" x="3925888" y="3597275"/>
          <p14:tracePt t="98247" x="3925888" y="3605213"/>
          <p14:tracePt t="98260" x="3925888" y="3613150"/>
          <p14:tracePt t="98267" x="3925888" y="3621088"/>
          <p14:tracePt t="98446" x="3917950" y="3621088"/>
          <p14:tracePt t="98449" x="3917950" y="3613150"/>
          <p14:tracePt t="98450" x="3917950" y="3605213"/>
          <p14:tracePt t="98451" x="3917950" y="3597275"/>
          <p14:tracePt t="98453" x="3910013" y="3589338"/>
          <p14:tracePt t="98454" x="3910013" y="3581400"/>
          <p14:tracePt t="98456" x="3910013" y="3573463"/>
          <p14:tracePt t="98458" x="3910013" y="3565525"/>
          <p14:tracePt t="98458" x="3910013" y="3557588"/>
          <p14:tracePt t="98459" x="3910013" y="3551238"/>
          <p14:tracePt t="98460" x="3902075" y="3543300"/>
          <p14:tracePt t="98461" x="3902075" y="3535363"/>
          <p14:tracePt t="98462" x="3902075" y="3527425"/>
          <p14:tracePt t="98464" x="3902075" y="3519488"/>
          <p14:tracePt t="98465" x="3902075" y="3511550"/>
          <p14:tracePt t="98466" x="3902075" y="3503613"/>
          <p14:tracePt t="98466" x="3902075" y="3495675"/>
          <p14:tracePt t="98467" x="3902075" y="3487738"/>
          <p14:tracePt t="98468" x="3902075" y="3479800"/>
          <p14:tracePt t="98469" x="3894138" y="3471863"/>
          <p14:tracePt t="98470" x="3894138" y="3463925"/>
          <p14:tracePt t="98471" x="3894138" y="3455988"/>
          <p14:tracePt t="98472" x="3894138" y="3448050"/>
          <p14:tracePt t="98473" x="3894138" y="3440113"/>
          <p14:tracePt t="98475" x="3886200" y="3432175"/>
          <p14:tracePt t="98477" x="3886200" y="3425825"/>
          <p14:tracePt t="98477" x="3886200" y="3417888"/>
          <p14:tracePt t="98478" x="3886200" y="3402013"/>
          <p14:tracePt t="98481" x="3886200" y="3386138"/>
          <p14:tracePt t="98482" x="3886200" y="3378200"/>
          <p14:tracePt t="98483" x="3886200" y="3370263"/>
          <p14:tracePt t="98484" x="3886200" y="3362325"/>
          <p14:tracePt t="98485" x="3886200" y="3346450"/>
          <p14:tracePt t="98487" x="3886200" y="3330575"/>
          <p14:tracePt t="98488" x="3878263" y="3330575"/>
          <p14:tracePt t="98489" x="3878263" y="3314700"/>
          <p14:tracePt t="98491" x="3878263" y="3300413"/>
          <p14:tracePt t="98493" x="3878263" y="3292475"/>
          <p14:tracePt t="98494" x="3878263" y="3284538"/>
          <p14:tracePt t="98495" x="3878263" y="3276600"/>
          <p14:tracePt t="98498" x="3878263" y="3268663"/>
          <p14:tracePt t="98498" x="3878263" y="3260725"/>
          <p14:tracePt t="98500" x="3878263" y="3252788"/>
          <p14:tracePt t="98500" x="3870325" y="3244850"/>
          <p14:tracePt t="98503" x="3870325" y="3236913"/>
          <p14:tracePt t="98504" x="3870325" y="3228975"/>
          <p14:tracePt t="98506" x="3870325" y="3221038"/>
          <p14:tracePt t="98508" x="3870325" y="3213100"/>
          <p14:tracePt t="98509" x="3870325" y="3205163"/>
          <p14:tracePt t="98512" x="3870325" y="3197225"/>
          <p14:tracePt t="98514" x="3870325" y="3189288"/>
          <p14:tracePt t="98515" x="3862388" y="3189288"/>
          <p14:tracePt t="98515" x="3862388" y="3181350"/>
          <p14:tracePt t="98518" x="3862388" y="3175000"/>
          <p14:tracePt t="98519" x="3862388" y="3167063"/>
          <p14:tracePt t="98521" x="3862388" y="3159125"/>
          <p14:tracePt t="98523" x="3862388" y="3151188"/>
          <p14:tracePt t="98527" x="3862388" y="3143250"/>
          <p14:tracePt t="98528" x="3862388" y="3135313"/>
          <p14:tracePt t="98534" x="3862388" y="3127375"/>
          <p14:tracePt t="98535" x="3854450" y="3127375"/>
          <p14:tracePt t="98536" x="3854450" y="3119438"/>
          <p14:tracePt t="98547" x="3854450" y="3111500"/>
          <p14:tracePt t="98577" x="3854450" y="3103563"/>
          <p14:tracePt t="98658" x="3854450" y="3095625"/>
          <p14:tracePt t="98682" x="3854450" y="3087688"/>
          <p14:tracePt t="98695" x="3854450" y="3079750"/>
          <p14:tracePt t="98707" x="3854450" y="3071813"/>
          <p14:tracePt t="98710" x="3854450" y="3063875"/>
          <p14:tracePt t="98716" x="3854450" y="3055938"/>
          <p14:tracePt t="98716" x="3846513" y="3055938"/>
          <p14:tracePt t="98723" x="3846513" y="3049588"/>
          <p14:tracePt t="98729" x="3840163" y="3049588"/>
          <p14:tracePt t="98739" x="3840163" y="3041650"/>
          <p14:tracePt t="98770" x="3840163" y="3033713"/>
          <p14:tracePt t="98781" x="3840163" y="3025775"/>
          <p14:tracePt t="98781" x="3832225" y="3025775"/>
          <p14:tracePt t="98794" x="3824288" y="3025775"/>
          <p14:tracePt t="98796" x="3816350" y="3017838"/>
          <p14:tracePt t="98800" x="3808413" y="3017838"/>
          <p14:tracePt t="98802" x="3800475" y="3017838"/>
          <p14:tracePt t="98804" x="3800475" y="3009900"/>
          <p14:tracePt t="98806" x="3792538" y="3009900"/>
          <p14:tracePt t="98810" x="3784600" y="3009900"/>
          <p14:tracePt t="98814" x="3776663" y="3009900"/>
          <p14:tracePt t="98814" x="3776663" y="3001963"/>
          <p14:tracePt t="98817" x="3768725" y="3001963"/>
          <p14:tracePt t="98819" x="3760788" y="3001963"/>
          <p14:tracePt t="98821" x="3752850" y="3001963"/>
          <p14:tracePt t="98823" x="3744913" y="2994025"/>
          <p14:tracePt t="98826" x="3736975" y="2994025"/>
          <p14:tracePt t="98829" x="3729038" y="2994025"/>
          <p14:tracePt t="98832" x="3721100" y="2994025"/>
          <p14:tracePt t="98833" x="3714750" y="2994025"/>
          <p14:tracePt t="98837" x="3706813" y="2986088"/>
          <p14:tracePt t="98839" x="3698875" y="2986088"/>
          <p14:tracePt t="98841" x="3690938" y="2986088"/>
          <p14:tracePt t="98841" x="3690938" y="2978150"/>
          <p14:tracePt t="98844" x="3683000" y="2978150"/>
          <p14:tracePt t="98845" x="3675063" y="2978150"/>
          <p14:tracePt t="98848" x="3667125" y="2978150"/>
          <p14:tracePt t="98848" x="3659188" y="2978150"/>
          <p14:tracePt t="98850" x="3651250" y="2978150"/>
          <p14:tracePt t="98851" x="3643313" y="2970213"/>
          <p14:tracePt t="98853" x="3635375" y="2970213"/>
          <p14:tracePt t="98857" x="3627438" y="2970213"/>
          <p14:tracePt t="98858" x="3619500" y="2962275"/>
          <p14:tracePt t="98859" x="3611563" y="2962275"/>
          <p14:tracePt t="98860" x="3603625" y="2962275"/>
          <p14:tracePt t="98863" x="3597275" y="2962275"/>
          <p14:tracePt t="98864" x="3589338" y="2962275"/>
          <p14:tracePt t="98866" x="3581400" y="2962275"/>
          <p14:tracePt t="98868" x="3573463" y="2962275"/>
          <p14:tracePt t="98869" x="3565525" y="2954338"/>
          <p14:tracePt t="98871" x="3557588" y="2954338"/>
          <p14:tracePt t="98871" x="3549650" y="2954338"/>
          <p14:tracePt t="98873" x="3541713" y="2954338"/>
          <p14:tracePt t="98874" x="3533775" y="2954338"/>
          <p14:tracePt t="98875" x="3525838" y="2954338"/>
          <p14:tracePt t="98876" x="3517900" y="2954338"/>
          <p14:tracePt t="98878" x="3509963" y="2954338"/>
          <p14:tracePt t="98880" x="3502025" y="2954338"/>
          <p14:tracePt t="98881" x="3494088" y="2946400"/>
          <p14:tracePt t="98883" x="3478213" y="2946400"/>
          <p14:tracePt t="98885" x="3471863" y="2946400"/>
          <p14:tracePt t="98886" x="3463925" y="2946400"/>
          <p14:tracePt t="98888" x="3448050" y="2946400"/>
          <p14:tracePt t="98890" x="3440113" y="2946400"/>
          <p14:tracePt t="98890" x="3432175" y="2946400"/>
          <p14:tracePt t="98893" x="3424238" y="2946400"/>
          <p14:tracePt t="98894" x="3416300" y="2946400"/>
          <p14:tracePt t="98895" x="3408363" y="2946400"/>
          <p14:tracePt t="98898" x="3400425" y="2946400"/>
          <p14:tracePt t="98898" x="3392488" y="2938463"/>
          <p14:tracePt t="98902" x="3384550" y="2938463"/>
          <p14:tracePt t="98904" x="3376613" y="2938463"/>
          <p14:tracePt t="98905" x="3368675" y="2938463"/>
          <p14:tracePt t="98909" x="3360738" y="2938463"/>
          <p14:tracePt t="98909" x="3352800" y="2930525"/>
          <p14:tracePt t="98913" x="3346450" y="2930525"/>
          <p14:tracePt t="98916" x="3338513" y="2930525"/>
          <p14:tracePt t="98919" x="3330575" y="2930525"/>
          <p14:tracePt t="98922" x="3322638" y="2930525"/>
          <p14:tracePt t="98926" x="3314700" y="2930525"/>
          <p14:tracePt t="98928" x="3314700" y="2924175"/>
          <p14:tracePt t="98930" x="3306763" y="2924175"/>
          <p14:tracePt t="98931" x="3298825" y="2924175"/>
          <p14:tracePt t="98936" x="3290888" y="2924175"/>
          <p14:tracePt t="98940" x="3282950" y="2924175"/>
          <p14:tracePt t="98945" x="3275013" y="2924175"/>
          <p14:tracePt t="98950" x="3267075" y="2924175"/>
          <p14:tracePt t="98961" x="3259138" y="2924175"/>
          <p14:tracePt t="98967" x="3259138" y="2916238"/>
          <p14:tracePt t="98968" x="3251200" y="2916238"/>
          <p14:tracePt t="98977" x="3243263" y="2916238"/>
          <p14:tracePt t="98988" x="3235325" y="2916238"/>
          <p14:tracePt t="98995" x="3228975" y="2908300"/>
          <p14:tracePt t="99004" x="3221038" y="2908300"/>
          <p14:tracePt t="99005" x="3221038" y="2900363"/>
          <p14:tracePt t="99009" x="3213100" y="2900363"/>
          <p14:tracePt t="99009" x="3213100" y="2892425"/>
          <p14:tracePt t="99014" x="3213100" y="2884488"/>
          <p14:tracePt t="99017" x="3205163" y="2884488"/>
          <p14:tracePt t="99018" x="3205163" y="2876550"/>
          <p14:tracePt t="99023" x="3197225" y="2868613"/>
          <p14:tracePt t="99030" x="3189288" y="2868613"/>
          <p14:tracePt t="99031" x="3189288" y="2860675"/>
          <p14:tracePt t="99035" x="3181350" y="2852738"/>
          <p14:tracePt t="99039" x="3173413" y="2852738"/>
          <p14:tracePt t="99040" x="3173413" y="2844800"/>
          <p14:tracePt t="99043" x="3165475" y="2836863"/>
          <p14:tracePt t="99045" x="3165475" y="2828925"/>
          <p14:tracePt t="99047" x="3157538" y="2828925"/>
          <p14:tracePt t="99048" x="3157538" y="2820988"/>
          <p14:tracePt t="99050" x="3157538" y="2813050"/>
          <p14:tracePt t="99054" x="3149600" y="2813050"/>
          <p14:tracePt t="99054" x="3149600" y="2805113"/>
          <p14:tracePt t="99056" x="3141663" y="2798763"/>
          <p14:tracePt t="99061" x="3141663" y="2790825"/>
          <p14:tracePt t="99061" x="3133725" y="2790825"/>
          <p14:tracePt t="99064" x="3125788" y="2782888"/>
          <p14:tracePt t="99068" x="3125788" y="2774950"/>
          <p14:tracePt t="99071" x="3117850" y="2774950"/>
          <p14:tracePt t="99073" x="3117850" y="2767013"/>
          <p14:tracePt t="99079" x="3117850" y="2759075"/>
          <p14:tracePt t="99080" x="3109913" y="2759075"/>
          <p14:tracePt t="99083" x="3103563" y="2759075"/>
          <p14:tracePt t="99083" x="3103563" y="2751138"/>
          <p14:tracePt t="99085" x="3103563" y="2743200"/>
          <p14:tracePt t="99092" x="3103563" y="2735263"/>
          <p14:tracePt t="99093" x="3095625" y="2735263"/>
          <p14:tracePt t="99098" x="3095625" y="2727325"/>
          <p14:tracePt t="99118" x="3095625" y="2719388"/>
          <p14:tracePt t="99229" x="3095625" y="2711450"/>
          <p14:tracePt t="99309" x="3103563" y="2711450"/>
          <p14:tracePt t="99314" x="3109913" y="2711450"/>
          <p14:tracePt t="99317" x="3109913" y="2703513"/>
          <p14:tracePt t="99330" x="3117850" y="2703513"/>
          <p14:tracePt t="99338" x="3117850" y="2695575"/>
          <p14:tracePt t="99746" x="3117850" y="2703513"/>
          <p14:tracePt t="99751" x="3117850" y="2711450"/>
          <p14:tracePt t="99755" x="3117850" y="2719388"/>
          <p14:tracePt t="99757" x="3117850" y="2727325"/>
          <p14:tracePt t="99759" x="3117850" y="2735263"/>
          <p14:tracePt t="99761" x="3109913" y="2743200"/>
          <p14:tracePt t="99761" x="3109913" y="2751138"/>
          <p14:tracePt t="99764" x="3109913" y="2759075"/>
          <p14:tracePt t="99764" x="3103563" y="2759075"/>
          <p14:tracePt t="99765" x="3103563" y="2767013"/>
          <p14:tracePt t="99769" x="3103563" y="2774950"/>
          <p14:tracePt t="99771" x="3095625" y="2774950"/>
          <p14:tracePt t="99771" x="3095625" y="2782888"/>
          <p14:tracePt t="99773" x="3095625" y="2790825"/>
          <p14:tracePt t="99776" x="3095625" y="2798763"/>
          <p14:tracePt t="99777" x="3095625" y="2805113"/>
          <p14:tracePt t="99779" x="3087688" y="2813050"/>
          <p14:tracePt t="99780" x="3087688" y="2820988"/>
          <p14:tracePt t="99781" x="3087688" y="2828925"/>
          <p14:tracePt t="99782" x="3087688" y="2836863"/>
          <p14:tracePt t="99785" x="3079750" y="2844800"/>
          <p14:tracePt t="99787" x="3079750" y="2852738"/>
          <p14:tracePt t="99787" x="3079750" y="2860675"/>
          <p14:tracePt t="99788" x="3079750" y="2868613"/>
          <p14:tracePt t="99789" x="3071813" y="2876550"/>
          <p14:tracePt t="99792" x="3071813" y="2884488"/>
          <p14:tracePt t="99797" x="3071813" y="2916238"/>
          <p14:tracePt t="99799" x="3071813" y="2924175"/>
          <p14:tracePt t="99800" x="3071813" y="2930525"/>
          <p14:tracePt t="99803" x="3063875" y="2938463"/>
          <p14:tracePt t="99803" x="3063875" y="2946400"/>
          <p14:tracePt t="99806" x="3063875" y="2962275"/>
          <p14:tracePt t="99808" x="3063875" y="2970213"/>
          <p14:tracePt t="99808" x="3063875" y="2978150"/>
          <p14:tracePt t="99809" x="3055938" y="2986088"/>
          <p14:tracePt t="99812" x="3055938" y="2994025"/>
          <p14:tracePt t="99813" x="3055938" y="3001963"/>
          <p14:tracePt t="99814" x="3055938" y="3009900"/>
          <p14:tracePt t="99815" x="3055938" y="3017838"/>
          <p14:tracePt t="99817" x="3055938" y="3033713"/>
          <p14:tracePt t="99818" x="3055938" y="3041650"/>
          <p14:tracePt t="99819" x="3055938" y="3049588"/>
          <p14:tracePt t="99820" x="3055938" y="3055938"/>
          <p14:tracePt t="99822" x="3055938" y="3063875"/>
          <p14:tracePt t="99822" x="3055938" y="3071813"/>
          <p14:tracePt t="99825" x="3055938" y="3087688"/>
          <p14:tracePt t="99827" x="3055938" y="3095625"/>
          <p14:tracePt t="99827" x="3055938" y="3103563"/>
          <p14:tracePt t="99828" x="3055938" y="3111500"/>
          <p14:tracePt t="99830" x="3055938" y="3119438"/>
          <p14:tracePt t="99831" x="3055938" y="3127375"/>
          <p14:tracePt t="99831" x="3055938" y="3135313"/>
          <p14:tracePt t="99833" x="3055938" y="3143250"/>
          <p14:tracePt t="99833" x="3055938" y="3151188"/>
          <p14:tracePt t="99834" x="3055938" y="3159125"/>
          <p14:tracePt t="99836" x="3055938" y="3167063"/>
          <p14:tracePt t="99836" x="3048000" y="3175000"/>
          <p14:tracePt t="99838" x="3048000" y="3181350"/>
          <p14:tracePt t="99838" x="3048000" y="3197225"/>
          <p14:tracePt t="99840" x="3048000" y="3205163"/>
          <p14:tracePt t="99841" x="3048000" y="3213100"/>
          <p14:tracePt t="99842" x="3048000" y="3228975"/>
          <p14:tracePt t="99843" x="3048000" y="3236913"/>
          <p14:tracePt t="99846" x="3048000" y="3252788"/>
          <p14:tracePt t="99847" x="3048000" y="3268663"/>
          <p14:tracePt t="99848" x="3048000" y="3276600"/>
          <p14:tracePt t="99849" x="3048000" y="3284538"/>
          <p14:tracePt t="99850" x="3048000" y="3292475"/>
          <p14:tracePt t="99851" x="3048000" y="3300413"/>
          <p14:tracePt t="99853" x="3048000" y="3306763"/>
          <p14:tracePt t="99853" x="3048000" y="3322638"/>
          <p14:tracePt t="99854" x="3048000" y="3330575"/>
          <p14:tracePt t="99855" x="3048000" y="3338513"/>
          <p14:tracePt t="99856" x="3048000" y="3346450"/>
          <p14:tracePt t="99857" x="3048000" y="3354388"/>
          <p14:tracePt t="99858" x="3048000" y="3362325"/>
          <p14:tracePt t="99859" x="3048000" y="3378200"/>
          <p14:tracePt t="99862" x="3048000" y="3394075"/>
          <p14:tracePt t="99863" x="3048000" y="3402013"/>
          <p14:tracePt t="99864" x="3048000" y="3409950"/>
          <p14:tracePt t="99864" x="3048000" y="3425825"/>
          <p14:tracePt t="99866" x="3040063" y="3432175"/>
          <p14:tracePt t="99868" x="3040063" y="3448050"/>
          <p14:tracePt t="99868" x="3040063" y="3455988"/>
          <p14:tracePt t="99869" x="3040063" y="3463925"/>
          <p14:tracePt t="99871" x="3040063" y="3479800"/>
          <p14:tracePt t="99871" x="3040063" y="3487738"/>
          <p14:tracePt t="99872" x="3040063" y="3495675"/>
          <p14:tracePt t="99873" x="3040063" y="3511550"/>
          <p14:tracePt t="99874" x="3040063" y="3519488"/>
          <p14:tracePt t="99875" x="3032125" y="3527425"/>
          <p14:tracePt t="99876" x="3032125" y="3535363"/>
          <p14:tracePt t="99877" x="3032125" y="3551238"/>
          <p14:tracePt t="99878" x="3032125" y="3557588"/>
          <p14:tracePt t="99880" x="3032125" y="3573463"/>
          <p14:tracePt t="99881" x="3032125" y="3589338"/>
          <p14:tracePt t="99882" x="3032125" y="3597275"/>
          <p14:tracePt t="99883" x="3032125" y="3613150"/>
          <p14:tracePt t="99884" x="3032125" y="3621088"/>
          <p14:tracePt t="99885" x="3032125" y="3629025"/>
          <p14:tracePt t="99886" x="3032125" y="3644900"/>
          <p14:tracePt t="99888" x="3032125" y="3652838"/>
          <p14:tracePt t="99888" x="3032125" y="3660775"/>
          <p14:tracePt t="99889" x="3032125" y="3676650"/>
          <p14:tracePt t="99890" x="3032125" y="3683000"/>
          <p14:tracePt t="99891" x="3032125" y="3690938"/>
          <p14:tracePt t="99892" x="3032125" y="3698875"/>
          <p14:tracePt t="99893" x="3032125" y="3714750"/>
          <p14:tracePt t="99894" x="3032125" y="3722688"/>
          <p14:tracePt t="99895" x="3032125" y="3730625"/>
          <p14:tracePt t="99897" x="3032125" y="3746500"/>
          <p14:tracePt t="99898" x="3032125" y="3754438"/>
          <p14:tracePt t="99898" x="3032125" y="3762375"/>
          <p14:tracePt t="99899" x="3032125" y="3770313"/>
          <p14:tracePt t="99900" x="3032125" y="3786188"/>
          <p14:tracePt t="99901" x="3032125" y="3794125"/>
          <p14:tracePt t="99903" x="3032125" y="3802063"/>
          <p14:tracePt t="99903" x="3032125" y="3808413"/>
          <p14:tracePt t="99905" x="3032125" y="3816350"/>
          <p14:tracePt t="99905" x="3032125" y="3832225"/>
          <p14:tracePt t="99906" x="3032125" y="3840163"/>
          <p14:tracePt t="99907" x="3032125" y="3848100"/>
          <p14:tracePt t="99908" x="3032125" y="3856038"/>
          <p14:tracePt t="99909" x="3032125" y="3863975"/>
          <p14:tracePt t="99910" x="3032125" y="3871913"/>
          <p14:tracePt t="99911" x="3032125" y="3879850"/>
          <p14:tracePt t="99912" x="3032125" y="3887788"/>
          <p14:tracePt t="99914" x="3032125" y="3895725"/>
          <p14:tracePt t="99914" x="3032125" y="3903663"/>
          <p14:tracePt t="99916" x="3032125" y="3911600"/>
          <p14:tracePt t="99916" x="3032125" y="3919538"/>
          <p14:tracePt t="99917" x="3032125" y="3927475"/>
          <p14:tracePt t="99920" x="3032125" y="3941763"/>
          <p14:tracePt t="99922" x="3032125" y="3949700"/>
          <p14:tracePt t="99923" x="3032125" y="3957638"/>
          <p14:tracePt t="99923" x="3032125" y="3965575"/>
          <p14:tracePt t="99925" x="3032125" y="3981450"/>
          <p14:tracePt t="99928" x="3032125" y="3989388"/>
          <p14:tracePt t="99928" x="3032125" y="3997325"/>
          <p14:tracePt t="99931" x="3040063" y="4013200"/>
          <p14:tracePt t="99933" x="3040063" y="4021138"/>
          <p14:tracePt t="99934" x="3040063" y="4029075"/>
          <p14:tracePt t="99934" x="3040063" y="4037013"/>
          <p14:tracePt t="99937" x="3040063" y="4044950"/>
          <p14:tracePt t="99938" x="3040063" y="4052888"/>
          <p14:tracePt t="99938" x="3048000" y="4059238"/>
          <p14:tracePt t="99940" x="3048000" y="4067175"/>
          <p14:tracePt t="99940" x="3048000" y="4075113"/>
          <p14:tracePt t="99941" x="3048000" y="4083050"/>
          <p14:tracePt t="99942" x="3055938" y="4090988"/>
          <p14:tracePt t="99944" x="3055938" y="4098925"/>
          <p14:tracePt t="99945" x="3055938" y="4106863"/>
          <p14:tracePt t="99947" x="3055938" y="4114800"/>
          <p14:tracePt t="99948" x="3055938" y="4122738"/>
          <p14:tracePt t="99948" x="3055938" y="4130675"/>
          <p14:tracePt t="99950" x="3063875" y="4130675"/>
          <p14:tracePt t="99950" x="3063875" y="4138613"/>
          <p14:tracePt t="99951" x="3063875" y="4146550"/>
          <p14:tracePt t="99953" x="3063875" y="4154488"/>
          <p14:tracePt t="99953" x="3063875" y="4162425"/>
          <p14:tracePt t="99955" x="3071813" y="4176713"/>
          <p14:tracePt t="99958" x="3071813" y="4184650"/>
          <p14:tracePt t="99958" x="3071813" y="4192588"/>
          <p14:tracePt t="99959" x="3071813" y="4200525"/>
          <p14:tracePt t="99960" x="3079750" y="4208463"/>
          <p14:tracePt t="99961" x="3079750" y="4216400"/>
          <p14:tracePt t="99962" x="3079750" y="4224338"/>
          <p14:tracePt t="99964" x="3079750" y="4232275"/>
          <p14:tracePt t="99964" x="3079750" y="4240213"/>
          <p14:tracePt t="99966" x="3087688" y="4248150"/>
          <p14:tracePt t="99966" x="3087688" y="4264025"/>
          <p14:tracePt t="99967" x="3087688" y="4271963"/>
          <p14:tracePt t="99968" x="3087688" y="4279900"/>
          <p14:tracePt t="99970" x="3095625" y="4287838"/>
          <p14:tracePt t="99972" x="3095625" y="4302125"/>
          <p14:tracePt t="99973" x="3095625" y="4318000"/>
          <p14:tracePt t="99975" x="3095625" y="4325938"/>
          <p14:tracePt t="99975" x="3095625" y="4333875"/>
          <p14:tracePt t="99976" x="3103563" y="4341813"/>
          <p14:tracePt t="99978" x="3103563" y="4357688"/>
          <p14:tracePt t="99980" x="3103563" y="4365625"/>
          <p14:tracePt t="99981" x="3103563" y="4373563"/>
          <p14:tracePt t="99982" x="3109913" y="4381500"/>
          <p14:tracePt t="99982" x="3109913" y="4389438"/>
          <p14:tracePt t="99983" x="3109913" y="4397375"/>
          <p14:tracePt t="99984" x="3109913" y="4405313"/>
          <p14:tracePt t="99985" x="3109913" y="4413250"/>
          <p14:tracePt t="99986" x="3109913" y="4421188"/>
          <p14:tracePt t="99988" x="3109913" y="4427538"/>
          <p14:tracePt t="99988" x="3109913" y="4443413"/>
          <p14:tracePt t="99990" x="3117850" y="4459288"/>
          <p14:tracePt t="99992" x="3117850" y="4467225"/>
          <p14:tracePt t="99993" x="3117850" y="4475163"/>
          <p14:tracePt t="99994" x="3117850" y="4483100"/>
          <p14:tracePt t="99994" x="3117850" y="4498975"/>
          <p14:tracePt t="99995" x="3117850" y="4506913"/>
          <p14:tracePt t="99997" x="3117850" y="4522788"/>
          <p14:tracePt t="99998" x="3117850" y="4530725"/>
          <p14:tracePt t="99998" x="3117850" y="4538663"/>
          <p14:tracePt t="99999" x="3117850" y="4552950"/>
          <p14:tracePt t="100000" x="3117850" y="4568825"/>
          <p14:tracePt t="100001" x="3117850" y="4576763"/>
          <p14:tracePt t="100002" x="3117850" y="4592638"/>
          <p14:tracePt t="100003" x="3125788" y="4600575"/>
          <p14:tracePt t="100004" x="3125788" y="4608513"/>
          <p14:tracePt t="100005" x="3125788" y="4624388"/>
          <p14:tracePt t="100006" x="3125788" y="4632325"/>
          <p14:tracePt t="100007" x="3125788" y="4640263"/>
          <p14:tracePt t="100008" x="3125788" y="4656138"/>
          <p14:tracePt t="100010" x="3125788" y="4664075"/>
          <p14:tracePt t="100010" x="3133725" y="4678363"/>
          <p14:tracePt t="100011" x="3133725" y="4686300"/>
          <p14:tracePt t="100013" x="3133725" y="4694238"/>
          <p14:tracePt t="100014" x="3133725" y="4702175"/>
          <p14:tracePt t="100015" x="3133725" y="4710113"/>
          <p14:tracePt t="100015" x="3133725" y="4725988"/>
          <p14:tracePt t="100016" x="3133725" y="4733925"/>
          <p14:tracePt t="100017" x="3133725" y="4749800"/>
          <p14:tracePt t="100019" x="3133725" y="4765675"/>
          <p14:tracePt t="100021" x="3141663" y="4773613"/>
          <p14:tracePt t="100021" x="3141663" y="4789488"/>
          <p14:tracePt t="100022" x="3141663" y="4797425"/>
          <p14:tracePt t="100023" x="3141663" y="4803775"/>
          <p14:tracePt t="100024" x="3149600" y="4811713"/>
          <p14:tracePt t="100025" x="3149600" y="4819650"/>
          <p14:tracePt t="100027" x="3149600" y="4827588"/>
          <p14:tracePt t="100028" x="3149600" y="4835525"/>
          <p14:tracePt t="100028" x="3149600" y="4843463"/>
          <p14:tracePt t="100030" x="3149600" y="4851400"/>
          <p14:tracePt t="100031" x="3157538" y="4859338"/>
          <p14:tracePt t="100031" x="3157538" y="4867275"/>
          <p14:tracePt t="100033" x="3157538" y="4875213"/>
          <p14:tracePt t="100033" x="3165475" y="4883150"/>
          <p14:tracePt t="100034" x="3165475" y="4891088"/>
          <p14:tracePt t="100035" x="3165475" y="4899025"/>
          <p14:tracePt t="100036" x="3165475" y="4906963"/>
          <p14:tracePt t="100038" x="3173413" y="4914900"/>
          <p14:tracePt t="100040" x="3173413" y="4922838"/>
          <p14:tracePt t="100041" x="3173413" y="4929188"/>
          <p14:tracePt t="100043" x="3173413" y="4937125"/>
          <p14:tracePt t="100044" x="3181350" y="4945063"/>
          <p14:tracePt t="100047" x="3181350" y="4953000"/>
          <p14:tracePt t="100048" x="3181350" y="4960938"/>
          <p14:tracePt t="100050" x="3181350" y="4968875"/>
          <p14:tracePt t="100053" x="3181350" y="4976813"/>
          <p14:tracePt t="100056" x="3189288" y="4984750"/>
          <p14:tracePt t="100058" x="3189288" y="4992688"/>
          <p14:tracePt t="100059" x="3189288" y="5000625"/>
          <p14:tracePt t="100061" x="3189288" y="5008563"/>
          <p14:tracePt t="100063" x="3189288" y="5016500"/>
          <p14:tracePt t="100064" x="3197225" y="5016500"/>
          <p14:tracePt t="100066" x="3197225" y="5024438"/>
          <p14:tracePt t="100068" x="3197225" y="5032375"/>
          <p14:tracePt t="100072" x="3197225" y="5040313"/>
          <p14:tracePt t="100073" x="3197225" y="5048250"/>
          <p14:tracePt t="100075" x="3205163" y="5054600"/>
          <p14:tracePt t="100076" x="3205163" y="5062538"/>
          <p14:tracePt t="100077" x="3205163" y="5070475"/>
          <p14:tracePt t="100081" x="3205163" y="5078413"/>
          <p14:tracePt t="100082" x="3205163" y="5086350"/>
          <p14:tracePt t="100084" x="3205163" y="5094288"/>
          <p14:tracePt t="100085" x="3205163" y="5102225"/>
          <p14:tracePt t="100087" x="3205163" y="5110163"/>
          <p14:tracePt t="100087" x="3205163" y="5118100"/>
          <p14:tracePt t="100089" x="3205163" y="5126038"/>
          <p14:tracePt t="100091" x="3205163" y="5133975"/>
          <p14:tracePt t="100091" x="3205163" y="5141913"/>
          <p14:tracePt t="100093" x="3205163" y="5149850"/>
          <p14:tracePt t="100094" x="3205163" y="5157788"/>
          <p14:tracePt t="100095" x="3205163" y="5165725"/>
          <p14:tracePt t="100097" x="3205163" y="5173663"/>
          <p14:tracePt t="100099" x="3205163" y="5180013"/>
          <p14:tracePt t="100099" x="3205163" y="5187950"/>
          <p14:tracePt t="100100" x="3205163" y="5195888"/>
          <p14:tracePt t="100101" x="3205163" y="5203825"/>
          <p14:tracePt t="100103" x="3205163" y="5211763"/>
          <p14:tracePt t="100103" x="3197225" y="5219700"/>
          <p14:tracePt t="100104" x="3197225" y="5227638"/>
          <p14:tracePt t="100105" x="3197225" y="5235575"/>
          <p14:tracePt t="100107" x="3197225" y="5243513"/>
          <p14:tracePt t="100109" x="3197225" y="5259388"/>
          <p14:tracePt t="100110" x="3197225" y="5267325"/>
          <p14:tracePt t="100111" x="3197225" y="5283200"/>
          <p14:tracePt t="100112" x="3197225" y="5291138"/>
          <p14:tracePt t="100114" x="3189288" y="5299075"/>
          <p14:tracePt t="100116" x="3189288" y="5313363"/>
          <p14:tracePt t="100117" x="3189288" y="5321300"/>
          <p14:tracePt t="100117" x="3189288" y="5329238"/>
          <p14:tracePt t="100119" x="3189288" y="5337175"/>
          <p14:tracePt t="100119" x="3189288" y="5345113"/>
          <p14:tracePt t="100120" x="3189288" y="5353050"/>
          <p14:tracePt t="100121" x="3189288" y="5360988"/>
          <p14:tracePt t="100123" x="3189288" y="5368925"/>
          <p14:tracePt t="100123" x="3189288" y="5384800"/>
          <p14:tracePt t="100124" x="3189288" y="5392738"/>
          <p14:tracePt t="100125" x="3189288" y="5400675"/>
          <p14:tracePt t="100126" x="3189288" y="5408613"/>
          <p14:tracePt t="100127" x="3181350" y="5416550"/>
          <p14:tracePt t="100128" x="3181350" y="5430838"/>
          <p14:tracePt t="100130" x="3181350" y="5438775"/>
          <p14:tracePt t="100130" x="3181350" y="5446713"/>
          <p14:tracePt t="100131" x="3181350" y="5454650"/>
          <p14:tracePt t="100133" x="3181350" y="5470525"/>
          <p14:tracePt t="100134" x="3181350" y="5478463"/>
          <p14:tracePt t="100134" x="3181350" y="5486400"/>
          <p14:tracePt t="100135" x="3181350" y="5494338"/>
          <p14:tracePt t="100136" x="3181350" y="5502275"/>
          <p14:tracePt t="100138" x="3181350" y="5510213"/>
          <p14:tracePt t="100139" x="3181350" y="5526088"/>
          <p14:tracePt t="100139" x="3181350" y="5534025"/>
          <p14:tracePt t="100140" x="3181350" y="5541963"/>
          <p14:tracePt t="100141" x="3181350" y="5548313"/>
          <p14:tracePt t="100143" x="3181350" y="5564188"/>
          <p14:tracePt t="100143" x="3181350" y="5572125"/>
          <p14:tracePt t="100144" x="3181350" y="5580063"/>
          <p14:tracePt t="100145" x="3181350" y="5588000"/>
          <p14:tracePt t="100147" x="3181350" y="5603875"/>
          <p14:tracePt t="100148" x="3181350" y="5619750"/>
          <p14:tracePt t="100149" x="3181350" y="5627688"/>
          <p14:tracePt t="100151" x="3181350" y="5635625"/>
          <p14:tracePt t="100152" x="3189288" y="5651500"/>
          <p14:tracePt t="100153" x="3189288" y="5659438"/>
          <p14:tracePt t="100154" x="3189288" y="5667375"/>
          <p14:tracePt t="100155" x="3189288" y="5681663"/>
          <p14:tracePt t="100156" x="3189288" y="5689600"/>
          <p14:tracePt t="100157" x="3189288" y="5697538"/>
          <p14:tracePt t="100158" x="3189288" y="5705475"/>
          <p14:tracePt t="100159" x="3189288" y="5713413"/>
          <p14:tracePt t="100162" x="3189288" y="5729288"/>
          <p14:tracePt t="100162" x="3189288" y="5737225"/>
          <p14:tracePt t="100164" x="3189288" y="5745163"/>
          <p14:tracePt t="100166" x="3189288" y="5761038"/>
          <p14:tracePt t="100168" x="3189288" y="5768975"/>
          <p14:tracePt t="100169" x="3189288" y="5776913"/>
          <p14:tracePt t="100170" x="3189288" y="5784850"/>
          <p14:tracePt t="100171" x="3189288" y="5792788"/>
          <p14:tracePt t="100174" x="3189288" y="5799138"/>
          <p14:tracePt t="100174" x="3189288" y="5807075"/>
          <p14:tracePt t="100177" x="3189288" y="5815013"/>
          <p14:tracePt t="100178" x="3189288" y="5822950"/>
          <p14:tracePt t="100181" x="3189288" y="5830888"/>
          <p14:tracePt t="100181" x="3197225" y="5830888"/>
          <p14:tracePt t="100184" x="3197225" y="5838825"/>
          <p14:tracePt t="100186" x="3197225" y="5846763"/>
          <p14:tracePt t="100192" x="3197225" y="5854700"/>
          <p14:tracePt t="100346" x="3197225" y="5846763"/>
          <p14:tracePt t="100349" x="3197225" y="5838825"/>
          <p14:tracePt t="100350" x="3197225" y="5830888"/>
          <p14:tracePt t="100353" x="3197225" y="5822950"/>
          <p14:tracePt t="100353" x="3197225" y="5815013"/>
          <p14:tracePt t="100354" x="3197225" y="5807075"/>
          <p14:tracePt t="100355" x="3197225" y="5799138"/>
          <p14:tracePt t="100356" x="3197225" y="5792788"/>
          <p14:tracePt t="100358" x="3197225" y="5784850"/>
          <p14:tracePt t="100358" x="3189288" y="5768975"/>
          <p14:tracePt t="100361" x="3189288" y="5753100"/>
          <p14:tracePt t="100361" x="3189288" y="5745163"/>
          <p14:tracePt t="100363" x="3189288" y="5737225"/>
          <p14:tracePt t="100364" x="3181350" y="5721350"/>
          <p14:tracePt t="100366" x="3181350" y="5705475"/>
          <p14:tracePt t="100366" x="3181350" y="5697538"/>
          <p14:tracePt t="100368" x="3181350" y="5689600"/>
          <p14:tracePt t="100368" x="3173413" y="5673725"/>
          <p14:tracePt t="100369" x="3173413" y="5667375"/>
          <p14:tracePt t="100370" x="3173413" y="5651500"/>
          <p14:tracePt t="100371" x="3173413" y="5643563"/>
          <p14:tracePt t="100373" x="3173413" y="5627688"/>
          <p14:tracePt t="100373" x="3173413" y="5619750"/>
          <p14:tracePt t="100374" x="3165475" y="5611813"/>
          <p14:tracePt t="100375" x="3165475" y="5595938"/>
          <p14:tracePt t="100376" x="3165475" y="5588000"/>
          <p14:tracePt t="100378" x="3165475" y="5572125"/>
          <p14:tracePt t="100378" x="3165475" y="5556250"/>
          <p14:tracePt t="100380" x="3165475" y="5541963"/>
          <p14:tracePt t="100381" x="3157538" y="5534025"/>
          <p14:tracePt t="100382" x="3157538" y="5518150"/>
          <p14:tracePt t="100383" x="3157538" y="5502275"/>
          <p14:tracePt t="100383" x="3157538" y="5494338"/>
          <p14:tracePt t="100384" x="3157538" y="5478463"/>
          <p14:tracePt t="100385" x="3157538" y="5462588"/>
          <p14:tracePt t="100386" x="3157538" y="5454650"/>
          <p14:tracePt t="100388" x="3157538" y="5438775"/>
          <p14:tracePt t="100388" x="3149600" y="5424488"/>
          <p14:tracePt t="100389" x="3149600" y="5408613"/>
          <p14:tracePt t="100390" x="3149600" y="5392738"/>
          <p14:tracePt t="100391" x="3149600" y="5384800"/>
          <p14:tracePt t="100393" x="3141663" y="5368925"/>
          <p14:tracePt t="100393" x="3141663" y="5353050"/>
          <p14:tracePt t="100394" x="3141663" y="5337175"/>
          <p14:tracePt t="100395" x="3141663" y="5321300"/>
          <p14:tracePt t="100397" x="3141663" y="5305425"/>
          <p14:tracePt t="100398" x="3133725" y="5291138"/>
          <p14:tracePt t="100398" x="3133725" y="5275263"/>
          <p14:tracePt t="100400" x="3133725" y="5259388"/>
          <p14:tracePt t="100400" x="3125788" y="5251450"/>
          <p14:tracePt t="100401" x="3125788" y="5235575"/>
          <p14:tracePt t="100402" x="3125788" y="5219700"/>
          <p14:tracePt t="100403" x="3125788" y="5203825"/>
          <p14:tracePt t="100404" x="3125788" y="5187950"/>
          <p14:tracePt t="100406" x="3117850" y="5173663"/>
          <p14:tracePt t="100406" x="3117850" y="5157788"/>
          <p14:tracePt t="100408" x="3117850" y="5141913"/>
          <p14:tracePt t="100408" x="3117850" y="5126038"/>
          <p14:tracePt t="100409" x="3109913" y="5110163"/>
          <p14:tracePt t="100410" x="3109913" y="5094288"/>
          <p14:tracePt t="100411" x="3109913" y="5078413"/>
          <p14:tracePt t="100412" x="3103563" y="5062538"/>
          <p14:tracePt t="100414" x="3103563" y="5048250"/>
          <p14:tracePt t="100415" x="3103563" y="5040313"/>
          <p14:tracePt t="100416" x="3103563" y="5016500"/>
          <p14:tracePt t="100416" x="3103563" y="5000625"/>
          <p14:tracePt t="100418" x="3103563" y="4984750"/>
          <p14:tracePt t="100418" x="3103563" y="4968875"/>
          <p14:tracePt t="100419" x="3103563" y="4953000"/>
          <p14:tracePt t="100420" x="3103563" y="4937125"/>
          <p14:tracePt t="100422" x="3103563" y="4929188"/>
          <p14:tracePt t="100422" x="3103563" y="4914900"/>
          <p14:tracePt t="100423" x="3103563" y="4899025"/>
          <p14:tracePt t="100424" x="3103563" y="4883150"/>
          <p14:tracePt t="100425" x="3095625" y="4859338"/>
          <p14:tracePt t="100426" x="3095625" y="4843463"/>
          <p14:tracePt t="100427" x="3095625" y="4827588"/>
          <p14:tracePt t="100428" x="3095625" y="4811713"/>
          <p14:tracePt t="100430" x="3095625" y="4797425"/>
          <p14:tracePt t="100431" x="3087688" y="4781550"/>
          <p14:tracePt t="100432" x="3087688" y="4757738"/>
          <p14:tracePt t="100432" x="3087688" y="4741863"/>
          <p14:tracePt t="100433" x="3087688" y="4725988"/>
          <p14:tracePt t="100434" x="3087688" y="4718050"/>
          <p14:tracePt t="100436" x="3087688" y="4694238"/>
          <p14:tracePt t="100436" x="3079750" y="4678363"/>
          <p14:tracePt t="100438" x="3079750" y="4664075"/>
          <p14:tracePt t="100438" x="3079750" y="4648200"/>
          <p14:tracePt t="100439" x="3079750" y="4632325"/>
          <p14:tracePt t="100440" x="3079750" y="4608513"/>
          <p14:tracePt t="100441" x="3079750" y="4600575"/>
          <p14:tracePt t="100442" x="3071813" y="4576763"/>
          <p14:tracePt t="100443" x="3071813" y="4560888"/>
          <p14:tracePt t="100444" x="3071813" y="4546600"/>
          <p14:tracePt t="100445" x="3071813" y="4530725"/>
          <p14:tracePt t="100447" x="3071813" y="4514850"/>
          <p14:tracePt t="100448" x="3071813" y="4491038"/>
          <p14:tracePt t="100448" x="3071813" y="4483100"/>
          <p14:tracePt t="100449" x="3071813" y="4467225"/>
          <p14:tracePt t="100450" x="3071813" y="4451350"/>
          <p14:tracePt t="100451" x="3063875" y="4435475"/>
          <p14:tracePt t="100453" x="3063875" y="4421188"/>
          <p14:tracePt t="100454" x="3063875" y="4397375"/>
          <p14:tracePt t="100454" x="3063875" y="4381500"/>
          <p14:tracePt t="100455" x="3055938" y="4365625"/>
          <p14:tracePt t="100456" x="3055938" y="4349750"/>
          <p14:tracePt t="100458" x="3055938" y="4333875"/>
          <p14:tracePt t="100458" x="3055938" y="4318000"/>
          <p14:tracePt t="100459" x="3055938" y="4302125"/>
          <p14:tracePt t="100460" x="3055938" y="4287838"/>
          <p14:tracePt t="100462" x="3055938" y="4271963"/>
          <p14:tracePt t="100462" x="3055938" y="4256088"/>
          <p14:tracePt t="100464" x="3055938" y="4240213"/>
          <p14:tracePt t="100464" x="3048000" y="4224338"/>
          <p14:tracePt t="100465" x="3048000" y="4216400"/>
          <p14:tracePt t="100466" x="3048000" y="4192588"/>
          <p14:tracePt t="100468" x="3048000" y="4176713"/>
          <p14:tracePt t="100468" x="3048000" y="4162425"/>
          <p14:tracePt t="100469" x="3048000" y="4154488"/>
          <p14:tracePt t="100471" x="3048000" y="4138613"/>
          <p14:tracePt t="100471" x="3048000" y="4122738"/>
          <p14:tracePt t="100472" x="3048000" y="4106863"/>
          <p14:tracePt t="100473" x="3048000" y="4090988"/>
          <p14:tracePt t="100474" x="3040063" y="4083050"/>
          <p14:tracePt t="100475" x="3040063" y="4067175"/>
          <p14:tracePt t="100476" x="3040063" y="4059238"/>
          <p14:tracePt t="100477" x="3040063" y="4044950"/>
          <p14:tracePt t="100478" x="3040063" y="4029075"/>
          <p14:tracePt t="100480" x="3040063" y="4013200"/>
          <p14:tracePt t="100481" x="3040063" y="3997325"/>
          <p14:tracePt t="100481" x="3040063" y="3989388"/>
          <p14:tracePt t="100482" x="3040063" y="3973513"/>
          <p14:tracePt t="100483" x="3032125" y="3957638"/>
          <p14:tracePt t="100484" x="3032125" y="3949700"/>
          <p14:tracePt t="100485" x="3032125" y="3933825"/>
          <p14:tracePt t="100486" x="3032125" y="3919538"/>
          <p14:tracePt t="100488" x="3032125" y="3903663"/>
          <p14:tracePt t="100488" x="3032125" y="3895725"/>
          <p14:tracePt t="100489" x="3032125" y="3887788"/>
          <p14:tracePt t="100490" x="3032125" y="3871913"/>
          <p14:tracePt t="100491" x="3032125" y="3856038"/>
          <p14:tracePt t="100492" x="3032125" y="3840163"/>
          <p14:tracePt t="100493" x="3032125" y="3832225"/>
          <p14:tracePt t="100494" x="3024188" y="3816350"/>
          <p14:tracePt t="100495" x="3024188" y="3802063"/>
          <p14:tracePt t="100497" x="3024188" y="3794125"/>
          <p14:tracePt t="100498" x="3024188" y="3778250"/>
          <p14:tracePt t="100498" x="3024188" y="3762375"/>
          <p14:tracePt t="100499" x="3024188" y="3754438"/>
          <p14:tracePt t="100500" x="3024188" y="3738563"/>
          <p14:tracePt t="100502" x="3024188" y="3722688"/>
          <p14:tracePt t="100503" x="3024188" y="3714750"/>
          <p14:tracePt t="100503" x="3024188" y="3706813"/>
          <p14:tracePt t="100505" x="3024188" y="3690938"/>
          <p14:tracePt t="100505" x="3024188" y="3683000"/>
          <p14:tracePt t="100506" x="3024188" y="3668713"/>
          <p14:tracePt t="100507" x="3024188" y="3652838"/>
          <p14:tracePt t="100508" x="3024188" y="3636963"/>
          <p14:tracePt t="100509" x="3024188" y="3629025"/>
          <p14:tracePt t="100510" x="3024188" y="3621088"/>
          <p14:tracePt t="100511" x="3024188" y="3605213"/>
          <p14:tracePt t="100512" x="3024188" y="3597275"/>
          <p14:tracePt t="100514" x="3024188" y="3581400"/>
          <p14:tracePt t="100514" x="3024188" y="3565525"/>
          <p14:tracePt t="100516" x="3024188" y="3557588"/>
          <p14:tracePt t="100516" x="3016250" y="3543300"/>
          <p14:tracePt t="100518" x="3016250" y="3535363"/>
          <p14:tracePt t="100518" x="3016250" y="3527425"/>
          <p14:tracePt t="100519" x="3016250" y="3511550"/>
          <p14:tracePt t="100520" x="3016250" y="3503613"/>
          <p14:tracePt t="100522" x="3016250" y="3495675"/>
          <p14:tracePt t="100522" x="3016250" y="3487738"/>
          <p14:tracePt t="100523" x="3016250" y="3479800"/>
          <p14:tracePt t="100524" x="3016250" y="3463925"/>
          <p14:tracePt t="100525" x="3016250" y="3455988"/>
          <p14:tracePt t="100526" x="3016250" y="3448050"/>
          <p14:tracePt t="100527" x="3016250" y="3440113"/>
          <p14:tracePt t="100528" x="3016250" y="3432175"/>
          <p14:tracePt t="100530" x="3008313" y="3417888"/>
          <p14:tracePt t="100531" x="3008313" y="3402013"/>
          <p14:tracePt t="100533" x="3008313" y="3394075"/>
          <p14:tracePt t="100534" x="3008313" y="3386138"/>
          <p14:tracePt t="100534" x="3008313" y="3378200"/>
          <p14:tracePt t="100535" x="3008313" y="3370263"/>
          <p14:tracePt t="100536" x="3008313" y="3362325"/>
          <p14:tracePt t="100537" x="3008313" y="3354388"/>
          <p14:tracePt t="100538" x="3008313" y="3346450"/>
          <p14:tracePt t="100540" x="3008313" y="3330575"/>
          <p14:tracePt t="100540" x="3008313" y="3322638"/>
          <p14:tracePt t="100541" x="3008313" y="3314700"/>
          <p14:tracePt t="100542" x="3000375" y="3306763"/>
          <p14:tracePt t="100543" x="3000375" y="3300413"/>
          <p14:tracePt t="100545" x="3000375" y="3292475"/>
          <p14:tracePt t="100547" x="3000375" y="3284538"/>
          <p14:tracePt t="100548" x="3000375" y="3276600"/>
          <p14:tracePt t="100548" x="3000375" y="3268663"/>
          <p14:tracePt t="100550" x="3000375" y="3260725"/>
          <p14:tracePt t="100551" x="3000375" y="3252788"/>
          <p14:tracePt t="100552" x="3000375" y="3244850"/>
          <p14:tracePt t="100554" x="3000375" y="3236913"/>
          <p14:tracePt t="100556" x="3000375" y="3228975"/>
          <p14:tracePt t="100558" x="3000375" y="3221038"/>
          <p14:tracePt t="100559" x="3000375" y="3213100"/>
          <p14:tracePt t="100561" x="3000375" y="3205163"/>
          <p14:tracePt t="100563" x="3000375" y="3197225"/>
          <p14:tracePt t="100564" x="3000375" y="3189288"/>
          <p14:tracePt t="100566" x="3000375" y="3181350"/>
          <p14:tracePt t="100568" x="3000375" y="3175000"/>
          <p14:tracePt t="100570" x="3000375" y="3167063"/>
          <p14:tracePt t="100572" x="3000375" y="3159125"/>
          <p14:tracePt t="100574" x="3000375" y="3151188"/>
          <p14:tracePt t="100576" x="3000375" y="3143250"/>
          <p14:tracePt t="100577" x="3000375" y="3135313"/>
          <p14:tracePt t="100580" x="3000375" y="3127375"/>
          <p14:tracePt t="100581" x="3000375" y="3119438"/>
          <p14:tracePt t="100584" x="3000375" y="3111500"/>
          <p14:tracePt t="100585" x="3000375" y="3103563"/>
          <p14:tracePt t="100587" x="3000375" y="3095625"/>
          <p14:tracePt t="100591" x="3000375" y="3087688"/>
          <p14:tracePt t="100592" x="3000375" y="3079750"/>
          <p14:tracePt t="100595" x="3000375" y="3071813"/>
          <p14:tracePt t="100597" x="3000375" y="3063875"/>
          <p14:tracePt t="100598" x="3000375" y="3055938"/>
          <p14:tracePt t="100600" x="3000375" y="3049588"/>
          <p14:tracePt t="100601" x="3008313" y="3049588"/>
          <p14:tracePt t="100603" x="3008313" y="3041650"/>
          <p14:tracePt t="100604" x="3008313" y="3033713"/>
          <p14:tracePt t="100606" x="3008313" y="3025775"/>
          <p14:tracePt t="100608" x="3008313" y="3017838"/>
          <p14:tracePt t="100610" x="3008313" y="3009900"/>
          <p14:tracePt t="100613" x="3008313" y="3001963"/>
          <p14:tracePt t="100614" x="3008313" y="2994025"/>
          <p14:tracePt t="100618" x="3008313" y="2986088"/>
          <p14:tracePt t="100618" x="3016250" y="2978150"/>
          <p14:tracePt t="100620" x="3016250" y="2970213"/>
          <p14:tracePt t="100622" x="3016250" y="2962275"/>
          <p14:tracePt t="100624" x="3016250" y="2954338"/>
          <p14:tracePt t="100628" x="3016250" y="2946400"/>
          <p14:tracePt t="100628" x="3016250" y="2938463"/>
          <p14:tracePt t="100632" x="3016250" y="2930525"/>
          <p14:tracePt t="100632" x="3016250" y="2924175"/>
          <p14:tracePt t="100636" x="3016250" y="2916238"/>
          <p14:tracePt t="100638" x="3016250" y="2908300"/>
          <p14:tracePt t="100639" x="3024188" y="2900363"/>
          <p14:tracePt t="100642" x="3024188" y="2892425"/>
          <p14:tracePt t="100643" x="3024188" y="2884488"/>
          <p14:tracePt t="100647" x="3024188" y="2876550"/>
          <p14:tracePt t="100649" x="3024188" y="2868613"/>
          <p14:tracePt t="100653" x="3024188" y="2860675"/>
          <p14:tracePt t="100658" x="3024188" y="2852738"/>
          <p14:tracePt t="100800" x="3024188" y="2844800"/>
          <p14:tracePt t="100806" x="3024188" y="2836863"/>
          <p14:tracePt t="100808" x="3024188" y="2828925"/>
          <p14:tracePt t="100810" x="3024188" y="2820988"/>
          <p14:tracePt t="100812" x="3024188" y="2813050"/>
          <p14:tracePt t="100814" x="3024188" y="2805113"/>
          <p14:tracePt t="100816" x="3024188" y="2798763"/>
          <p14:tracePt t="100819" x="3024188" y="2790825"/>
          <p14:tracePt t="100819" x="3024188" y="2782888"/>
          <p14:tracePt t="100820" x="3032125" y="2782888"/>
          <p14:tracePt t="100824" x="3032125" y="2774950"/>
          <p14:tracePt t="100828" x="3032125" y="2767013"/>
          <p14:tracePt t="100830" x="3032125" y="2759075"/>
          <p14:tracePt t="100833" x="3032125" y="2751138"/>
          <p14:tracePt t="100835" x="3032125" y="2743200"/>
          <p14:tracePt t="100838" x="3032125" y="2735263"/>
          <p14:tracePt t="100841" x="3032125" y="2727325"/>
          <p14:tracePt t="100846" x="3032125" y="2719388"/>
          <p14:tracePt t="100850" x="3032125" y="2711450"/>
          <p14:tracePt t="100852" x="3040063" y="2711450"/>
          <p14:tracePt t="100855" x="3040063" y="2703513"/>
          <p14:tracePt t="100863" x="3040063" y="2695575"/>
          <p14:tracePt t="100877" x="3040063" y="2687638"/>
          <p14:tracePt t="101008" x="3040063" y="2695575"/>
          <p14:tracePt t="101013" x="3040063" y="2703513"/>
          <p14:tracePt t="101015" x="3040063" y="2711450"/>
          <p14:tracePt t="101016" x="3040063" y="2719388"/>
          <p14:tracePt t="101019" x="3040063" y="2735263"/>
          <p14:tracePt t="101020" x="3040063" y="2743200"/>
          <p14:tracePt t="101021" x="3040063" y="2751138"/>
          <p14:tracePt t="101022" x="3040063" y="2759075"/>
          <p14:tracePt t="101023" x="3040063" y="2767013"/>
          <p14:tracePt t="101024" x="3040063" y="2774950"/>
          <p14:tracePt t="101026" x="3040063" y="2782888"/>
          <p14:tracePt t="101026" x="3040063" y="2790825"/>
          <p14:tracePt t="101027" x="3040063" y="2798763"/>
          <p14:tracePt t="101028" x="3032125" y="2805113"/>
          <p14:tracePt t="101030" x="3032125" y="2820988"/>
          <p14:tracePt t="101031" x="3032125" y="2828925"/>
          <p14:tracePt t="101032" x="3032125" y="2836863"/>
          <p14:tracePt t="101032" x="3032125" y="2852738"/>
          <p14:tracePt t="101033" x="3032125" y="2860675"/>
          <p14:tracePt t="101034" x="3032125" y="2868613"/>
          <p14:tracePt t="101035" x="3032125" y="2876550"/>
          <p14:tracePt t="101036" x="3032125" y="2892425"/>
          <p14:tracePt t="101037" x="3032125" y="2900363"/>
          <p14:tracePt t="101038" x="3032125" y="2916238"/>
          <p14:tracePt t="101039" x="3032125" y="2924175"/>
          <p14:tracePt t="101040" x="3032125" y="2930525"/>
          <p14:tracePt t="101041" x="3032125" y="2946400"/>
          <p14:tracePt t="101043" x="3024188" y="2954338"/>
          <p14:tracePt t="101043" x="3024188" y="2962275"/>
          <p14:tracePt t="101044" x="3024188" y="2978150"/>
          <p14:tracePt t="101045" x="3024188" y="2986088"/>
          <p14:tracePt t="101047" x="3024188" y="3001963"/>
          <p14:tracePt t="101048" x="3024188" y="3009900"/>
          <p14:tracePt t="101048" x="3024188" y="3017838"/>
          <p14:tracePt t="101049" x="3024188" y="3033713"/>
          <p14:tracePt t="101050" x="3016250" y="3041650"/>
          <p14:tracePt t="101051" x="3016250" y="3049588"/>
          <p14:tracePt t="101053" x="3016250" y="3055938"/>
          <p14:tracePt t="101053" x="3016250" y="3071813"/>
          <p14:tracePt t="101054" x="3016250" y="3079750"/>
          <p14:tracePt t="101055" x="3016250" y="3087688"/>
          <p14:tracePt t="101056" x="3016250" y="3095625"/>
          <p14:tracePt t="101058" x="3008313" y="3103563"/>
          <p14:tracePt t="101058" x="3008313" y="3119438"/>
          <p14:tracePt t="101059" x="3008313" y="3127375"/>
          <p14:tracePt t="101061" x="3000375" y="3135313"/>
          <p14:tracePt t="101061" x="3000375" y="3143250"/>
          <p14:tracePt t="101063" x="3000375" y="3159125"/>
          <p14:tracePt t="101064" x="3000375" y="3167063"/>
          <p14:tracePt t="101064" x="3000375" y="3175000"/>
          <p14:tracePt t="101066" x="3000375" y="3181350"/>
          <p14:tracePt t="101066" x="3000375" y="3197225"/>
          <p14:tracePt t="101068" x="3000375" y="3213100"/>
          <p14:tracePt t="101070" x="2992438" y="3221038"/>
          <p14:tracePt t="101070" x="2992438" y="3228975"/>
          <p14:tracePt t="101071" x="2992438" y="3236913"/>
          <p14:tracePt t="101072" x="2992438" y="3244850"/>
          <p14:tracePt t="101073" x="2992438" y="3252788"/>
          <p14:tracePt t="101074" x="2992438" y="3268663"/>
          <p14:tracePt t="101075" x="2986088" y="3268663"/>
          <p14:tracePt t="101076" x="2986088" y="3284538"/>
          <p14:tracePt t="101079" x="2986088" y="3300413"/>
          <p14:tracePt t="101081" x="2978150" y="3306763"/>
          <p14:tracePt t="101081" x="2978150" y="3322638"/>
          <p14:tracePt t="101083" x="2978150" y="3330575"/>
          <p14:tracePt t="101084" x="2978150" y="3338513"/>
          <p14:tracePt t="101085" x="2978150" y="3346450"/>
          <p14:tracePt t="101086" x="2978150" y="3354388"/>
          <p14:tracePt t="101087" x="2978150" y="3362325"/>
          <p14:tracePt t="101088" x="2970213" y="3378200"/>
          <p14:tracePt t="101090" x="2970213" y="3386138"/>
          <p14:tracePt t="101092" x="2970213" y="3394075"/>
          <p14:tracePt t="101093" x="2962275" y="3402013"/>
          <p14:tracePt t="101093" x="2962275" y="3409950"/>
          <p14:tracePt t="101094" x="2962275" y="3425825"/>
          <p14:tracePt t="101097" x="2962275" y="3432175"/>
          <p14:tracePt t="101098" x="2962275" y="3440113"/>
          <p14:tracePt t="101098" x="2962275" y="3448050"/>
          <p14:tracePt t="101100" x="2962275" y="3463925"/>
          <p14:tracePt t="101100" x="2954338" y="3471863"/>
          <p14:tracePt t="101101" x="2954338" y="3479800"/>
          <p14:tracePt t="101103" x="2954338" y="3495675"/>
          <p14:tracePt t="101104" x="2954338" y="3503613"/>
          <p14:tracePt t="101106" x="2954338" y="3519488"/>
          <p14:tracePt t="101108" x="2946400" y="3519488"/>
          <p14:tracePt t="101108" x="2946400" y="3535363"/>
          <p14:tracePt t="101111" x="2946400" y="3543300"/>
          <p14:tracePt t="101112" x="2946400" y="3551238"/>
          <p14:tracePt t="101112" x="2946400" y="3557588"/>
          <p14:tracePt t="101114" x="2946400" y="3565525"/>
          <p14:tracePt t="101115" x="2946400" y="3573463"/>
          <p14:tracePt t="101115" x="2946400" y="3581400"/>
          <p14:tracePt t="101116" x="2946400" y="3589338"/>
          <p14:tracePt t="101117" x="2946400" y="3597275"/>
          <p14:tracePt t="101118" x="2946400" y="3605213"/>
          <p14:tracePt t="101119" x="2946400" y="3613150"/>
          <p14:tracePt t="101120" x="2946400" y="3621088"/>
          <p14:tracePt t="101121" x="2946400" y="3629025"/>
          <p14:tracePt t="101122" x="2946400" y="3636963"/>
          <p14:tracePt t="101123" x="2946400" y="3644900"/>
          <p14:tracePt t="101124" x="2946400" y="3652838"/>
          <p14:tracePt t="101125" x="2946400" y="3660775"/>
          <p14:tracePt t="101127" x="2946400" y="3668713"/>
          <p14:tracePt t="101127" x="2946400" y="3676650"/>
          <p14:tracePt t="101128" x="2946400" y="3683000"/>
          <p14:tracePt t="101130" x="2946400" y="3690938"/>
          <p14:tracePt t="101131" x="2946400" y="3698875"/>
          <p14:tracePt t="101133" x="2946400" y="3714750"/>
          <p14:tracePt t="101134" x="2946400" y="3722688"/>
          <p14:tracePt t="101135" x="2946400" y="3730625"/>
          <p14:tracePt t="101136" x="2946400" y="3738563"/>
          <p14:tracePt t="101137" x="2946400" y="3746500"/>
          <p14:tracePt t="101138" x="2946400" y="3754438"/>
          <p14:tracePt t="101139" x="2946400" y="3762375"/>
          <p14:tracePt t="101140" x="2946400" y="3770313"/>
          <p14:tracePt t="101141" x="2946400" y="3778250"/>
          <p14:tracePt t="101142" x="2946400" y="3786188"/>
          <p14:tracePt t="101143" x="2946400" y="3794125"/>
          <p14:tracePt t="101144" x="2946400" y="3802063"/>
          <p14:tracePt t="101145" x="2946400" y="3808413"/>
          <p14:tracePt t="101147" x="2946400" y="3816350"/>
          <p14:tracePt t="101148" x="2946400" y="3824288"/>
          <p14:tracePt t="101150" x="2946400" y="3840163"/>
          <p14:tracePt t="101151" x="2946400" y="3848100"/>
          <p14:tracePt t="101153" x="2946400" y="3856038"/>
          <p14:tracePt t="101153" x="2946400" y="3863975"/>
          <p14:tracePt t="101154" x="2946400" y="3871913"/>
          <p14:tracePt t="101155" x="2946400" y="3879850"/>
          <p14:tracePt t="101156" x="2946400" y="3887788"/>
          <p14:tracePt t="101157" x="2946400" y="3895725"/>
          <p14:tracePt t="101159" x="2946400" y="3903663"/>
          <p14:tracePt t="101159" x="2946400" y="3911600"/>
          <p14:tracePt t="101160" x="2946400" y="3919538"/>
          <p14:tracePt t="101161" x="2946400" y="3927475"/>
          <p14:tracePt t="101163" x="2946400" y="3933825"/>
          <p14:tracePt t="101164" x="2946400" y="3941763"/>
          <p14:tracePt t="101164" x="2946400" y="3949700"/>
          <p14:tracePt t="101166" x="2946400" y="3957638"/>
          <p14:tracePt t="101167" x="2946400" y="3965575"/>
          <p14:tracePt t="101168" x="2946400" y="3981450"/>
          <p14:tracePt t="101168" x="2946400" y="3989388"/>
          <p14:tracePt t="101169" x="2946400" y="3997325"/>
          <p14:tracePt t="101170" x="2946400" y="4013200"/>
          <p14:tracePt t="101173" x="2946400" y="4021138"/>
          <p14:tracePt t="101174" x="2954338" y="4037013"/>
          <p14:tracePt t="101174" x="2954338" y="4044950"/>
          <p14:tracePt t="101175" x="2954338" y="4052888"/>
          <p14:tracePt t="101176" x="2954338" y="4067175"/>
          <p14:tracePt t="101178" x="2954338" y="4083050"/>
          <p14:tracePt t="101180" x="2954338" y="4090988"/>
          <p14:tracePt t="101181" x="2954338" y="4098925"/>
          <p14:tracePt t="101181" x="2954338" y="4114800"/>
          <p14:tracePt t="101183" x="2954338" y="4122738"/>
          <p14:tracePt t="101183" x="2954338" y="4130675"/>
          <p14:tracePt t="101184" x="2954338" y="4138613"/>
          <p14:tracePt t="101185" x="2954338" y="4146550"/>
          <p14:tracePt t="101186" x="2954338" y="4162425"/>
          <p14:tracePt t="101188" x="2954338" y="4170363"/>
          <p14:tracePt t="101188" x="2954338" y="4176713"/>
          <p14:tracePt t="101190" x="2954338" y="4192588"/>
          <p14:tracePt t="101191" x="2954338" y="4208463"/>
          <p14:tracePt t="101193" x="2954338" y="4216400"/>
          <p14:tracePt t="101193" x="2954338" y="4232275"/>
          <p14:tracePt t="101194" x="2954338" y="4240213"/>
          <p14:tracePt t="101195" x="2954338" y="4248150"/>
          <p14:tracePt t="101197" x="2954338" y="4264025"/>
          <p14:tracePt t="101198" x="2954338" y="4271963"/>
          <p14:tracePt t="101198" x="2954338" y="4279900"/>
          <p14:tracePt t="101199" x="2954338" y="4287838"/>
          <p14:tracePt t="101200" x="2954338" y="4295775"/>
          <p14:tracePt t="101202" x="2954338" y="4310063"/>
          <p14:tracePt t="101203" x="2954338" y="4318000"/>
          <p14:tracePt t="101203" x="2954338" y="4325938"/>
          <p14:tracePt t="101204" x="2962275" y="4333875"/>
          <p14:tracePt t="101206" x="2962275" y="4341813"/>
          <p14:tracePt t="101206" x="2962275" y="4357688"/>
          <p14:tracePt t="101208" x="2962275" y="4365625"/>
          <p14:tracePt t="101208" x="2962275" y="4373563"/>
          <p14:tracePt t="101209" x="2962275" y="4389438"/>
          <p14:tracePt t="101210" x="2962275" y="4397375"/>
          <p14:tracePt t="101211" x="2962275" y="4405313"/>
          <p14:tracePt t="101212" x="2962275" y="4413250"/>
          <p14:tracePt t="101214" x="2962275" y="4427538"/>
          <p14:tracePt t="101214" x="2962275" y="4435475"/>
          <p14:tracePt t="101215" x="2962275" y="4451350"/>
          <p14:tracePt t="101216" x="2962275" y="4459288"/>
          <p14:tracePt t="101217" x="2962275" y="4467225"/>
          <p14:tracePt t="101219" x="2962275" y="4483100"/>
          <p14:tracePt t="101220" x="2962275" y="4498975"/>
          <p14:tracePt t="101222" x="2962275" y="4506913"/>
          <p14:tracePt t="101222" x="2962275" y="4522788"/>
          <p14:tracePt t="101223" x="2962275" y="4530725"/>
          <p14:tracePt t="101224" x="2970213" y="4538663"/>
          <p14:tracePt t="101225" x="2970213" y="4546600"/>
          <p14:tracePt t="101226" x="2970213" y="4560888"/>
          <p14:tracePt t="101228" x="2970213" y="4568825"/>
          <p14:tracePt t="101228" x="2970213" y="4576763"/>
          <p14:tracePt t="101230" x="2970213" y="4592638"/>
          <p14:tracePt t="101231" x="2970213" y="4600575"/>
          <p14:tracePt t="101231" x="2978150" y="4608513"/>
          <p14:tracePt t="101233" x="2978150" y="4616450"/>
          <p14:tracePt t="101233" x="2978150" y="4624388"/>
          <p14:tracePt t="101234" x="2978150" y="4640263"/>
          <p14:tracePt t="101236" x="2986088" y="4648200"/>
          <p14:tracePt t="101236" x="2986088" y="4656138"/>
          <p14:tracePt t="101237" x="2986088" y="4672013"/>
          <p14:tracePt t="101238" x="2986088" y="4678363"/>
          <p14:tracePt t="101239" x="2992438" y="4686300"/>
          <p14:tracePt t="101240" x="2992438" y="4694238"/>
          <p14:tracePt t="101241" x="2992438" y="4710113"/>
          <p14:tracePt t="101242" x="2992438" y="4718050"/>
          <p14:tracePt t="101243" x="2992438" y="4725988"/>
          <p14:tracePt t="101244" x="3000375" y="4733925"/>
          <p14:tracePt t="101245" x="3000375" y="4749800"/>
          <p14:tracePt t="101247" x="3000375" y="4757738"/>
          <p14:tracePt t="101248" x="3008313" y="4765675"/>
          <p14:tracePt t="101248" x="3008313" y="4781550"/>
          <p14:tracePt t="101249" x="3008313" y="4789488"/>
          <p14:tracePt t="101250" x="3008313" y="4797425"/>
          <p14:tracePt t="101251" x="3008313" y="4803775"/>
          <p14:tracePt t="101253" x="3016250" y="4811713"/>
          <p14:tracePt t="101254" x="3016250" y="4819650"/>
          <p14:tracePt t="101254" x="3016250" y="4827588"/>
          <p14:tracePt t="101255" x="3024188" y="4835525"/>
          <p14:tracePt t="101256" x="3024188" y="4843463"/>
          <p14:tracePt t="101258" x="3024188" y="4851400"/>
          <p14:tracePt t="101258" x="3024188" y="4859338"/>
          <p14:tracePt t="101259" x="3024188" y="4867275"/>
          <p14:tracePt t="101260" x="3032125" y="4875213"/>
          <p14:tracePt t="101261" x="3032125" y="4883150"/>
          <p14:tracePt t="101263" x="3032125" y="4891088"/>
          <p14:tracePt t="101264" x="3032125" y="4899025"/>
          <p14:tracePt t="101264" x="3032125" y="4906963"/>
          <p14:tracePt t="101265" x="3040063" y="4914900"/>
          <p14:tracePt t="101266" x="3040063" y="4922838"/>
          <p14:tracePt t="101268" x="3040063" y="4929188"/>
          <p14:tracePt t="101270" x="3040063" y="4945063"/>
          <p14:tracePt t="101271" x="3040063" y="4953000"/>
          <p14:tracePt t="101273" x="3040063" y="4960938"/>
          <p14:tracePt t="101273" x="3048000" y="4968875"/>
          <p14:tracePt t="101274" x="3048000" y="4976813"/>
          <p14:tracePt t="101275" x="3048000" y="4984750"/>
          <p14:tracePt t="101276" x="3048000" y="4992688"/>
          <p14:tracePt t="101279" x="3048000" y="5000625"/>
          <p14:tracePt t="101280" x="3048000" y="5008563"/>
          <p14:tracePt t="101281" x="3055938" y="5016500"/>
          <p14:tracePt t="101283" x="3055938" y="5024438"/>
          <p14:tracePt t="101283" x="3055938" y="5032375"/>
          <p14:tracePt t="101284" x="3055938" y="5040313"/>
          <p14:tracePt t="101285" x="3055938" y="5048250"/>
          <p14:tracePt t="101288" x="3055938" y="5054600"/>
          <p14:tracePt t="101288" x="3055938" y="5062538"/>
          <p14:tracePt t="101291" x="3055938" y="5070475"/>
          <p14:tracePt t="101293" x="3055938" y="5078413"/>
          <p14:tracePt t="101293" x="3063875" y="5086350"/>
          <p14:tracePt t="101296" x="3063875" y="5094288"/>
          <p14:tracePt t="101298" x="3063875" y="5102225"/>
          <p14:tracePt t="101298" x="3063875" y="5110163"/>
          <p14:tracePt t="101299" x="3063875" y="5118100"/>
          <p14:tracePt t="101302" x="3071813" y="5126038"/>
          <p14:tracePt t="101303" x="3071813" y="5133975"/>
          <p14:tracePt t="101304" x="3071813" y="5141913"/>
          <p14:tracePt t="101308" x="3071813" y="5149850"/>
          <p14:tracePt t="101308" x="3071813" y="5157788"/>
          <p14:tracePt t="101309" x="3079750" y="5157788"/>
          <p14:tracePt t="101310" x="3079750" y="5165725"/>
          <p14:tracePt t="101311" x="3079750" y="5173663"/>
          <p14:tracePt t="101314" x="3079750" y="5180013"/>
          <p14:tracePt t="101315" x="3079750" y="5187950"/>
          <p14:tracePt t="101318" x="3079750" y="5195888"/>
          <p14:tracePt t="101321" x="3079750" y="5203825"/>
          <p14:tracePt t="101321" x="3079750" y="5211763"/>
          <p14:tracePt t="101325" x="3079750" y="5219700"/>
          <p14:tracePt t="101325" x="3079750" y="5227638"/>
          <p14:tracePt t="101328" x="3079750" y="5235575"/>
          <p14:tracePt t="101330" x="3079750" y="5243513"/>
          <p14:tracePt t="101331" x="3087688" y="5251450"/>
          <p14:tracePt t="101332" x="3087688" y="5259388"/>
          <p14:tracePt t="101335" x="3087688" y="5267325"/>
          <p14:tracePt t="101337" x="3087688" y="5275263"/>
          <p14:tracePt t="101338" x="3087688" y="5283200"/>
          <p14:tracePt t="101341" x="3087688" y="5291138"/>
          <p14:tracePt t="101342" x="3095625" y="5299075"/>
          <p14:tracePt t="101345" x="3095625" y="5305425"/>
          <p14:tracePt t="101345" x="3095625" y="5313363"/>
          <p14:tracePt t="101347" x="3095625" y="5321300"/>
          <p14:tracePt t="101350" x="3095625" y="5329238"/>
          <p14:tracePt t="101350" x="3095625" y="5337175"/>
          <p14:tracePt t="101354" x="3095625" y="5345113"/>
          <p14:tracePt t="101356" x="3095625" y="5353050"/>
          <p14:tracePt t="101358" x="3095625" y="5360988"/>
          <p14:tracePt t="101358" x="3095625" y="5368925"/>
          <p14:tracePt t="101360" x="3095625" y="5376863"/>
          <p14:tracePt t="101363" x="3095625" y="5384800"/>
          <p14:tracePt t="101364" x="3095625" y="5392738"/>
          <p14:tracePt t="101365" x="3103563" y="5392738"/>
          <p14:tracePt t="101367" x="3103563" y="5400675"/>
          <p14:tracePt t="101368" x="3103563" y="5408613"/>
          <p14:tracePt t="101371" x="3103563" y="5416550"/>
          <p14:tracePt t="101371" x="3103563" y="5424488"/>
          <p14:tracePt t="101374" x="3103563" y="5430838"/>
          <p14:tracePt t="101374" x="3103563" y="5438775"/>
          <p14:tracePt t="101377" x="3103563" y="5446713"/>
          <p14:tracePt t="101378" x="3103563" y="5454650"/>
          <p14:tracePt t="101380" x="3103563" y="5462588"/>
          <p14:tracePt t="101381" x="3103563" y="5470525"/>
          <p14:tracePt t="101382" x="3103563" y="5478463"/>
          <p14:tracePt t="101385" x="3103563" y="5486400"/>
          <p14:tracePt t="101385" x="3103563" y="5494338"/>
          <p14:tracePt t="101388" x="3109913" y="5502275"/>
          <p14:tracePt t="101388" x="3109913" y="5510213"/>
          <p14:tracePt t="101391" x="3109913" y="5518150"/>
          <p14:tracePt t="101393" x="3109913" y="5526088"/>
          <p14:tracePt t="101393" x="3109913" y="5534025"/>
          <p14:tracePt t="101395" x="3109913" y="5541963"/>
          <p14:tracePt t="101397" x="3109913" y="5548313"/>
          <p14:tracePt t="101398" x="3109913" y="5556250"/>
          <p14:tracePt t="101401" x="3109913" y="5564188"/>
          <p14:tracePt t="101403" x="3109913" y="5572125"/>
          <p14:tracePt t="101403" x="3109913" y="5580063"/>
          <p14:tracePt t="101406" x="3109913" y="5588000"/>
          <p14:tracePt t="101408" x="3109913" y="5595938"/>
          <p14:tracePt t="101410" x="3109913" y="5603875"/>
          <p14:tracePt t="101412" x="3109913" y="5611813"/>
          <p14:tracePt t="101414" x="3109913" y="5619750"/>
          <p14:tracePt t="101416" x="3109913" y="5627688"/>
          <p14:tracePt t="101418" x="3109913" y="5635625"/>
          <p14:tracePt t="101420" x="3109913" y="5643563"/>
          <p14:tracePt t="101420" x="3109913" y="5651500"/>
          <p14:tracePt t="101424" x="3117850" y="5659438"/>
          <p14:tracePt t="101426" x="3117850" y="5667375"/>
          <p14:tracePt t="101428" x="3117850" y="5673725"/>
          <p14:tracePt t="101431" x="3117850" y="5681663"/>
          <p14:tracePt t="101433" x="3117850" y="5689600"/>
          <p14:tracePt t="101438" x="3125788" y="5697538"/>
          <p14:tracePt t="101441" x="3125788" y="5705475"/>
          <p14:tracePt t="101446" x="3125788" y="5713413"/>
          <p14:tracePt t="101447" x="3133725" y="5713413"/>
          <p14:tracePt t="101675" x="3133725" y="5705475"/>
          <p14:tracePt t="101676" x="3133725" y="5697538"/>
          <p14:tracePt t="101678" x="3133725" y="5689600"/>
          <p14:tracePt t="101678" x="3133725" y="5681663"/>
          <p14:tracePt t="101681" x="3125788" y="5667375"/>
          <p14:tracePt t="101683" x="3125788" y="5651500"/>
          <p14:tracePt t="101683" x="3125788" y="5643563"/>
          <p14:tracePt t="101684" x="3125788" y="5635625"/>
          <p14:tracePt t="101685" x="3125788" y="5627688"/>
          <p14:tracePt t="101686" x="3125788" y="5619750"/>
          <p14:tracePt t="101687" x="3125788" y="5611813"/>
          <p14:tracePt t="101688" x="3125788" y="5595938"/>
          <p14:tracePt t="101690" x="3125788" y="5588000"/>
          <p14:tracePt t="101690" x="3117850" y="5580063"/>
          <p14:tracePt t="101692" x="3117850" y="5572125"/>
          <p14:tracePt t="101692" x="3117850" y="5556250"/>
          <p14:tracePt t="101693" x="3117850" y="5548313"/>
          <p14:tracePt t="101694" x="3117850" y="5541963"/>
          <p14:tracePt t="101695" x="3117850" y="5526088"/>
          <p14:tracePt t="101697" x="3117850" y="5518150"/>
          <p14:tracePt t="101698" x="3117850" y="5510213"/>
          <p14:tracePt t="101698" x="3117850" y="5502275"/>
          <p14:tracePt t="101700" x="3117850" y="5486400"/>
          <p14:tracePt t="101700" x="3117850" y="5470525"/>
          <p14:tracePt t="101702" x="3117850" y="5454650"/>
          <p14:tracePt t="101703" x="3117850" y="5446713"/>
          <p14:tracePt t="101704" x="3117850" y="5430838"/>
          <p14:tracePt t="101705" x="3117850" y="5416550"/>
          <p14:tracePt t="101706" x="3117850" y="5408613"/>
          <p14:tracePt t="101707" x="3117850" y="5392738"/>
          <p14:tracePt t="101708" x="3117850" y="5384800"/>
          <p14:tracePt t="101709" x="3117850" y="5368925"/>
          <p14:tracePt t="101711" x="3117850" y="5360988"/>
          <p14:tracePt t="101711" x="3117850" y="5345113"/>
          <p14:tracePt t="101712" x="3117850" y="5329238"/>
          <p14:tracePt t="101714" x="3117850" y="5321300"/>
          <p14:tracePt t="101715" x="3109913" y="5305425"/>
          <p14:tracePt t="101715" x="3109913" y="5299075"/>
          <p14:tracePt t="101716" x="3109913" y="5283200"/>
          <p14:tracePt t="101717" x="3109913" y="5267325"/>
          <p14:tracePt t="101718" x="3109913" y="5259388"/>
          <p14:tracePt t="101719" x="3109913" y="5243513"/>
          <p14:tracePt t="101721" x="3109913" y="5227638"/>
          <p14:tracePt t="101721" x="3109913" y="5219700"/>
          <p14:tracePt t="101722" x="3109913" y="5203825"/>
          <p14:tracePt t="101723" x="3109913" y="5195888"/>
          <p14:tracePt t="101724" x="3109913" y="5180013"/>
          <p14:tracePt t="101725" x="3109913" y="5165725"/>
          <p14:tracePt t="101726" x="3109913" y="5149850"/>
          <p14:tracePt t="101727" x="3103563" y="5133975"/>
          <p14:tracePt t="101729" x="3103563" y="5118100"/>
          <p14:tracePt t="101730" x="3103563" y="5110163"/>
          <p14:tracePt t="101731" x="3103563" y="5094288"/>
          <p14:tracePt t="101731" x="3103563" y="5078413"/>
          <p14:tracePt t="101732" x="3103563" y="5062538"/>
          <p14:tracePt t="101733" x="3103563" y="5048250"/>
          <p14:tracePt t="101734" x="3103563" y="5032375"/>
          <p14:tracePt t="101735" x="3103563" y="5016500"/>
          <p14:tracePt t="101737" x="3103563" y="5000625"/>
          <p14:tracePt t="101737" x="3103563" y="4984750"/>
          <p14:tracePt t="101738" x="3103563" y="4968875"/>
          <p14:tracePt t="101739" x="3103563" y="4953000"/>
          <p14:tracePt t="101740" x="3103563" y="4937125"/>
          <p14:tracePt t="101741" x="3103563" y="4914900"/>
          <p14:tracePt t="101742" x="3103563" y="4899025"/>
          <p14:tracePt t="101744" x="3103563" y="4883150"/>
          <p14:tracePt t="101745" x="3103563" y="4867275"/>
          <p14:tracePt t="101746" x="3103563" y="4851400"/>
          <p14:tracePt t="101747" x="3095625" y="4835525"/>
          <p14:tracePt t="101748" x="3095625" y="4811713"/>
          <p14:tracePt t="101748" x="3095625" y="4797425"/>
          <p14:tracePt t="101749" x="3095625" y="4773613"/>
          <p14:tracePt t="101750" x="3095625" y="4765675"/>
          <p14:tracePt t="101751" x="3095625" y="4741863"/>
          <p14:tracePt t="101753" x="3095625" y="4725988"/>
          <p14:tracePt t="101753" x="3095625" y="4710113"/>
          <p14:tracePt t="101754" x="3095625" y="4686300"/>
          <p14:tracePt t="101755" x="3087688" y="4672013"/>
          <p14:tracePt t="101756" x="3087688" y="4656138"/>
          <p14:tracePt t="101757" x="3087688" y="4632325"/>
          <p14:tracePt t="101758" x="3087688" y="4616450"/>
          <p14:tracePt t="101759" x="3087688" y="4600575"/>
          <p14:tracePt t="101760" x="3087688" y="4584700"/>
          <p14:tracePt t="101761" x="3087688" y="4560888"/>
          <p14:tracePt t="101763" x="3087688" y="4546600"/>
          <p14:tracePt t="101764" x="3087688" y="4538663"/>
          <p14:tracePt t="101764" x="3087688" y="4514850"/>
          <p14:tracePt t="101765" x="3087688" y="4498975"/>
          <p14:tracePt t="101766" x="3087688" y="4475163"/>
          <p14:tracePt t="101767" x="3087688" y="4459288"/>
          <p14:tracePt t="101768" x="3087688" y="4435475"/>
          <p14:tracePt t="101769" x="3087688" y="4421188"/>
          <p14:tracePt t="101770" x="3087688" y="4397375"/>
          <p14:tracePt t="101771" x="3087688" y="4381500"/>
          <p14:tracePt t="101773" x="3087688" y="4365625"/>
          <p14:tracePt t="101773" x="3087688" y="4341813"/>
          <p14:tracePt t="101774" x="3087688" y="4325938"/>
          <p14:tracePt t="101775" x="3087688" y="4302125"/>
          <p14:tracePt t="101776" x="3087688" y="4279900"/>
          <p14:tracePt t="101778" x="3087688" y="4264025"/>
          <p14:tracePt t="101778" x="3087688" y="4248150"/>
          <p14:tracePt t="101780" x="3079750" y="4224338"/>
          <p14:tracePt t="101780" x="3079750" y="4200525"/>
          <p14:tracePt t="101781" x="3079750" y="4184650"/>
          <p14:tracePt t="101782" x="3079750" y="4162425"/>
          <p14:tracePt t="101798" x="3079750" y="3863975"/>
          <p14:tracePt t="101799" x="3079750" y="3840163"/>
          <p14:tracePt t="101799" x="3079750" y="3824288"/>
          <p14:tracePt t="101800" x="3087688" y="3802063"/>
          <p14:tracePt t="101801" x="3087688" y="3786188"/>
          <p14:tracePt t="101802" x="3087688" y="3762375"/>
          <p14:tracePt t="101803" x="3087688" y="3746500"/>
          <p14:tracePt t="101804" x="3087688" y="3730625"/>
          <p14:tracePt t="101805" x="3087688" y="3714750"/>
          <p14:tracePt t="101806" x="3087688" y="3698875"/>
          <p14:tracePt t="101807" x="3095625" y="3683000"/>
          <p14:tracePt t="101808" x="3095625" y="3660775"/>
          <p14:tracePt t="101809" x="3095625" y="3644900"/>
          <p14:tracePt t="101810" x="3095625" y="3629025"/>
          <p14:tracePt t="101811" x="3095625" y="3613150"/>
          <p14:tracePt t="101812" x="3095625" y="3597275"/>
          <p14:tracePt t="101814" x="3095625" y="3581400"/>
          <p14:tracePt t="101815" x="3095625" y="3565525"/>
          <p14:tracePt t="101816" x="3095625" y="3551238"/>
          <p14:tracePt t="101817" x="3095625" y="3535363"/>
          <p14:tracePt t="101817" x="3095625" y="3519488"/>
          <p14:tracePt t="101818" x="3095625" y="3511550"/>
          <p14:tracePt t="101819" x="3095625" y="3495675"/>
          <p14:tracePt t="101820" x="3095625" y="3479800"/>
          <p14:tracePt t="101821" x="3095625" y="3463925"/>
          <p14:tracePt t="101822" x="3095625" y="3455988"/>
          <p14:tracePt t="101823" x="3095625" y="3440113"/>
          <p14:tracePt t="101824" x="3095625" y="3425825"/>
          <p14:tracePt t="101825" x="3095625" y="3417888"/>
          <p14:tracePt t="101826" x="3095625" y="3402013"/>
          <p14:tracePt t="101827" x="3095625" y="3394075"/>
          <p14:tracePt t="101828" x="3095625" y="3378200"/>
          <p14:tracePt t="101830" x="3095625" y="3370263"/>
          <p14:tracePt t="101830" x="3095625" y="3362325"/>
          <p14:tracePt t="101831" x="3095625" y="3354388"/>
          <p14:tracePt t="101833" x="3095625" y="3346450"/>
          <p14:tracePt t="101834" x="3095625" y="3330575"/>
          <p14:tracePt t="101834" x="3095625" y="3322638"/>
          <p14:tracePt t="101835" x="3095625" y="3314700"/>
          <p14:tracePt t="101836" x="3095625" y="3306763"/>
          <p14:tracePt t="101837" x="3095625" y="3300413"/>
          <p14:tracePt t="101838" x="3095625" y="3292475"/>
          <p14:tracePt t="101839" x="3095625" y="3284538"/>
          <p14:tracePt t="101840" x="3095625" y="3276600"/>
          <p14:tracePt t="101841" x="3095625" y="3268663"/>
          <p14:tracePt t="101843" x="3095625" y="3260725"/>
          <p14:tracePt t="101843" x="3095625" y="3252788"/>
          <p14:tracePt t="101844" x="3095625" y="3244850"/>
          <p14:tracePt t="101847" x="3095625" y="3236913"/>
          <p14:tracePt t="101848" x="3095625" y="3228975"/>
          <p14:tracePt t="101848" x="3095625" y="3221038"/>
          <p14:tracePt t="101849" x="3095625" y="3213100"/>
          <p14:tracePt t="101851" x="3095625" y="3205163"/>
          <p14:tracePt t="101853" x="3095625" y="3189288"/>
          <p14:tracePt t="101855" x="3095625" y="3181350"/>
          <p14:tracePt t="101855" x="3095625" y="3175000"/>
          <p14:tracePt t="101856" x="3095625" y="3167063"/>
          <p14:tracePt t="101859" x="3095625" y="3159125"/>
          <p14:tracePt t="101859" x="3095625" y="3151188"/>
          <p14:tracePt t="101862" x="3095625" y="3143250"/>
          <p14:tracePt t="101862" x="3095625" y="3135313"/>
          <p14:tracePt t="101865" x="3095625" y="3127375"/>
          <p14:tracePt t="101867" x="3095625" y="3119438"/>
          <p14:tracePt t="101868" x="3095625" y="3111500"/>
          <p14:tracePt t="101869" x="3095625" y="3103563"/>
          <p14:tracePt t="101873" x="3095625" y="3095625"/>
          <p14:tracePt t="101876" x="3095625" y="3087688"/>
          <p14:tracePt t="101878" x="3095625" y="3079750"/>
          <p14:tracePt t="101883" x="3095625" y="3071813"/>
          <p14:tracePt t="101886" x="3095625" y="3063875"/>
          <p14:tracePt t="101895" x="3095625" y="3055938"/>
          <p14:tracePt t="101902" x="3095625" y="3049588"/>
          <p14:tracePt t="101930" x="3095625" y="3041650"/>
          <p14:tracePt t="101952" x="3095625" y="3033713"/>
          <p14:tracePt t="101956" x="3095625" y="3025775"/>
          <p14:tracePt t="101963" x="3095625" y="3017838"/>
          <p14:tracePt t="101964" x="3103563" y="3017838"/>
          <p14:tracePt t="101966" x="3103563" y="3009900"/>
          <p14:tracePt t="101971" x="3103563" y="3001963"/>
          <p14:tracePt t="101972" x="3103563" y="2994025"/>
          <p14:tracePt t="101977" x="3109913" y="2994025"/>
          <p14:tracePt t="101979" x="3109913" y="2986088"/>
          <p14:tracePt t="101981" x="3109913" y="2978150"/>
          <p14:tracePt t="101986" x="3109913" y="2970213"/>
          <p14:tracePt t="101991" x="3109913" y="2962275"/>
          <p14:tracePt t="101993" x="3117850" y="2954338"/>
          <p14:tracePt t="101997" x="3117850" y="2946400"/>
          <p14:tracePt t="101998" x="3117850" y="2938463"/>
          <p14:tracePt t="102000" x="3125788" y="2938463"/>
          <p14:tracePt t="102003" x="3125788" y="2930525"/>
          <p14:tracePt t="102006" x="3125788" y="2924175"/>
          <p14:tracePt t="102012" x="3133725" y="2916238"/>
          <p14:tracePt t="102014" x="3133725" y="2908300"/>
          <p14:tracePt t="102019" x="3133725" y="2900363"/>
          <p14:tracePt t="102026" x="3133725" y="2892425"/>
          <p14:tracePt t="102046" x="3141663" y="2892425"/>
          <p14:tracePt t="102105" x="3141663" y="2900363"/>
          <p14:tracePt t="102106" x="3141663" y="2908300"/>
          <p14:tracePt t="102107" x="3141663" y="2916238"/>
          <p14:tracePt t="102109" x="3141663" y="2924175"/>
          <p14:tracePt t="102111" x="3141663" y="2930525"/>
          <p14:tracePt t="102112" x="3141663" y="2938463"/>
          <p14:tracePt t="102112" x="3141663" y="2946400"/>
          <p14:tracePt t="102114" x="3141663" y="2954338"/>
          <p14:tracePt t="102114" x="3141663" y="2962275"/>
          <p14:tracePt t="102116" x="3141663" y="2970213"/>
          <p14:tracePt t="102116" x="3141663" y="2978150"/>
          <p14:tracePt t="102117" x="3141663" y="2986088"/>
          <p14:tracePt t="102118" x="3141663" y="2994025"/>
          <p14:tracePt t="102119" x="3141663" y="3001963"/>
          <p14:tracePt t="102120" x="3141663" y="3017838"/>
          <p14:tracePt t="102122" x="3141663" y="3025775"/>
          <p14:tracePt t="102123" x="3141663" y="3033713"/>
          <p14:tracePt t="102123" x="3141663" y="3041650"/>
          <p14:tracePt t="102124" x="3141663" y="3049588"/>
          <p14:tracePt t="102125" x="3141663" y="3055938"/>
          <p14:tracePt t="102126" x="3141663" y="3071813"/>
          <p14:tracePt t="102127" x="3133725" y="3079750"/>
          <p14:tracePt t="102128" x="3133725" y="3087688"/>
          <p14:tracePt t="102130" x="3133725" y="3095625"/>
          <p14:tracePt t="102131" x="3133725" y="3103563"/>
          <p14:tracePt t="102131" x="3133725" y="3111500"/>
          <p14:tracePt t="102132" x="3133725" y="3127375"/>
          <p14:tracePt t="102133" x="3125788" y="3135313"/>
          <p14:tracePt t="102134" x="3125788" y="3143250"/>
          <p14:tracePt t="102135" x="3125788" y="3159125"/>
          <p14:tracePt t="102136" x="3125788" y="3167063"/>
          <p14:tracePt t="102137" x="3125788" y="3181350"/>
          <p14:tracePt t="102138" x="3125788" y="3189288"/>
          <p14:tracePt t="102140" x="3125788" y="3197225"/>
          <p14:tracePt t="102140" x="3125788" y="3213100"/>
          <p14:tracePt t="102141" x="3125788" y="3228975"/>
          <p14:tracePt t="102143" x="3125788" y="3236913"/>
          <p14:tracePt t="102143" x="3125788" y="3252788"/>
          <p14:tracePt t="102144" x="3117850" y="3260725"/>
          <p14:tracePt t="102145" x="3117850" y="3276600"/>
          <p14:tracePt t="102147" x="3117850" y="3284538"/>
          <p14:tracePt t="102148" x="3117850" y="3300413"/>
          <p14:tracePt t="102148" x="3117850" y="3306763"/>
          <p14:tracePt t="102150" x="3117850" y="3322638"/>
          <p14:tracePt t="102150" x="3117850" y="3330575"/>
          <p14:tracePt t="102151" x="3117850" y="3346450"/>
          <p14:tracePt t="102153" x="3117850" y="3354388"/>
          <p14:tracePt t="102153" x="3117850" y="3370263"/>
          <p14:tracePt t="102154" x="3117850" y="3378200"/>
          <p14:tracePt t="102155" x="3117850" y="3394075"/>
          <p14:tracePt t="102156" x="3117850" y="3409950"/>
          <p14:tracePt t="102157" x="3117850" y="3425825"/>
          <p14:tracePt t="102159" x="3109913" y="3432175"/>
          <p14:tracePt t="102159" x="3109913" y="3448050"/>
          <p14:tracePt t="102160" x="3109913" y="3463925"/>
          <p14:tracePt t="102161" x="3109913" y="3471863"/>
          <p14:tracePt t="102162" x="3109913" y="3487738"/>
          <p14:tracePt t="102164" x="3109913" y="3503613"/>
          <p14:tracePt t="102164" x="3109913" y="3511550"/>
          <p14:tracePt t="102166" x="3109913" y="3519488"/>
          <p14:tracePt t="102166" x="3109913" y="3535363"/>
          <p14:tracePt t="102168" x="3109913" y="3551238"/>
          <p14:tracePt t="102168" x="3109913" y="3557588"/>
          <p14:tracePt t="102169" x="3109913" y="3573463"/>
          <p14:tracePt t="102170" x="3109913" y="3589338"/>
          <p14:tracePt t="102171" x="3109913" y="3605213"/>
          <p14:tracePt t="102173" x="3109913" y="3613150"/>
          <p14:tracePt t="102174" x="3109913" y="3629025"/>
          <p14:tracePt t="102175" x="3109913" y="3636963"/>
          <p14:tracePt t="102175" x="3109913" y="3652838"/>
          <p14:tracePt t="102176" x="3109913" y="3668713"/>
          <p14:tracePt t="102178" x="3103563" y="3676650"/>
          <p14:tracePt t="102178" x="3103563" y="3690938"/>
          <p14:tracePt t="102180" x="3103563" y="3698875"/>
          <p14:tracePt t="102180" x="3103563" y="3714750"/>
          <p14:tracePt t="102181" x="3103563" y="3730625"/>
          <p14:tracePt t="102183" x="3103563" y="3738563"/>
          <p14:tracePt t="102183" x="3103563" y="3754438"/>
          <p14:tracePt t="102184" x="3103563" y="3762375"/>
          <p14:tracePt t="102185" x="3103563" y="3778250"/>
          <p14:tracePt t="102186" x="3103563" y="3786188"/>
          <p14:tracePt t="102187" x="3103563" y="3802063"/>
          <p14:tracePt t="102188" x="3103563" y="3816350"/>
          <p14:tracePt t="102190" x="3103563" y="3824288"/>
          <p14:tracePt t="102190" x="3103563" y="3840163"/>
          <p14:tracePt t="102191" x="3103563" y="3856038"/>
          <p14:tracePt t="102193" x="3103563" y="3863975"/>
          <p14:tracePt t="102193" x="3103563" y="3879850"/>
          <p14:tracePt t="102194" x="3103563" y="3887788"/>
          <p14:tracePt t="102195" x="3103563" y="3903663"/>
          <p14:tracePt t="102197" x="3103563" y="3911600"/>
          <p14:tracePt t="102198" x="3103563" y="3927475"/>
          <p14:tracePt t="102198" x="3103563" y="3933825"/>
          <p14:tracePt t="102199" x="3103563" y="3941763"/>
          <p14:tracePt t="102200" x="3095625" y="3957638"/>
          <p14:tracePt t="102201" x="3095625" y="3965575"/>
          <p14:tracePt t="102202" x="3095625" y="3981450"/>
          <p14:tracePt t="102203" x="3095625" y="3997325"/>
          <p14:tracePt t="102204" x="3095625" y="4005263"/>
          <p14:tracePt t="102205" x="3095625" y="4013200"/>
          <p14:tracePt t="102206" x="3095625" y="4021138"/>
          <p14:tracePt t="102207" x="3095625" y="4037013"/>
          <p14:tracePt t="102208" x="3087688" y="4052888"/>
          <p14:tracePt t="102209" x="3087688" y="4059238"/>
          <p14:tracePt t="102211" x="3087688" y="4067175"/>
          <p14:tracePt t="102211" x="3087688" y="4083050"/>
          <p14:tracePt t="102212" x="3087688" y="4090988"/>
          <p14:tracePt t="102214" x="3087688" y="4098925"/>
          <p14:tracePt t="102214" x="3087688" y="4114800"/>
          <p14:tracePt t="102216" x="3087688" y="4122738"/>
          <p14:tracePt t="102216" x="3087688" y="4138613"/>
          <p14:tracePt t="102217" x="3087688" y="4146550"/>
          <p14:tracePt t="102218" x="3079750" y="4154488"/>
          <p14:tracePt t="102219" x="3079750" y="4162425"/>
          <p14:tracePt t="102220" x="3079750" y="4170363"/>
          <p14:tracePt t="102221" x="3079750" y="4176713"/>
          <p14:tracePt t="102222" x="3079750" y="4192588"/>
          <p14:tracePt t="102223" x="3079750" y="4200525"/>
          <p14:tracePt t="102224" x="3079750" y="4216400"/>
          <p14:tracePt t="102225" x="3071813" y="4224338"/>
          <p14:tracePt t="102226" x="3071813" y="4232275"/>
          <p14:tracePt t="102228" x="3071813" y="4248150"/>
          <p14:tracePt t="102228" x="3071813" y="4256088"/>
          <p14:tracePt t="102229" x="3071813" y="4264025"/>
          <p14:tracePt t="102230" x="3071813" y="4279900"/>
          <p14:tracePt t="102231" x="3071813" y="4287838"/>
          <p14:tracePt t="102232" x="3071813" y="4295775"/>
          <p14:tracePt t="102233" x="3063875" y="4302125"/>
          <p14:tracePt t="102234" x="3063875" y="4318000"/>
          <p14:tracePt t="102235" x="3063875" y="4325938"/>
          <p14:tracePt t="102236" x="3063875" y="4333875"/>
          <p14:tracePt t="102237" x="3063875" y="4341813"/>
          <p14:tracePt t="102238" x="3063875" y="4357688"/>
          <p14:tracePt t="102239" x="3055938" y="4365625"/>
          <p14:tracePt t="102240" x="3055938" y="4373563"/>
          <p14:tracePt t="102241" x="3055938" y="4389438"/>
          <p14:tracePt t="102242" x="3055938" y="4397375"/>
          <p14:tracePt t="102243" x="3055938" y="4413250"/>
          <p14:tracePt t="102244" x="3055938" y="4421188"/>
          <p14:tracePt t="102246" x="3055938" y="4427538"/>
          <p14:tracePt t="102247" x="3055938" y="4443413"/>
          <p14:tracePt t="102248" x="3055938" y="4451350"/>
          <p14:tracePt t="102248" x="3055938" y="4459288"/>
          <p14:tracePt t="102249" x="3055938" y="4475163"/>
          <p14:tracePt t="102250" x="3048000" y="4483100"/>
          <p14:tracePt t="102251" x="3048000" y="4491038"/>
          <p14:tracePt t="102253" x="3048000" y="4498975"/>
          <p14:tracePt t="102253" x="3048000" y="4514850"/>
          <p14:tracePt t="102254" x="3048000" y="4522788"/>
          <p14:tracePt t="102255" x="3048000" y="4538663"/>
          <p14:tracePt t="102256" x="3048000" y="4546600"/>
          <p14:tracePt t="102257" x="3048000" y="4552950"/>
          <p14:tracePt t="102258" x="3048000" y="4568825"/>
          <p14:tracePt t="102259" x="3048000" y="4576763"/>
          <p14:tracePt t="102260" x="3040063" y="4592638"/>
          <p14:tracePt t="102261" x="3040063" y="4600575"/>
          <p14:tracePt t="102263" x="3040063" y="4608513"/>
          <p14:tracePt t="102264" x="3040063" y="4616450"/>
          <p14:tracePt t="102265" x="3040063" y="4624388"/>
          <p14:tracePt t="102265" x="3040063" y="4640263"/>
          <p14:tracePt t="102266" x="3040063" y="4648200"/>
          <p14:tracePt t="102268" x="3040063" y="4656138"/>
          <p14:tracePt t="102268" x="3040063" y="4664075"/>
          <p14:tracePt t="102269" x="3040063" y="4672013"/>
          <p14:tracePt t="102270" x="3040063" y="4678363"/>
          <p14:tracePt t="102271" x="3040063" y="4694238"/>
          <p14:tracePt t="102272" x="3040063" y="4702175"/>
          <p14:tracePt t="102273" x="3040063" y="4710113"/>
          <p14:tracePt t="102274" x="3040063" y="4718050"/>
          <p14:tracePt t="102275" x="3040063" y="4725988"/>
          <p14:tracePt t="102276" x="3040063" y="4733925"/>
          <p14:tracePt t="102277" x="3040063" y="4741863"/>
          <p14:tracePt t="102278" x="3040063" y="4749800"/>
          <p14:tracePt t="102280" x="3040063" y="4757738"/>
          <p14:tracePt t="102280" x="3040063" y="4765675"/>
          <p14:tracePt t="102282" x="3040063" y="4773613"/>
          <p14:tracePt t="102282" x="3040063" y="4781550"/>
          <p14:tracePt t="102283" x="3032125" y="4789488"/>
          <p14:tracePt t="102285" x="3032125" y="4797425"/>
          <p14:tracePt t="102285" x="3032125" y="4803775"/>
          <p14:tracePt t="102286" x="3032125" y="4811713"/>
          <p14:tracePt t="102287" x="3032125" y="4819650"/>
          <p14:tracePt t="102290" x="3032125" y="4835525"/>
          <p14:tracePt t="102292" x="3032125" y="4851400"/>
          <p14:tracePt t="102292" x="3032125" y="4859338"/>
          <p14:tracePt t="102295" x="3032125" y="4867275"/>
          <p14:tracePt t="102295" x="3032125" y="4875213"/>
          <p14:tracePt t="102297" x="3032125" y="4883150"/>
          <p14:tracePt t="102297" x="3032125" y="4891088"/>
          <p14:tracePt t="102299" x="3032125" y="4899025"/>
          <p14:tracePt t="102301" x="3032125" y="4906963"/>
          <p14:tracePt t="102302" x="3032125" y="4914900"/>
          <p14:tracePt t="102303" x="3032125" y="4922838"/>
          <p14:tracePt t="102303" x="3032125" y="4929188"/>
          <p14:tracePt t="102306" x="3032125" y="4937125"/>
          <p14:tracePt t="102306" x="3032125" y="4945063"/>
          <p14:tracePt t="102307" x="3032125" y="4953000"/>
          <p14:tracePt t="102308" x="3032125" y="4960938"/>
          <p14:tracePt t="102311" x="3032125" y="4968875"/>
          <p14:tracePt t="102311" x="3032125" y="4976813"/>
          <p14:tracePt t="102312" x="3032125" y="4984750"/>
          <p14:tracePt t="102314" x="3032125" y="4992688"/>
          <p14:tracePt t="102314" x="3032125" y="5000625"/>
          <p14:tracePt t="102316" x="3032125" y="5008563"/>
          <p14:tracePt t="102317" x="3032125" y="5016500"/>
          <p14:tracePt t="102317" x="3032125" y="5024438"/>
          <p14:tracePt t="102318" x="3032125" y="5032375"/>
          <p14:tracePt t="102319" x="3032125" y="5040313"/>
          <p14:tracePt t="102322" x="3032125" y="5048250"/>
          <p14:tracePt t="102323" x="3032125" y="5062538"/>
          <p14:tracePt t="102325" x="3032125" y="5070475"/>
          <p14:tracePt t="102325" x="3032125" y="5078413"/>
          <p14:tracePt t="102326" x="3032125" y="5086350"/>
          <p14:tracePt t="102328" x="3032125" y="5094288"/>
          <p14:tracePt t="102328" x="3032125" y="5102225"/>
          <p14:tracePt t="102330" x="3032125" y="5110163"/>
          <p14:tracePt t="102331" x="3032125" y="5118100"/>
          <p14:tracePt t="102333" x="3032125" y="5126038"/>
          <p14:tracePt t="102333" x="3032125" y="5133975"/>
          <p14:tracePt t="102335" x="3032125" y="5141913"/>
          <p14:tracePt t="102335" x="3032125" y="5149850"/>
          <p14:tracePt t="102336" x="3032125" y="5157788"/>
          <p14:tracePt t="102338" x="3032125" y="5165725"/>
          <p14:tracePt t="102338" x="3032125" y="5173663"/>
          <p14:tracePt t="102339" x="3032125" y="5180013"/>
          <p14:tracePt t="102340" x="3032125" y="5187950"/>
          <p14:tracePt t="102341" x="3032125" y="5195888"/>
          <p14:tracePt t="102342" x="3032125" y="5203825"/>
          <p14:tracePt t="102343" x="3032125" y="5211763"/>
          <p14:tracePt t="102344" x="3032125" y="5219700"/>
          <p14:tracePt t="102345" x="3032125" y="5227638"/>
          <p14:tracePt t="102347" x="3032125" y="5235575"/>
          <p14:tracePt t="102348" x="3032125" y="5243513"/>
          <p14:tracePt t="102348" x="3032125" y="5251450"/>
          <p14:tracePt t="102349" x="3032125" y="5259388"/>
          <p14:tracePt t="102350" x="3032125" y="5267325"/>
          <p14:tracePt t="102352" x="3032125" y="5275263"/>
          <p14:tracePt t="102353" x="3032125" y="5283200"/>
          <p14:tracePt t="102353" x="3032125" y="5291138"/>
          <p14:tracePt t="102354" x="3032125" y="5299075"/>
          <p14:tracePt t="102357" x="3032125" y="5305425"/>
          <p14:tracePt t="102357" x="3032125" y="5313363"/>
          <p14:tracePt t="102358" x="3040063" y="5321300"/>
          <p14:tracePt t="102359" x="3040063" y="5329238"/>
          <p14:tracePt t="102360" x="3040063" y="5337175"/>
          <p14:tracePt t="102361" x="3040063" y="5345113"/>
          <p14:tracePt t="102362" x="3040063" y="5353050"/>
          <p14:tracePt t="102364" x="3040063" y="5360988"/>
          <p14:tracePt t="102364" x="3040063" y="5368925"/>
          <p14:tracePt t="102365" x="3040063" y="5376863"/>
          <p14:tracePt t="102366" x="3040063" y="5384800"/>
          <p14:tracePt t="102369" x="3040063" y="5392738"/>
          <p14:tracePt t="102370" x="3040063" y="5400675"/>
          <p14:tracePt t="102370" x="3040063" y="5408613"/>
          <p14:tracePt t="102371" x="3040063" y="5416550"/>
          <p14:tracePt t="102372" x="3040063" y="5424488"/>
          <p14:tracePt t="102375" x="3040063" y="5430838"/>
          <p14:tracePt t="102375" x="3040063" y="5438775"/>
          <p14:tracePt t="102376" x="3040063" y="5446713"/>
          <p14:tracePt t="102378" x="3040063" y="5454650"/>
          <p14:tracePt t="102380" x="3040063" y="5462588"/>
          <p14:tracePt t="102381" x="3040063" y="5470525"/>
          <p14:tracePt t="102381" x="3040063" y="5478463"/>
          <p14:tracePt t="102384" x="3040063" y="5486400"/>
          <p14:tracePt t="102385" x="3040063" y="5494338"/>
          <p14:tracePt t="102387" x="3040063" y="5502275"/>
          <p14:tracePt t="102387" x="3040063" y="5510213"/>
          <p14:tracePt t="102390" x="3040063" y="5518150"/>
          <p14:tracePt t="102392" x="3040063" y="5526088"/>
          <p14:tracePt t="102394" x="3040063" y="5534025"/>
          <p14:tracePt t="102396" x="3040063" y="5541963"/>
          <p14:tracePt t="102397" x="3040063" y="5548313"/>
          <p14:tracePt t="102401" x="3040063" y="5556250"/>
          <p14:tracePt t="102401" x="3040063" y="5564188"/>
          <p14:tracePt t="102404" x="3040063" y="5572125"/>
          <p14:tracePt t="102405" x="3040063" y="5580063"/>
          <p14:tracePt t="102409" x="3040063" y="5588000"/>
          <p14:tracePt t="102412" x="3040063" y="5595938"/>
          <p14:tracePt t="102415" x="3040063" y="5603875"/>
          <p14:tracePt t="102418" x="3040063" y="5611813"/>
          <p14:tracePt t="102420" x="3040063" y="5619750"/>
          <p14:tracePt t="102422" x="3040063" y="5627688"/>
          <p14:tracePt t="102423" x="3040063" y="5635625"/>
          <p14:tracePt t="102426" x="3040063" y="5643563"/>
          <p14:tracePt t="102428" x="3040063" y="5651500"/>
          <p14:tracePt t="102431" x="3040063" y="5659438"/>
          <p14:tracePt t="102433" x="3040063" y="5667375"/>
          <p14:tracePt t="102434" x="3040063" y="5673725"/>
          <p14:tracePt t="102437" x="3040063" y="5681663"/>
          <p14:tracePt t="102439" x="3040063" y="5689600"/>
          <p14:tracePt t="102442" x="3040063" y="5697538"/>
          <p14:tracePt t="102442" x="3040063" y="5705475"/>
          <p14:tracePt t="102446" x="3040063" y="5713413"/>
          <p14:tracePt t="102447" x="3048000" y="5713413"/>
          <p14:tracePt t="102448" x="3048000" y="5721350"/>
          <p14:tracePt t="102450" x="3048000" y="5729288"/>
          <p14:tracePt t="102453" x="3048000" y="5737225"/>
          <p14:tracePt t="102455" x="3048000" y="5745163"/>
          <p14:tracePt t="102459" x="3048000" y="5753100"/>
          <p14:tracePt t="102461" x="3048000" y="5761038"/>
          <p14:tracePt t="102463" x="3048000" y="5768975"/>
          <p14:tracePt t="102464" x="3048000" y="5776913"/>
          <p14:tracePt t="102468" x="3048000" y="5784850"/>
          <p14:tracePt t="102472" x="3048000" y="5792788"/>
          <p14:tracePt t="102474" x="3048000" y="5799138"/>
          <p14:tracePt t="102477" x="3048000" y="5807075"/>
          <p14:tracePt t="102481" x="3048000" y="5815013"/>
          <p14:tracePt t="102484" x="3048000" y="5822950"/>
          <p14:tracePt t="102487" x="3048000" y="5830888"/>
          <p14:tracePt t="102495" x="3048000" y="5838825"/>
          <p14:tracePt t="102501" x="3048000" y="5846763"/>
          <p14:tracePt t="102503" x="3055938" y="5846763"/>
          <p14:tracePt t="102511" x="3055938" y="5854700"/>
          <p14:tracePt t="102518" x="3055938" y="5862638"/>
          <p14:tracePt t="102524" x="3055938" y="5870575"/>
          <p14:tracePt t="102532" x="3055938" y="5878513"/>
          <p14:tracePt t="102751" x="3055938" y="5870575"/>
          <p14:tracePt t="102799" x="3055938" y="5862638"/>
          <p14:tracePt t="102807" x="3048000" y="5862638"/>
          <p14:tracePt t="102810" x="3048000" y="5854700"/>
          <p14:tracePt t="102813" x="3048000" y="5846763"/>
          <p14:tracePt t="102815" x="3048000" y="5838825"/>
          <p14:tracePt t="102817" x="3040063" y="5830888"/>
          <p14:tracePt t="102817" x="3040063" y="5822950"/>
          <p14:tracePt t="102819" x="3040063" y="5815013"/>
          <p14:tracePt t="102820" x="3040063" y="5807075"/>
          <p14:tracePt t="102821" x="3032125" y="5799138"/>
          <p14:tracePt t="102822" x="3032125" y="5792788"/>
          <p14:tracePt t="102825" x="3032125" y="5784850"/>
          <p14:tracePt t="102825" x="3032125" y="5776913"/>
          <p14:tracePt t="102827" x="3032125" y="5768975"/>
          <p14:tracePt t="102828" x="3024188" y="5761038"/>
          <p14:tracePt t="102830" x="3024188" y="5753100"/>
          <p14:tracePt t="102831" x="3024188" y="5745163"/>
          <p14:tracePt t="102831" x="3024188" y="5737225"/>
          <p14:tracePt t="102833" x="3024188" y="5729288"/>
          <p14:tracePt t="102833" x="3024188" y="5721350"/>
          <p14:tracePt t="102835" x="3024188" y="5713413"/>
          <p14:tracePt t="102835" x="3016250" y="5713413"/>
          <p14:tracePt t="102836" x="3016250" y="5705475"/>
          <p14:tracePt t="102837" x="3016250" y="5697538"/>
          <p14:tracePt t="102838" x="3016250" y="5689600"/>
          <p14:tracePt t="102839" x="3016250" y="5681663"/>
          <p14:tracePt t="102840" x="3016250" y="5673725"/>
          <p14:tracePt t="102841" x="3016250" y="5667375"/>
          <p14:tracePt t="102844" x="3016250" y="5651500"/>
          <p14:tracePt t="102845" x="3016250" y="5643563"/>
          <p14:tracePt t="102847" x="3016250" y="5635625"/>
          <p14:tracePt t="102848" x="3016250" y="5627688"/>
          <p14:tracePt t="102848" x="3016250" y="5619750"/>
          <p14:tracePt t="102849" x="3016250" y="5611813"/>
          <p14:tracePt t="102850" x="3008313" y="5603875"/>
          <p14:tracePt t="102851" x="3008313" y="5595938"/>
          <p14:tracePt t="102853" x="3008313" y="5588000"/>
          <p14:tracePt t="102854" x="3008313" y="5580063"/>
          <p14:tracePt t="102855" x="3008313" y="5572125"/>
          <p14:tracePt t="102858" x="3008313" y="5556250"/>
          <p14:tracePt t="102859" x="3008313" y="5548313"/>
          <p14:tracePt t="102860" x="3000375" y="5541963"/>
          <p14:tracePt t="102863" x="3000375" y="5534025"/>
          <p14:tracePt t="102864" x="3000375" y="5526088"/>
          <p14:tracePt t="102866" x="3000375" y="5518150"/>
          <p14:tracePt t="102869" x="3000375" y="5510213"/>
          <p14:tracePt t="102869" x="3000375" y="5502275"/>
          <p14:tracePt t="102873" x="3000375" y="5494338"/>
          <p14:tracePt t="102874" x="3000375" y="5486400"/>
          <p14:tracePt t="102877" x="2992438" y="5486400"/>
          <p14:tracePt t="102877" x="2992438" y="5478463"/>
          <p14:tracePt t="102880" x="2992438" y="5470525"/>
          <p14:tracePt t="102885" x="2992438" y="5462588"/>
          <p14:tracePt t="102889" x="2992438" y="5454650"/>
          <p14:tracePt t="102897" x="2992438" y="5446713"/>
          <p14:tracePt t="102906" x="2992438" y="5438775"/>
          <p14:tracePt t="102914" x="2992438" y="5430838"/>
          <p14:tracePt t="102919" x="2992438" y="5424488"/>
          <p14:tracePt t="102921" x="2992438" y="5416550"/>
          <p14:tracePt t="102924" x="2992438" y="5408613"/>
          <p14:tracePt t="102926" x="2992438" y="5400675"/>
          <p14:tracePt t="102930" x="2992438" y="5392738"/>
          <p14:tracePt t="102932" x="2992438" y="5384800"/>
          <p14:tracePt t="102932" x="2992438" y="5376863"/>
          <p14:tracePt t="102936" x="2992438" y="5368925"/>
          <p14:tracePt t="102937" x="2992438" y="5360988"/>
          <p14:tracePt t="102937" x="2992438" y="5353050"/>
          <p14:tracePt t="102938" x="2992438" y="5345113"/>
          <p14:tracePt t="102939" x="2992438" y="5337175"/>
          <p14:tracePt t="102940" x="2992438" y="5329238"/>
          <p14:tracePt t="102943" x="2992438" y="5321300"/>
          <p14:tracePt t="102943" x="2992438" y="5313363"/>
          <p14:tracePt t="102944" x="2992438" y="5305425"/>
          <p14:tracePt t="102945" x="2992438" y="5299075"/>
          <p14:tracePt t="102947" x="2992438" y="5291138"/>
          <p14:tracePt t="102948" x="2992438" y="5283200"/>
          <p14:tracePt t="102949" x="2992438" y="5267325"/>
          <p14:tracePt t="102949" x="2992438" y="5259388"/>
          <p14:tracePt t="102950" x="2992438" y="5251450"/>
          <p14:tracePt t="102951" x="2992438" y="5243513"/>
          <p14:tracePt t="102952" x="3000375" y="5235575"/>
          <p14:tracePt t="102953" x="3000375" y="5219700"/>
          <p14:tracePt t="102954" x="3000375" y="5211763"/>
          <p14:tracePt t="102955" x="3000375" y="5203825"/>
          <p14:tracePt t="102956" x="3000375" y="5195888"/>
          <p14:tracePt t="102957" x="3000375" y="5180013"/>
          <p14:tracePt t="102958" x="3008313" y="5173663"/>
          <p14:tracePt t="102959" x="3008313" y="5157788"/>
          <p14:tracePt t="102960" x="3008313" y="5149850"/>
          <p14:tracePt t="102961" x="3008313" y="5133975"/>
          <p14:tracePt t="102962" x="3008313" y="5126038"/>
          <p14:tracePt t="102964" x="3008313" y="5118100"/>
          <p14:tracePt t="102964" x="3008313" y="5102225"/>
          <p14:tracePt t="102966" x="3016250" y="5086350"/>
          <p14:tracePt t="102966" x="3016250" y="5078413"/>
          <p14:tracePt t="102967" x="3016250" y="5062538"/>
          <p14:tracePt t="102969" x="3024188" y="5054600"/>
          <p14:tracePt t="102969" x="3024188" y="5048250"/>
          <p14:tracePt t="102970" x="3024188" y="5032375"/>
          <p14:tracePt t="102971" x="3024188" y="5024438"/>
          <p14:tracePt t="102972" x="3024188" y="5008563"/>
          <p14:tracePt t="102973" x="3032125" y="5000625"/>
          <p14:tracePt t="102974" x="3032125" y="4984750"/>
          <p14:tracePt t="102975" x="3032125" y="4968875"/>
          <p14:tracePt t="102976" x="3040063" y="4960938"/>
          <p14:tracePt t="102978" x="3040063" y="4953000"/>
          <p14:tracePt t="102978" x="3040063" y="4937125"/>
          <p14:tracePt t="102980" x="3040063" y="4929188"/>
          <p14:tracePt t="102981" x="3040063" y="4914900"/>
          <p14:tracePt t="102981" x="3040063" y="4906963"/>
          <p14:tracePt t="102983" x="3040063" y="4891088"/>
          <p14:tracePt t="102983" x="3048000" y="4883150"/>
          <p14:tracePt t="102985" x="3048000" y="4875213"/>
          <p14:tracePt t="102985" x="3048000" y="4859338"/>
          <p14:tracePt t="102986" x="3048000" y="4851400"/>
          <p14:tracePt t="102987" x="3048000" y="4843463"/>
          <p14:tracePt t="102988" x="3048000" y="4827588"/>
          <p14:tracePt t="102989" x="3048000" y="4811713"/>
          <p14:tracePt t="102990" x="3048000" y="4803775"/>
          <p14:tracePt t="102991" x="3048000" y="4797425"/>
          <p14:tracePt t="102992" x="3055938" y="4781550"/>
          <p14:tracePt t="102993" x="3055938" y="4773613"/>
          <p14:tracePt t="102994" x="3055938" y="4757738"/>
          <p14:tracePt t="102995" x="3055938" y="4741863"/>
          <p14:tracePt t="102997" x="3055938" y="4733925"/>
          <p14:tracePt t="102998" x="3055938" y="4725988"/>
          <p14:tracePt t="102998" x="3055938" y="4718050"/>
          <p14:tracePt t="103000" x="3063875" y="4702175"/>
          <p14:tracePt t="103001" x="3063875" y="4686300"/>
          <p14:tracePt t="103001" x="3063875" y="4672013"/>
          <p14:tracePt t="103002" x="3063875" y="4664075"/>
          <p14:tracePt t="103003" x="3063875" y="4648200"/>
          <p14:tracePt t="103004" x="3063875" y="4640263"/>
          <p14:tracePt t="103005" x="3071813" y="4624388"/>
          <p14:tracePt t="103006" x="3071813" y="4608513"/>
          <p14:tracePt t="103007" x="3071813" y="4592638"/>
          <p14:tracePt t="103008" x="3071813" y="4576763"/>
          <p14:tracePt t="103009" x="3079750" y="4568825"/>
          <p14:tracePt t="103010" x="3079750" y="4552950"/>
          <p14:tracePt t="103011" x="3079750" y="4546600"/>
          <p14:tracePt t="103013" x="3079750" y="4530725"/>
          <p14:tracePt t="103014" x="3079750" y="4514850"/>
          <p14:tracePt t="103015" x="3087688" y="4506913"/>
          <p14:tracePt t="103015" x="3087688" y="4491038"/>
          <p14:tracePt t="103017" x="3087688" y="4475163"/>
          <p14:tracePt t="103018" x="3095625" y="4467225"/>
          <p14:tracePt t="103018" x="3095625" y="4451350"/>
          <p14:tracePt t="103019" x="3095625" y="4435475"/>
          <p14:tracePt t="103020" x="3095625" y="4427538"/>
          <p14:tracePt t="103021" x="3095625" y="4413250"/>
          <p14:tracePt t="103023" x="3095625" y="4397375"/>
          <p14:tracePt t="103023" x="3095625" y="4381500"/>
          <p14:tracePt t="103024" x="3095625" y="4373563"/>
          <p14:tracePt t="103025" x="3103563" y="4357688"/>
          <p14:tracePt t="103026" x="3103563" y="4341813"/>
          <p14:tracePt t="103028" x="3103563" y="4333875"/>
          <p14:tracePt t="103028" x="3109913" y="4318000"/>
          <p14:tracePt t="103030" x="3109913" y="4302125"/>
          <p14:tracePt t="103031" x="3109913" y="4295775"/>
          <p14:tracePt t="103031" x="3117850" y="4279900"/>
          <p14:tracePt t="103033" x="3117850" y="4271963"/>
          <p14:tracePt t="103033" x="3117850" y="4256088"/>
          <p14:tracePt t="103035" x="3117850" y="4240213"/>
          <p14:tracePt t="103035" x="3125788" y="4232275"/>
          <p14:tracePt t="103036" x="3125788" y="4216400"/>
          <p14:tracePt t="103038" x="3125788" y="4208463"/>
          <p14:tracePt t="103038" x="3125788" y="4200525"/>
          <p14:tracePt t="103039" x="3133725" y="4184650"/>
          <p14:tracePt t="103040" x="3133725" y="4170363"/>
          <p14:tracePt t="103041" x="3133725" y="4162425"/>
          <p14:tracePt t="103042" x="3133725" y="4146550"/>
          <p14:tracePt t="103043" x="3133725" y="4138613"/>
          <p14:tracePt t="103044" x="3141663" y="4130675"/>
          <p14:tracePt t="103045" x="3141663" y="4114800"/>
          <p14:tracePt t="103047" x="3141663" y="4098925"/>
          <p14:tracePt t="103048" x="3149600" y="4083050"/>
          <p14:tracePt t="103049" x="3149600" y="4075113"/>
          <p14:tracePt t="103050" x="3149600" y="4067175"/>
          <p14:tracePt t="103051" x="3149600" y="4059238"/>
          <p14:tracePt t="103053" x="3149600" y="4052888"/>
          <p14:tracePt t="103053" x="3149600" y="4044950"/>
          <p14:tracePt t="103054" x="3149600" y="4029075"/>
          <p14:tracePt t="103055" x="3149600" y="4021138"/>
          <p14:tracePt t="103056" x="3157538" y="4013200"/>
          <p14:tracePt t="103057" x="3157538" y="4005263"/>
          <p14:tracePt t="103058" x="3157538" y="3997325"/>
          <p14:tracePt t="103059" x="3165475" y="3989388"/>
          <p14:tracePt t="103060" x="3165475" y="3973513"/>
          <p14:tracePt t="103061" x="3165475" y="3965575"/>
          <p14:tracePt t="103063" x="3165475" y="3957638"/>
          <p14:tracePt t="103064" x="3165475" y="3949700"/>
          <p14:tracePt t="103064" x="3173413" y="3941763"/>
          <p14:tracePt t="103065" x="3173413" y="3933825"/>
          <p14:tracePt t="103066" x="3173413" y="3927475"/>
          <p14:tracePt t="103068" x="3173413" y="3919538"/>
          <p14:tracePt t="103068" x="3173413" y="3911600"/>
          <p14:tracePt t="103070" x="3173413" y="3903663"/>
          <p14:tracePt t="103070" x="3173413" y="3895725"/>
          <p14:tracePt t="103071" x="3173413" y="3887788"/>
          <p14:tracePt t="103072" x="3181350" y="3879850"/>
          <p14:tracePt t="103073" x="3181350" y="3871913"/>
          <p14:tracePt t="103074" x="3181350" y="3863975"/>
          <p14:tracePt t="103075" x="3181350" y="3848100"/>
          <p14:tracePt t="103076" x="3181350" y="3840163"/>
          <p14:tracePt t="103077" x="3181350" y="3832225"/>
          <p14:tracePt t="103078" x="3181350" y="3824288"/>
          <p14:tracePt t="103081" x="3181350" y="3808413"/>
          <p14:tracePt t="103083" x="3181350" y="3794125"/>
          <p14:tracePt t="103085" x="3181350" y="3778250"/>
          <p14:tracePt t="103087" x="3181350" y="3770313"/>
          <p14:tracePt t="103088" x="3181350" y="3762375"/>
          <p14:tracePt t="103088" x="3181350" y="3754438"/>
          <p14:tracePt t="103091" x="3181350" y="3738563"/>
          <p14:tracePt t="103093" x="3181350" y="3730625"/>
          <p14:tracePt t="103093" x="3181350" y="3722688"/>
          <p14:tracePt t="103096" x="3181350" y="3706813"/>
          <p14:tracePt t="103097" x="3181350" y="3698875"/>
          <p14:tracePt t="103098" x="3181350" y="3690938"/>
          <p14:tracePt t="103099" x="3181350" y="3683000"/>
          <p14:tracePt t="103101" x="3181350" y="3676650"/>
          <p14:tracePt t="103103" x="3181350" y="3668713"/>
          <p14:tracePt t="103103" x="3181350" y="3660775"/>
          <p14:tracePt t="103105" x="3173413" y="3652838"/>
          <p14:tracePt t="103105" x="3173413" y="3644900"/>
          <p14:tracePt t="103106" x="3173413" y="3636963"/>
          <p14:tracePt t="103107" x="3173413" y="3629025"/>
          <p14:tracePt t="103109" x="3173413" y="3621088"/>
          <p14:tracePt t="103110" x="3173413" y="3613150"/>
          <p14:tracePt t="103112" x="3173413" y="3605213"/>
          <p14:tracePt t="103112" x="3173413" y="3597275"/>
          <p14:tracePt t="103114" x="3165475" y="3589338"/>
          <p14:tracePt t="103114" x="3165475" y="3581400"/>
          <p14:tracePt t="103115" x="3165475" y="3573463"/>
          <p14:tracePt t="103116" x="3165475" y="3565525"/>
          <p14:tracePt t="103117" x="3157538" y="3565525"/>
          <p14:tracePt t="103118" x="3157538" y="3557588"/>
          <p14:tracePt t="103119" x="3157538" y="3551238"/>
          <p14:tracePt t="103120" x="3157538" y="3543300"/>
          <p14:tracePt t="103122" x="3157538" y="3535363"/>
          <p14:tracePt t="103122" x="3149600" y="3527425"/>
          <p14:tracePt t="103124" x="3149600" y="3519488"/>
          <p14:tracePt t="103125" x="3149600" y="3511550"/>
          <p14:tracePt t="103126" x="3141663" y="3503613"/>
          <p14:tracePt t="103128" x="3141663" y="3495675"/>
          <p14:tracePt t="103128" x="3141663" y="3487738"/>
          <p14:tracePt t="103131" x="3141663" y="3479800"/>
          <p14:tracePt t="103131" x="3141663" y="3471863"/>
          <p14:tracePt t="103133" x="3133725" y="3463925"/>
          <p14:tracePt t="103133" x="3133725" y="3455988"/>
          <p14:tracePt t="103134" x="3133725" y="3448050"/>
          <p14:tracePt t="103135" x="3133725" y="3440113"/>
          <p14:tracePt t="103138" x="3133725" y="3432175"/>
          <p14:tracePt t="103139" x="3125788" y="3425825"/>
          <p14:tracePt t="103139" x="3125788" y="3417888"/>
          <p14:tracePt t="103140" x="3125788" y="3409950"/>
          <p14:tracePt t="103141" x="3125788" y="3402013"/>
          <p14:tracePt t="103144" x="3125788" y="3394075"/>
          <p14:tracePt t="103145" x="3125788" y="3386138"/>
          <p14:tracePt t="103145" x="3125788" y="3378200"/>
          <p14:tracePt t="103147" x="3125788" y="3370263"/>
          <p14:tracePt t="103148" x="3125788" y="3362325"/>
          <p14:tracePt t="103148" x="3125788" y="3354388"/>
          <p14:tracePt t="103149" x="3125788" y="3346450"/>
          <p14:tracePt t="103152" x="3125788" y="3338513"/>
          <p14:tracePt t="103153" x="3125788" y="3330575"/>
          <p14:tracePt t="103153" x="3125788" y="3322638"/>
          <p14:tracePt t="103154" x="3125788" y="3314700"/>
          <p14:tracePt t="103156" x="3125788" y="3306763"/>
          <p14:tracePt t="103157" x="3125788" y="3300413"/>
          <p14:tracePt t="103158" x="3125788" y="3292475"/>
          <p14:tracePt t="103160" x="3125788" y="3284538"/>
          <p14:tracePt t="103162" x="3125788" y="3276600"/>
          <p14:tracePt t="103163" x="3125788" y="3268663"/>
          <p14:tracePt t="103164" x="3125788" y="3260725"/>
          <p14:tracePt t="103166" x="3125788" y="3252788"/>
          <p14:tracePt t="103168" x="3125788" y="3244850"/>
          <p14:tracePt t="103169" x="3125788" y="3236913"/>
          <p14:tracePt t="103171" x="3125788" y="3228975"/>
          <p14:tracePt t="103171" x="3125788" y="3221038"/>
          <p14:tracePt t="103175" x="3125788" y="3213100"/>
          <p14:tracePt t="103175" x="3125788" y="3205163"/>
          <p14:tracePt t="103177" x="3125788" y="3197225"/>
          <p14:tracePt t="103180" x="3125788" y="3189288"/>
          <p14:tracePt t="103181" x="3125788" y="3181350"/>
          <p14:tracePt t="103183" x="3125788" y="3175000"/>
          <p14:tracePt t="103186" x="3125788" y="3167063"/>
          <p14:tracePt t="103189" x="3125788" y="3159125"/>
          <p14:tracePt t="103192" x="3125788" y="3151188"/>
          <p14:tracePt t="103197" x="3125788" y="3143250"/>
          <p14:tracePt t="103200" x="3125788" y="3135313"/>
          <p14:tracePt t="103205" x="3125788" y="3127375"/>
          <p14:tracePt t="103210" x="3125788" y="3119438"/>
          <p14:tracePt t="103254" x="3125788" y="3111500"/>
          <p14:tracePt t="103268" x="3125788" y="3103563"/>
          <p14:tracePt t="103272" x="3125788" y="3095625"/>
          <p14:tracePt t="103273" x="3125788" y="3087688"/>
          <p14:tracePt t="103275" x="3125788" y="3079750"/>
          <p14:tracePt t="103278" x="3133725" y="3079750"/>
          <p14:tracePt t="103278" x="3133725" y="3071813"/>
          <p14:tracePt t="103280" x="3133725" y="3063875"/>
          <p14:tracePt t="103283" x="3133725" y="3055938"/>
          <p14:tracePt t="103284" x="3133725" y="3049588"/>
          <p14:tracePt t="103286" x="3133725" y="3041650"/>
          <p14:tracePt t="103289" x="3141663" y="3033713"/>
          <p14:tracePt t="103290" x="3141663" y="3025775"/>
          <p14:tracePt t="103292" x="3141663" y="3017838"/>
          <p14:tracePt t="103293" x="3149600" y="3017838"/>
          <p14:tracePt t="103294" x="3149600" y="3009900"/>
          <p14:tracePt t="103297" x="3149600" y="3001963"/>
          <p14:tracePt t="103298" x="3149600" y="2994025"/>
          <p14:tracePt t="103301" x="3149600" y="2986088"/>
          <p14:tracePt t="103302" x="3149600" y="2978150"/>
          <p14:tracePt t="103304" x="3149600" y="2970213"/>
          <p14:tracePt t="103307" x="3157538" y="2962275"/>
          <p14:tracePt t="103309" x="3157538" y="2954338"/>
          <p14:tracePt t="103311" x="3157538" y="2946400"/>
          <p14:tracePt t="103314" x="3157538" y="2938463"/>
          <p14:tracePt t="103316" x="3165475" y="2938463"/>
          <p14:tracePt t="103317" x="3165475" y="2930525"/>
          <p14:tracePt t="103318" x="3165475" y="2924175"/>
          <p14:tracePt t="103319" x="3165475" y="2916238"/>
          <p14:tracePt t="103321" x="3165475" y="2908300"/>
          <p14:tracePt t="103324" x="3165475" y="2900363"/>
          <p14:tracePt t="103325" x="3165475" y="2892425"/>
          <p14:tracePt t="103326" x="3173413" y="2892425"/>
          <p14:tracePt t="103327" x="3173413" y="2884488"/>
          <p14:tracePt t="103331" x="3173413" y="2876550"/>
          <p14:tracePt t="103333" x="3173413" y="2868613"/>
          <p14:tracePt t="103333" x="3181350" y="2868613"/>
          <p14:tracePt t="103334" x="3181350" y="2860675"/>
          <p14:tracePt t="103337" x="3181350" y="2852738"/>
          <p14:tracePt t="103338" x="3181350" y="2844800"/>
          <p14:tracePt t="103342" x="3181350" y="2836863"/>
          <p14:tracePt t="103345" x="3181350" y="2828925"/>
          <p14:tracePt t="103348" x="3181350" y="2820988"/>
          <p14:tracePt t="103348" x="3181350" y="2813050"/>
          <p14:tracePt t="103349" x="3189288" y="2813050"/>
          <p14:tracePt t="103351" x="3189288" y="2805113"/>
          <p14:tracePt t="103355" x="3189288" y="2798763"/>
          <p14:tracePt t="103361" x="3189288" y="2790825"/>
          <p14:tracePt t="103362" x="3197225" y="2790825"/>
          <p14:tracePt t="103367" x="3197225" y="2782888"/>
          <p14:tracePt t="103751" x="3197225" y="2774950"/>
          <p14:tracePt t="103757" x="3197225" y="2767013"/>
          <p14:tracePt t="103760" x="3197225" y="2759075"/>
          <p14:tracePt t="103768" x="3197225" y="2751138"/>
          <p14:tracePt t="103803" x="3197225" y="2743200"/>
          <p14:tracePt t="103817" x="3189288" y="2743200"/>
          <p14:tracePt t="103821" x="3189288" y="2735263"/>
          <p14:tracePt t="103826" x="3181350" y="2735263"/>
          <p14:tracePt t="103827" x="3181350" y="2727325"/>
          <p14:tracePt t="103837" x="3173413" y="2727325"/>
          <p14:tracePt t="103845" x="3173413" y="2719388"/>
          <p14:tracePt t="103854" x="3165475" y="2719388"/>
          <p14:tracePt t="103861" x="3165475" y="2711450"/>
          <p14:tracePt t="103876" x="3165475" y="2703513"/>
          <p14:tracePt t="103895" x="3165475" y="2695575"/>
          <p14:tracePt t="103897" x="3157538" y="2695575"/>
          <p14:tracePt t="103898" x="3157538" y="2687638"/>
          <p14:tracePt t="103911" x="3157538" y="2681288"/>
          <p14:tracePt t="103916" x="3157538" y="2673350"/>
          <p14:tracePt t="103921" x="3157538" y="2665413"/>
          <p14:tracePt t="103927" x="3157538" y="2657475"/>
          <p14:tracePt t="103945" x="3157538" y="2649538"/>
          <p14:tracePt t="103956" x="3157538" y="2641600"/>
          <p14:tracePt t="104091" x="3149600" y="2641600"/>
          <p14:tracePt t="104757" x="3149600" y="2649538"/>
          <p14:tracePt t="104760" x="3149600" y="2657475"/>
          <p14:tracePt t="104761" x="3149600" y="2665413"/>
          <p14:tracePt t="104761" x="3149600" y="2673350"/>
          <p14:tracePt t="104762" x="3149600" y="2681288"/>
          <p14:tracePt t="104764" x="3141663" y="2687638"/>
          <p14:tracePt t="104764" x="3141663" y="2695575"/>
          <p14:tracePt t="104765" x="3141663" y="2703513"/>
          <p14:tracePt t="104766" x="3141663" y="2711450"/>
          <p14:tracePt t="104768" x="3141663" y="2719388"/>
          <p14:tracePt t="104768" x="3141663" y="2727325"/>
          <p14:tracePt t="104769" x="3141663" y="2735263"/>
          <p14:tracePt t="104770" x="3141663" y="2743200"/>
          <p14:tracePt t="104771" x="3141663" y="2751138"/>
          <p14:tracePt t="104773" x="3141663" y="2759075"/>
          <p14:tracePt t="104774" x="3141663" y="2767013"/>
          <p14:tracePt t="104776" x="3141663" y="2774950"/>
          <p14:tracePt t="104781" x="3141663" y="2798763"/>
          <p14:tracePt t="104781" x="3141663" y="2805113"/>
          <p14:tracePt t="104783" x="3141663" y="2813050"/>
          <p14:tracePt t="104784" x="3141663" y="2820988"/>
          <p14:tracePt t="104786" x="3141663" y="2828925"/>
          <p14:tracePt t="104788" x="3141663" y="2836863"/>
          <p14:tracePt t="104788" x="3141663" y="2844800"/>
          <p14:tracePt t="104791" x="3141663" y="2852738"/>
          <p14:tracePt t="104792" x="3141663" y="2860675"/>
          <p14:tracePt t="104793" x="3141663" y="2868613"/>
          <p14:tracePt t="104793" x="3141663" y="2876550"/>
          <p14:tracePt t="104794" x="3141663" y="2884488"/>
          <p14:tracePt t="104795" x="3141663" y="2892425"/>
          <p14:tracePt t="104798" x="3141663" y="2908300"/>
          <p14:tracePt t="104800" x="3141663" y="2916238"/>
          <p14:tracePt t="104801" x="3141663" y="2924175"/>
          <p14:tracePt t="104801" x="3141663" y="2930525"/>
          <p14:tracePt t="104802" x="3141663" y="2938463"/>
          <p14:tracePt t="104803" x="3141663" y="2946400"/>
          <p14:tracePt t="104804" x="3141663" y="2954338"/>
          <p14:tracePt t="104806" x="3141663" y="2962275"/>
          <p14:tracePt t="104806" x="3141663" y="2970213"/>
          <p14:tracePt t="104808" x="3141663" y="2978150"/>
          <p14:tracePt t="104810" x="3141663" y="2986088"/>
          <p14:tracePt t="104810" x="3141663" y="2994025"/>
          <p14:tracePt t="104811" x="3141663" y="3001963"/>
          <p14:tracePt t="104812" x="3141663" y="3009900"/>
          <p14:tracePt t="104814" x="3141663" y="3017838"/>
          <p14:tracePt t="104814" x="3141663" y="3025775"/>
          <p14:tracePt t="104816" x="3141663" y="3033713"/>
          <p14:tracePt t="104818" x="3141663" y="3041650"/>
          <p14:tracePt t="104818" x="3141663" y="3049588"/>
          <p14:tracePt t="104819" x="3141663" y="3055938"/>
          <p14:tracePt t="104820" x="3141663" y="3063875"/>
          <p14:tracePt t="104822" x="3141663" y="3071813"/>
          <p14:tracePt t="104823" x="3141663" y="3079750"/>
          <p14:tracePt t="104824" x="3141663" y="3087688"/>
          <p14:tracePt t="104825" x="3141663" y="3095625"/>
          <p14:tracePt t="104826" x="3141663" y="3103563"/>
          <p14:tracePt t="104828" x="3141663" y="3111500"/>
          <p14:tracePt t="104830" x="3141663" y="3119438"/>
          <p14:tracePt t="104831" x="3141663" y="3127375"/>
          <p14:tracePt t="104832" x="3141663" y="3135313"/>
          <p14:tracePt t="104833" x="3141663" y="3143250"/>
          <p14:tracePt t="104835" x="3141663" y="3151188"/>
          <p14:tracePt t="104837" x="3141663" y="3159125"/>
          <p14:tracePt t="104838" x="3141663" y="3167063"/>
          <p14:tracePt t="104840" x="3141663" y="3175000"/>
          <p14:tracePt t="104842" x="3141663" y="3181350"/>
          <p14:tracePt t="104843" x="3141663" y="3189288"/>
          <p14:tracePt t="104844" x="3141663" y="3197225"/>
          <p14:tracePt t="104847" x="3141663" y="3205163"/>
          <p14:tracePt t="104848" x="3141663" y="3213100"/>
          <p14:tracePt t="104850" x="3141663" y="3221038"/>
          <p14:tracePt t="104853" x="3141663" y="3228975"/>
          <p14:tracePt t="104853" x="3149600" y="3228975"/>
          <p14:tracePt t="104855" x="3149600" y="3236913"/>
          <p14:tracePt t="104859" x="3149600" y="3244850"/>
          <p14:tracePt t="104860" x="3149600" y="3252788"/>
          <p14:tracePt t="104865" x="3149600" y="3260725"/>
          <p14:tracePt t="104869" x="3149600" y="3268663"/>
          <p14:tracePt t="104878" x="3149600" y="3276600"/>
          <p14:tracePt t="104882" x="3157538" y="3276600"/>
          <p14:tracePt t="104886" x="3157538" y="3284538"/>
          <p14:tracePt t="104899" x="3157538" y="3292475"/>
          <p14:tracePt t="104980" x="3157538" y="3300413"/>
          <p14:tracePt t="104988" x="3157538" y="3306763"/>
          <p14:tracePt t="104991" x="3165475" y="3314700"/>
          <p14:tracePt t="104991" x="3165475" y="3322638"/>
          <p14:tracePt t="104993" x="3165475" y="3330575"/>
          <p14:tracePt t="104995" x="3165475" y="3338513"/>
          <p14:tracePt t="104995" x="3173413" y="3346450"/>
          <p14:tracePt t="104997" x="3173413" y="3354388"/>
          <p14:tracePt t="104998" x="3181350" y="3362325"/>
          <p14:tracePt t="104999" x="3181350" y="3370263"/>
          <p14:tracePt t="105002" x="3181350" y="3378200"/>
          <p14:tracePt t="105002" x="3181350" y="3386138"/>
          <p14:tracePt t="105003" x="3181350" y="3394075"/>
          <p14:tracePt t="105004" x="3189288" y="3402013"/>
          <p14:tracePt t="105005" x="3189288" y="3409950"/>
          <p14:tracePt t="105008" x="3189288" y="3417888"/>
          <p14:tracePt t="105009" x="3189288" y="3425825"/>
          <p14:tracePt t="105009" x="3189288" y="3432175"/>
          <p14:tracePt t="105010" x="3189288" y="3440113"/>
          <p14:tracePt t="105011" x="3189288" y="3448050"/>
          <p14:tracePt t="105014" x="3189288" y="3455988"/>
          <p14:tracePt t="105014" x="3189288" y="3463925"/>
          <p14:tracePt t="105016" x="3189288" y="3471863"/>
          <p14:tracePt t="105016" x="3189288" y="3479800"/>
          <p14:tracePt t="105017" x="3189288" y="3487738"/>
          <p14:tracePt t="105018" x="3189288" y="3495675"/>
          <p14:tracePt t="105019" x="3189288" y="3503613"/>
          <p14:tracePt t="105020" x="3197225" y="3511550"/>
          <p14:tracePt t="105021" x="3197225" y="3519488"/>
          <p14:tracePt t="105024" x="3197225" y="3535363"/>
          <p14:tracePt t="105025" x="3197225" y="3551238"/>
          <p14:tracePt t="105026" x="3197225" y="3557588"/>
          <p14:tracePt t="105029" x="3197225" y="3573463"/>
          <p14:tracePt t="105030" x="3197225" y="3581400"/>
          <p14:tracePt t="105031" x="3197225" y="3589338"/>
          <p14:tracePt t="105031" x="3205163" y="3597275"/>
          <p14:tracePt t="105033" x="3205163" y="3605213"/>
          <p14:tracePt t="105033" x="3205163" y="3621088"/>
          <p14:tracePt t="105034" x="3205163" y="3629025"/>
          <p14:tracePt t="105035" x="3205163" y="3636963"/>
          <p14:tracePt t="105036" x="3205163" y="3644900"/>
          <p14:tracePt t="105037" x="3205163" y="3660775"/>
          <p14:tracePt t="105038" x="3205163" y="3668713"/>
          <p14:tracePt t="105040" x="3205163" y="3676650"/>
          <p14:tracePt t="105040" x="3205163" y="3690938"/>
          <p14:tracePt t="105043" x="3205163" y="3706813"/>
          <p14:tracePt t="105043" x="3205163" y="3714750"/>
          <p14:tracePt t="105044" x="3205163" y="3722688"/>
          <p14:tracePt t="105045" x="3205163" y="3730625"/>
          <p14:tracePt t="105047" x="3205163" y="3746500"/>
          <p14:tracePt t="105048" x="3205163" y="3754438"/>
          <p14:tracePt t="105048" x="3205163" y="3762375"/>
          <p14:tracePt t="105049" x="3205163" y="3770313"/>
          <p14:tracePt t="105051" x="3205163" y="3786188"/>
          <p14:tracePt t="105053" x="3205163" y="3802063"/>
          <p14:tracePt t="105053" x="3205163" y="3808413"/>
          <p14:tracePt t="105054" x="3205163" y="3816350"/>
          <p14:tracePt t="105056" x="3205163" y="3824288"/>
          <p14:tracePt t="105056" x="3205163" y="3832225"/>
          <p14:tracePt t="105058" x="3205163" y="3840163"/>
          <p14:tracePt t="105058" x="3205163" y="3848100"/>
          <p14:tracePt t="105059" x="3205163" y="3856038"/>
          <p14:tracePt t="105060" x="3205163" y="3863975"/>
          <p14:tracePt t="105061" x="3205163" y="3871913"/>
          <p14:tracePt t="105063" x="3205163" y="3887788"/>
          <p14:tracePt t="105064" x="3205163" y="3895725"/>
          <p14:tracePt t="105065" x="3205163" y="3903663"/>
          <p14:tracePt t="105066" x="3205163" y="3911600"/>
          <p14:tracePt t="105068" x="3205163" y="3919538"/>
          <p14:tracePt t="105068" x="3205163" y="3927475"/>
          <p14:tracePt t="105069" x="3205163" y="3941763"/>
          <p14:tracePt t="105072" x="3205163" y="3949700"/>
          <p14:tracePt t="105072" x="3197225" y="3957638"/>
          <p14:tracePt t="105073" x="3197225" y="3965575"/>
          <p14:tracePt t="105074" x="3197225" y="3973513"/>
          <p14:tracePt t="105075" x="3197225" y="3981450"/>
          <p14:tracePt t="105076" x="3197225" y="3989388"/>
          <p14:tracePt t="105077" x="3197225" y="3997325"/>
          <p14:tracePt t="105078" x="3197225" y="4005263"/>
          <p14:tracePt t="105080" x="3197225" y="4013200"/>
          <p14:tracePt t="105081" x="3189288" y="4021138"/>
          <p14:tracePt t="105082" x="3189288" y="4029075"/>
          <p14:tracePt t="105083" x="3189288" y="4037013"/>
          <p14:tracePt t="105084" x="3189288" y="4044950"/>
          <p14:tracePt t="105086" x="3189288" y="4052888"/>
          <p14:tracePt t="105087" x="3189288" y="4059238"/>
          <p14:tracePt t="105088" x="3189288" y="4067175"/>
          <p14:tracePt t="105089" x="3189288" y="4075113"/>
          <p14:tracePt t="105090" x="3189288" y="4083050"/>
          <p14:tracePt t="105091" x="3189288" y="4090988"/>
          <p14:tracePt t="105092" x="3189288" y="4098925"/>
          <p14:tracePt t="105093" x="3181350" y="4106863"/>
          <p14:tracePt t="105096" x="3181350" y="4114800"/>
          <p14:tracePt t="105097" x="3181350" y="4122738"/>
          <p14:tracePt t="105098" x="3181350" y="4130675"/>
          <p14:tracePt t="105099" x="3181350" y="4138613"/>
          <p14:tracePt t="105100" x="3181350" y="4146550"/>
          <p14:tracePt t="105101" x="3181350" y="4154488"/>
          <p14:tracePt t="105103" x="3181350" y="4162425"/>
          <p14:tracePt t="105104" x="3181350" y="4170363"/>
          <p14:tracePt t="105105" x="3173413" y="4176713"/>
          <p14:tracePt t="105106" x="3173413" y="4184650"/>
          <p14:tracePt t="105107" x="3173413" y="4192588"/>
          <p14:tracePt t="105110" x="3173413" y="4200525"/>
          <p14:tracePt t="105110" x="3173413" y="4208463"/>
          <p14:tracePt t="105111" x="3173413" y="4216400"/>
          <p14:tracePt t="105114" x="3173413" y="4224338"/>
          <p14:tracePt t="105114" x="3173413" y="4232275"/>
          <p14:tracePt t="105115" x="3173413" y="4240213"/>
          <p14:tracePt t="105116" x="3173413" y="4248150"/>
          <p14:tracePt t="105118" x="3173413" y="4256088"/>
          <p14:tracePt t="105119" x="3173413" y="4264025"/>
          <p14:tracePt t="105121" x="3173413" y="4271963"/>
          <p14:tracePt t="105122" x="3173413" y="4279900"/>
          <p14:tracePt t="105123" x="3165475" y="4279900"/>
          <p14:tracePt t="105127" x="3165475" y="4287838"/>
          <p14:tracePt t="105129" x="3165475" y="4295775"/>
          <p14:tracePt t="105151" x="3165475" y="4302125"/>
          <p14:tracePt t="105153" x="3165475" y="4310063"/>
          <p14:tracePt t="105157" x="3165475" y="4318000"/>
          <p14:tracePt t="105160" x="3165475" y="4325938"/>
          <p14:tracePt t="105164" x="3165475" y="4333875"/>
          <p14:tracePt t="105167" x="3157538" y="4333875"/>
          <p14:tracePt t="105175" x="3157538" y="4341813"/>
          <p14:tracePt t="105192" x="3157538" y="4349750"/>
          <p14:tracePt t="105255" x="3157538" y="4357688"/>
          <p14:tracePt t="105258" x="3157538" y="4365625"/>
          <p14:tracePt t="105262" x="3157538" y="4373563"/>
          <p14:tracePt t="105263" x="3157538" y="4381500"/>
          <p14:tracePt t="105268" x="3157538" y="4389438"/>
          <p14:tracePt t="105269" x="3157538" y="4397375"/>
          <p14:tracePt t="105273" x="3157538" y="4405313"/>
          <p14:tracePt t="105275" x="3157538" y="4413250"/>
          <p14:tracePt t="105276" x="3157538" y="4421188"/>
          <p14:tracePt t="105278" x="3165475" y="4421188"/>
          <p14:tracePt t="105280" x="3165475" y="4427538"/>
          <p14:tracePt t="105281" x="3165475" y="4435475"/>
          <p14:tracePt t="105283" x="3165475" y="4443413"/>
          <p14:tracePt t="105284" x="3165475" y="4451350"/>
          <p14:tracePt t="105286" x="3165475" y="4459288"/>
          <p14:tracePt t="105288" x="3165475" y="4467225"/>
          <p14:tracePt t="105289" x="3165475" y="4475163"/>
          <p14:tracePt t="105290" x="3173413" y="4475163"/>
          <p14:tracePt t="105290" x="3173413" y="4483100"/>
          <p14:tracePt t="105293" x="3173413" y="4491038"/>
          <p14:tracePt t="105294" x="3181350" y="4498975"/>
          <p14:tracePt t="105294" x="3181350" y="4506913"/>
          <p14:tracePt t="105297" x="3181350" y="4514850"/>
          <p14:tracePt t="105298" x="3181350" y="4522788"/>
          <p14:tracePt t="105298" x="3181350" y="4530725"/>
          <p14:tracePt t="105300" x="3181350" y="4538663"/>
          <p14:tracePt t="105302" x="3189288" y="4546600"/>
          <p14:tracePt t="105302" x="3189288" y="4552950"/>
          <p14:tracePt t="105303" x="3189288" y="4560888"/>
          <p14:tracePt t="105305" x="3189288" y="4576763"/>
          <p14:tracePt t="105308" x="3189288" y="4592638"/>
          <p14:tracePt t="105308" x="3197225" y="4592638"/>
          <p14:tracePt t="105309" x="3197225" y="4600575"/>
          <p14:tracePt t="105310" x="3197225" y="4608513"/>
          <p14:tracePt t="105311" x="3197225" y="4616450"/>
          <p14:tracePt t="105312" x="3197225" y="4624388"/>
          <p14:tracePt t="105314" x="3197225" y="4632325"/>
          <p14:tracePt t="105315" x="3197225" y="4648200"/>
          <p14:tracePt t="105316" x="3205163" y="4664075"/>
          <p14:tracePt t="105318" x="3205163" y="4672013"/>
          <p14:tracePt t="105318" x="3205163" y="4678363"/>
          <p14:tracePt t="105319" x="3205163" y="4686300"/>
          <p14:tracePt t="105321" x="3205163" y="4694238"/>
          <p14:tracePt t="105321" x="3205163" y="4702175"/>
          <p14:tracePt t="105322" x="3205163" y="4710113"/>
          <p14:tracePt t="105323" x="3205163" y="4718050"/>
          <p14:tracePt t="105325" x="3205163" y="4725988"/>
          <p14:tracePt t="105325" x="3205163" y="4741863"/>
          <p14:tracePt t="105327" x="3205163" y="4757738"/>
          <p14:tracePt t="105329" x="3205163" y="4765675"/>
          <p14:tracePt t="105330" x="3205163" y="4773613"/>
          <p14:tracePt t="105331" x="3205163" y="4789488"/>
          <p14:tracePt t="105331" x="3205163" y="4797425"/>
          <p14:tracePt t="105334" x="3205163" y="4811713"/>
          <p14:tracePt t="105334" x="3205163" y="4819650"/>
          <p14:tracePt t="105335" x="3205163" y="4827588"/>
          <p14:tracePt t="105337" x="3205163" y="4835525"/>
          <p14:tracePt t="105337" x="3205163" y="4843463"/>
          <p14:tracePt t="105338" x="3205163" y="4859338"/>
          <p14:tracePt t="105339" x="3205163" y="4867275"/>
          <p14:tracePt t="105342" x="3205163" y="4883150"/>
          <p14:tracePt t="105343" x="3205163" y="4891088"/>
          <p14:tracePt t="105343" x="3205163" y="4899025"/>
          <p14:tracePt t="105344" x="3205163" y="4906963"/>
          <p14:tracePt t="105345" x="3205163" y="4914900"/>
          <p14:tracePt t="105347" x="3205163" y="4922838"/>
          <p14:tracePt t="105348" x="3205163" y="4929188"/>
          <p14:tracePt t="105348" x="3205163" y="4937125"/>
          <p14:tracePt t="105349" x="3205163" y="4953000"/>
          <p14:tracePt t="105350" x="3205163" y="4960938"/>
          <p14:tracePt t="105351" x="3205163" y="4968875"/>
          <p14:tracePt t="105352" x="3205163" y="4976813"/>
          <p14:tracePt t="105353" x="3205163" y="4984750"/>
          <p14:tracePt t="105354" x="3205163" y="4992688"/>
          <p14:tracePt t="105355" x="3205163" y="5000625"/>
          <p14:tracePt t="105356" x="3197225" y="5008563"/>
          <p14:tracePt t="105357" x="3197225" y="5016500"/>
          <p14:tracePt t="105358" x="3197225" y="5024438"/>
          <p14:tracePt t="105360" x="3197225" y="5032375"/>
          <p14:tracePt t="105360" x="3197225" y="5040313"/>
          <p14:tracePt t="105361" x="3197225" y="5048250"/>
          <p14:tracePt t="105362" x="3189288" y="5054600"/>
          <p14:tracePt t="105364" x="3189288" y="5062538"/>
          <p14:tracePt t="105364" x="3189288" y="5070475"/>
          <p14:tracePt t="105365" x="3189288" y="5078413"/>
          <p14:tracePt t="105367" x="3189288" y="5086350"/>
          <p14:tracePt t="105367" x="3189288" y="5094288"/>
          <p14:tracePt t="105369" x="3189288" y="5102225"/>
          <p14:tracePt t="105369" x="3181350" y="5110163"/>
          <p14:tracePt t="105370" x="3181350" y="5118100"/>
          <p14:tracePt t="105371" x="3181350" y="5126038"/>
          <p14:tracePt t="105372" x="3181350" y="5133975"/>
          <p14:tracePt t="105373" x="3181350" y="5141913"/>
          <p14:tracePt t="105374" x="3181350" y="5149850"/>
          <p14:tracePt t="105375" x="3173413" y="5157788"/>
          <p14:tracePt t="105377" x="3173413" y="5165725"/>
          <p14:tracePt t="105377" x="3173413" y="5180013"/>
          <p14:tracePt t="105380" x="3173413" y="5187950"/>
          <p14:tracePt t="105381" x="3165475" y="5195888"/>
          <p14:tracePt t="105381" x="3165475" y="5203825"/>
          <p14:tracePt t="105383" x="3165475" y="5211763"/>
          <p14:tracePt t="105383" x="3165475" y="5219700"/>
          <p14:tracePt t="105384" x="3157538" y="5227638"/>
          <p14:tracePt t="105386" x="3157538" y="5235575"/>
          <p14:tracePt t="105388" x="3157538" y="5243513"/>
          <p14:tracePt t="105388" x="3149600" y="5251450"/>
          <p14:tracePt t="105390" x="3149600" y="5259388"/>
          <p14:tracePt t="105391" x="3149600" y="5267325"/>
          <p14:tracePt t="105393" x="3149600" y="5275263"/>
          <p14:tracePt t="105394" x="3141663" y="5275263"/>
          <p14:tracePt t="105395" x="3141663" y="5283200"/>
          <p14:tracePt t="105398" x="3141663" y="5291138"/>
          <p14:tracePt t="105400" x="3141663" y="5299075"/>
          <p14:tracePt t="105400" x="3141663" y="5305425"/>
          <p14:tracePt t="105403" x="3141663" y="5313363"/>
          <p14:tracePt t="105406" x="3141663" y="5321300"/>
          <p14:tracePt t="105406" x="3133725" y="5321300"/>
          <p14:tracePt t="105408" x="3133725" y="5329238"/>
          <p14:tracePt t="105412" x="3133725" y="5337175"/>
          <p14:tracePt t="105413" x="3125788" y="5337175"/>
          <p14:tracePt t="105414" x="3125788" y="5345113"/>
          <p14:tracePt t="105416" x="3125788" y="5353050"/>
          <p14:tracePt t="105418" x="3125788" y="5360988"/>
          <p14:tracePt t="105423" x="3125788" y="5368925"/>
          <p14:tracePt t="105424" x="3125788" y="5376863"/>
          <p14:tracePt t="105427" x="3117850" y="5376863"/>
          <p14:tracePt t="105428" x="3117850" y="5384800"/>
          <p14:tracePt t="105431" x="3117850" y="5392738"/>
          <p14:tracePt t="105433" x="3117850" y="5400675"/>
          <p14:tracePt t="105436" x="3117850" y="5408613"/>
          <p14:tracePt t="105437" x="3117850" y="5416550"/>
          <p14:tracePt t="105441" x="3117850" y="5424488"/>
          <p14:tracePt t="105442" x="3117850" y="5430838"/>
          <p14:tracePt t="105446" x="3117850" y="5438775"/>
          <p14:tracePt t="105448" x="3117850" y="5446713"/>
          <p14:tracePt t="105451" x="3117850" y="5454650"/>
          <p14:tracePt t="105454" x="3117850" y="5462588"/>
          <p14:tracePt t="105454" x="3117850" y="5470525"/>
          <p14:tracePt t="105458" x="3117850" y="5478463"/>
          <p14:tracePt t="105459" x="3109913" y="5478463"/>
          <p14:tracePt t="105460" x="3109913" y="5486400"/>
          <p14:tracePt t="105464" x="3109913" y="5494338"/>
          <p14:tracePt t="105466" x="3109913" y="5502275"/>
          <p14:tracePt t="105469" x="3109913" y="5510213"/>
          <p14:tracePt t="105473" x="3109913" y="5518150"/>
          <p14:tracePt t="105476" x="3109913" y="5526088"/>
          <p14:tracePt t="105481" x="3109913" y="5534025"/>
          <p14:tracePt t="105484" x="3109913" y="5541963"/>
          <p14:tracePt t="105491" x="3109913" y="5548313"/>
          <p14:tracePt t="105494" x="3109913" y="5556250"/>
          <p14:tracePt t="105498" x="3109913" y="5564188"/>
          <p14:tracePt t="105501" x="3109913" y="5572125"/>
          <p14:tracePt t="105506" x="3109913" y="5580063"/>
          <p14:tracePt t="105508" x="3103563" y="5580063"/>
          <p14:tracePt t="105512" x="3103563" y="5588000"/>
          <p14:tracePt t="105517" x="3103563" y="5595938"/>
          <p14:tracePt t="105522" x="3103563" y="5603875"/>
          <p14:tracePt t="105526" x="3103563" y="5611813"/>
          <p14:tracePt t="105530" x="3103563" y="5619750"/>
          <p14:tracePt t="105533" x="3103563" y="5627688"/>
          <p14:tracePt t="105536" x="3103563" y="5635625"/>
          <p14:tracePt t="105538" x="3103563" y="5643563"/>
          <p14:tracePt t="105538" x="3095625" y="5643563"/>
          <p14:tracePt t="105541" x="3095625" y="5651500"/>
          <p14:tracePt t="105543" x="3095625" y="5659438"/>
          <p14:tracePt t="105544" x="3095625" y="5667375"/>
          <p14:tracePt t="105547" x="3095625" y="5673725"/>
          <p14:tracePt t="105548" x="3095625" y="5681663"/>
          <p14:tracePt t="105551" x="3095625" y="5689600"/>
          <p14:tracePt t="105551" x="3095625" y="5697538"/>
          <p14:tracePt t="105555" x="3095625" y="5705475"/>
          <p14:tracePt t="105555" x="3095625" y="5713413"/>
          <p14:tracePt t="105558" x="3095625" y="5721350"/>
          <p14:tracePt t="105560" x="3095625" y="5729288"/>
          <p14:tracePt t="105560" x="3095625" y="5737225"/>
          <p14:tracePt t="105563" x="3095625" y="5745163"/>
          <p14:tracePt t="105564" x="3095625" y="5753100"/>
          <p14:tracePt t="105566" x="3095625" y="5761038"/>
          <p14:tracePt t="105568" x="3095625" y="5768975"/>
          <p14:tracePt t="105570" x="3095625" y="5776913"/>
          <p14:tracePt t="105572" x="3095625" y="5784850"/>
          <p14:tracePt t="105573" x="3095625" y="5792788"/>
          <p14:tracePt t="105576" x="3095625" y="5799138"/>
          <p14:tracePt t="105578" x="3095625" y="5807075"/>
          <p14:tracePt t="105581" x="3095625" y="5815013"/>
          <p14:tracePt t="105583" x="3095625" y="5822950"/>
          <p14:tracePt t="105587" x="3095625" y="5830888"/>
          <p14:tracePt t="105590" x="3095625" y="5838825"/>
          <p14:tracePt t="105612" x="3087688" y="5838825"/>
          <p14:tracePt t="106081" x="3095625" y="5838825"/>
          <p14:tracePt t="106083" x="3103563" y="5838825"/>
          <p14:tracePt t="106084" x="3109913" y="5838825"/>
          <p14:tracePt t="106087" x="3117850" y="5838825"/>
          <p14:tracePt t="106088" x="3125788" y="5838825"/>
          <p14:tracePt t="106089" x="3133725" y="5838825"/>
          <p14:tracePt t="106092" x="3149600" y="5838825"/>
          <p14:tracePt t="106092" x="3149600" y="5830888"/>
          <p14:tracePt t="106093" x="3157538" y="5830888"/>
          <p14:tracePt t="106094" x="3165475" y="5830888"/>
          <p14:tracePt t="106095" x="3173413" y="5830888"/>
          <p14:tracePt t="106097" x="3181350" y="5830888"/>
          <p14:tracePt t="106098" x="3189288" y="5830888"/>
          <p14:tracePt t="106100" x="3197225" y="5830888"/>
          <p14:tracePt t="106100" x="3205163" y="5830888"/>
          <p14:tracePt t="106101" x="3205163" y="5822950"/>
          <p14:tracePt t="106103" x="3213100" y="5822950"/>
          <p14:tracePt t="106103" x="3221038" y="5822950"/>
          <p14:tracePt t="106104" x="3228975" y="5822950"/>
          <p14:tracePt t="106106" x="3235325" y="5822950"/>
          <p14:tracePt t="106106" x="3243263" y="5822950"/>
          <p14:tracePt t="106108" x="3251200" y="5815013"/>
          <p14:tracePt t="106108" x="3259138" y="5815013"/>
          <p14:tracePt t="106111" x="3275013" y="5815013"/>
          <p14:tracePt t="106113" x="3282950" y="5807075"/>
          <p14:tracePt t="106114" x="3290888" y="5807075"/>
          <p14:tracePt t="106114" x="3306763" y="5807075"/>
          <p14:tracePt t="106117" x="3314700" y="5799138"/>
          <p14:tracePt t="106118" x="3322638" y="5799138"/>
          <p14:tracePt t="106118" x="3338513" y="5799138"/>
          <p14:tracePt t="106119" x="3346450" y="5799138"/>
          <p14:tracePt t="106120" x="3352800" y="5799138"/>
          <p14:tracePt t="106121" x="3360738" y="5799138"/>
          <p14:tracePt t="106122" x="3368675" y="5799138"/>
          <p14:tracePt t="106123" x="3376613" y="5792788"/>
          <p14:tracePt t="106124" x="3384550" y="5792788"/>
          <p14:tracePt t="106125" x="3400425" y="5792788"/>
          <p14:tracePt t="106126" x="3408363" y="5792788"/>
          <p14:tracePt t="106127" x="3416300" y="5792788"/>
          <p14:tracePt t="106128" x="3424238" y="5784850"/>
          <p14:tracePt t="106130" x="3432175" y="5784850"/>
          <p14:tracePt t="106131" x="3448050" y="5784850"/>
          <p14:tracePt t="106131" x="3455988" y="5784850"/>
          <p14:tracePt t="106132" x="3463925" y="5784850"/>
          <p14:tracePt t="106133" x="3471863" y="5784850"/>
          <p14:tracePt t="106135" x="3478213" y="5784850"/>
          <p14:tracePt t="106135" x="3486150" y="5784850"/>
          <p14:tracePt t="106136" x="3502025" y="5784850"/>
          <p14:tracePt t="106138" x="3509963" y="5784850"/>
          <p14:tracePt t="106139" x="3525838" y="5776913"/>
          <p14:tracePt t="106140" x="3533775" y="5776913"/>
          <p14:tracePt t="106141" x="3541713" y="5776913"/>
          <p14:tracePt t="106142" x="3549650" y="5776913"/>
          <p14:tracePt t="106143" x="3557588" y="5776913"/>
          <p14:tracePt t="106144" x="3573463" y="5776913"/>
          <p14:tracePt t="106147" x="3581400" y="5776913"/>
          <p14:tracePt t="106148" x="3589338" y="5776913"/>
          <p14:tracePt t="106148" x="3597275" y="5776913"/>
          <p14:tracePt t="106149" x="3603625" y="5776913"/>
          <p14:tracePt t="106150" x="3611563" y="5768975"/>
          <p14:tracePt t="106152" x="3627438" y="5768975"/>
          <p14:tracePt t="106154" x="3635375" y="5768975"/>
          <p14:tracePt t="106154" x="3643313" y="5768975"/>
          <p14:tracePt t="106155" x="3651250" y="5768975"/>
          <p14:tracePt t="106156" x="3667125" y="5761038"/>
          <p14:tracePt t="106159" x="3683000" y="5761038"/>
          <p14:tracePt t="106159" x="3690938" y="5761038"/>
          <p14:tracePt t="106160" x="3698875" y="5761038"/>
          <p14:tracePt t="106161" x="3706813" y="5761038"/>
          <p14:tracePt t="106162" x="3721100" y="5761038"/>
          <p14:tracePt t="106164" x="3736975" y="5761038"/>
          <p14:tracePt t="106164" x="3744913" y="5761038"/>
          <p14:tracePt t="106166" x="3752850" y="5761038"/>
          <p14:tracePt t="106166" x="3768725" y="5761038"/>
          <p14:tracePt t="106167" x="3784600" y="5761038"/>
          <p14:tracePt t="106169" x="3800475" y="5761038"/>
          <p14:tracePt t="106170" x="3816350" y="5761038"/>
          <p14:tracePt t="106170" x="3832225" y="5761038"/>
          <p14:tracePt t="106171" x="3846513" y="5761038"/>
          <p14:tracePt t="106172" x="3854450" y="5761038"/>
          <p14:tracePt t="106173" x="3870325" y="5768975"/>
          <p14:tracePt t="106174" x="3894138" y="5768975"/>
          <p14:tracePt t="106175" x="3902075" y="5768975"/>
          <p14:tracePt t="106176" x="3925888" y="5776913"/>
          <p14:tracePt t="106177" x="3941763" y="5776913"/>
          <p14:tracePt t="106178" x="3963988" y="5776913"/>
          <p14:tracePt t="106180" x="3979863" y="5784850"/>
          <p14:tracePt t="106181" x="3987800" y="5784850"/>
          <p14:tracePt t="106181" x="4011613" y="5792788"/>
          <p14:tracePt t="106182" x="4027488" y="5792788"/>
          <p14:tracePt t="106183" x="4051300" y="5792788"/>
          <p14:tracePt t="106184" x="4067175" y="5792788"/>
          <p14:tracePt t="106186" x="4083050" y="5799138"/>
          <p14:tracePt t="106186" x="4105275" y="5799138"/>
          <p14:tracePt t="106187" x="4121150" y="5799138"/>
          <p14:tracePt t="106188" x="4137025" y="5807075"/>
          <p14:tracePt t="106189" x="4160838" y="5807075"/>
          <p14:tracePt t="106190" x="4176713" y="5807075"/>
          <p14:tracePt t="106191" x="4200525" y="5815013"/>
          <p14:tracePt t="106192" x="4214813" y="5815013"/>
          <p14:tracePt t="106193" x="4230688" y="5822950"/>
          <p14:tracePt t="106194" x="4246563" y="5822950"/>
          <p14:tracePt t="106195" x="4262438" y="5822950"/>
          <p14:tracePt t="106197" x="4286250" y="5830888"/>
          <p14:tracePt t="106198" x="4302125" y="5830888"/>
          <p14:tracePt t="106198" x="4318000" y="5838825"/>
          <p14:tracePt t="106199" x="4340225" y="5838825"/>
          <p14:tracePt t="106200" x="4348163" y="5838825"/>
          <p14:tracePt t="106201" x="4364038" y="5846763"/>
          <p14:tracePt t="106202" x="4379913" y="5846763"/>
          <p14:tracePt t="106204" x="4403725" y="5846763"/>
          <p14:tracePt t="106204" x="4419600" y="5854700"/>
          <p14:tracePt t="106205" x="4435475" y="5854700"/>
          <p14:tracePt t="106206" x="4449763" y="5862638"/>
          <p14:tracePt t="106207" x="4465638" y="5862638"/>
          <p14:tracePt t="106208" x="4481513" y="5862638"/>
          <p14:tracePt t="106209" x="4497388" y="5870575"/>
          <p14:tracePt t="106210" x="4513263" y="5878513"/>
          <p14:tracePt t="106211" x="4529138" y="5878513"/>
          <p14:tracePt t="106212" x="4545013" y="5878513"/>
          <p14:tracePt t="106214" x="4552950" y="5886450"/>
          <p14:tracePt t="106215" x="4568825" y="5886450"/>
          <p14:tracePt t="106215" x="4583113" y="5886450"/>
          <p14:tracePt t="106217" x="4598988" y="5894388"/>
          <p14:tracePt t="106217" x="4614863" y="5894388"/>
          <p14:tracePt t="106218" x="4630738" y="5894388"/>
          <p14:tracePt t="106219" x="4646613" y="5902325"/>
          <p14:tracePt t="106221" x="4662488" y="5902325"/>
          <p14:tracePt t="106221" x="4670425" y="5902325"/>
          <p14:tracePt t="106222" x="4686300" y="5910263"/>
          <p14:tracePt t="106223" x="4700588" y="5910263"/>
          <p14:tracePt t="106224" x="4708525" y="5918200"/>
          <p14:tracePt t="106225" x="4724400" y="5918200"/>
          <p14:tracePt t="106226" x="4740275" y="5924550"/>
          <p14:tracePt t="106227" x="4748213" y="5924550"/>
          <p14:tracePt t="106228" x="4756150" y="5924550"/>
          <p14:tracePt t="106230" x="4772025" y="5932488"/>
          <p14:tracePt t="106231" x="4787900" y="5932488"/>
          <p14:tracePt t="106232" x="4795838" y="5932488"/>
          <p14:tracePt t="106233" x="4811713" y="5932488"/>
          <p14:tracePt t="106233" x="4818063" y="5932488"/>
          <p14:tracePt t="106234" x="4826000" y="5940425"/>
          <p14:tracePt t="106235" x="4833938" y="5940425"/>
          <p14:tracePt t="106236" x="4841875" y="5940425"/>
          <p14:tracePt t="106238" x="4857750" y="5940425"/>
          <p14:tracePt t="106238" x="4865688" y="5940425"/>
          <p14:tracePt t="106239" x="4873625" y="5948363"/>
          <p14:tracePt t="106240" x="4881563" y="5948363"/>
          <p14:tracePt t="106241" x="4889500" y="5948363"/>
          <p14:tracePt t="106242" x="4897438" y="5948363"/>
          <p14:tracePt t="106243" x="4905375" y="5948363"/>
          <p14:tracePt t="106244" x="4913313" y="5948363"/>
          <p14:tracePt t="106245" x="4921250" y="5948363"/>
          <p14:tracePt t="106247" x="4929188" y="5948363"/>
          <p14:tracePt t="106248" x="4937125" y="5948363"/>
          <p14:tracePt t="106248" x="4943475" y="5948363"/>
          <p14:tracePt t="106251" x="4951413" y="5956300"/>
          <p14:tracePt t="106253" x="4959350" y="5956300"/>
          <p14:tracePt t="106253" x="4967288" y="5956300"/>
          <p14:tracePt t="106256" x="4975225" y="5964238"/>
          <p14:tracePt t="106257" x="4983163" y="5964238"/>
          <p14:tracePt t="106260" x="4991100" y="5964238"/>
          <p14:tracePt t="106262" x="4999038" y="5964238"/>
          <p14:tracePt t="106266" x="5006975" y="5964238"/>
          <p14:tracePt t="106269" x="5014913" y="5964238"/>
          <p14:tracePt t="106274" x="5022850" y="5964238"/>
          <p14:tracePt t="106327" x="5030788" y="5964238"/>
          <p14:tracePt t="106328" x="5030788" y="5956300"/>
          <p14:tracePt t="106330" x="5030788" y="5948363"/>
          <p14:tracePt t="106331" x="5030788" y="5940425"/>
          <p14:tracePt t="106333" x="5030788" y="5932488"/>
          <p14:tracePt t="106333" x="5030788" y="5924550"/>
          <p14:tracePt t="106334" x="5030788" y="5910263"/>
          <p14:tracePt t="106337" x="5030788" y="5894388"/>
          <p14:tracePt t="106338" x="5030788" y="5886450"/>
          <p14:tracePt t="106338" x="5030788" y="5870575"/>
          <p14:tracePt t="106339" x="5030788" y="5862638"/>
          <p14:tracePt t="106340" x="5030788" y="5854700"/>
          <p14:tracePt t="106341" x="5030788" y="5838825"/>
          <p14:tracePt t="106342" x="5030788" y="5830888"/>
          <p14:tracePt t="106343" x="5030788" y="5815013"/>
          <p14:tracePt t="106344" x="5030788" y="5799138"/>
          <p14:tracePt t="106345" x="5030788" y="5792788"/>
          <p14:tracePt t="106347" x="5030788" y="5776913"/>
          <p14:tracePt t="106348" x="5030788" y="5761038"/>
          <p14:tracePt t="106348" x="5030788" y="5753100"/>
          <p14:tracePt t="106349" x="5030788" y="5737225"/>
          <p14:tracePt t="106350" x="5030788" y="5729288"/>
          <p14:tracePt t="106351" x="5030788" y="5713413"/>
          <p14:tracePt t="106353" x="5030788" y="5697538"/>
          <p14:tracePt t="106353" x="5030788" y="5681663"/>
          <p14:tracePt t="106354" x="5030788" y="5667375"/>
          <p14:tracePt t="106355" x="5030788" y="5659438"/>
          <p14:tracePt t="106356" x="5030788" y="5635625"/>
          <p14:tracePt t="106358" x="5030788" y="5619750"/>
          <p14:tracePt t="106358" x="5030788" y="5603875"/>
          <p14:tracePt t="106359" x="5030788" y="5588000"/>
          <p14:tracePt t="106361" x="5030788" y="5572125"/>
          <p14:tracePt t="106361" x="5030788" y="5556250"/>
          <p14:tracePt t="106362" x="5030788" y="5548313"/>
          <p14:tracePt t="106364" x="5030788" y="5526088"/>
          <p14:tracePt t="106364" x="5030788" y="5510213"/>
          <p14:tracePt t="106366" x="5030788" y="5494338"/>
          <p14:tracePt t="106366" x="5030788" y="5478463"/>
          <p14:tracePt t="106367" x="5030788" y="5454650"/>
          <p14:tracePt t="106368" x="5030788" y="5438775"/>
          <p14:tracePt t="106369" x="5030788" y="5424488"/>
          <p14:tracePt t="106370" x="5030788" y="5408613"/>
          <p14:tracePt t="106371" x="5022850" y="5392738"/>
          <p14:tracePt t="106373" x="5022850" y="5376863"/>
          <p14:tracePt t="106373" x="5022850" y="5360988"/>
          <p14:tracePt t="106374" x="5022850" y="5337175"/>
          <p14:tracePt t="106375" x="5022850" y="5329238"/>
          <p14:tracePt t="106376" x="5022850" y="5313363"/>
          <p14:tracePt t="106378" x="5022850" y="5299075"/>
          <p14:tracePt t="106378" x="5022850" y="5283200"/>
          <p14:tracePt t="106380" x="5022850" y="5267325"/>
          <p14:tracePt t="106381" x="5022850" y="5251450"/>
          <p14:tracePt t="106381" x="5022850" y="5227638"/>
          <p14:tracePt t="106382" x="5022850" y="5211763"/>
          <p14:tracePt t="106384" x="5022850" y="5195888"/>
          <p14:tracePt t="106384" x="5022850" y="5187950"/>
          <p14:tracePt t="106385" x="5022850" y="5165725"/>
          <p14:tracePt t="106386" x="5022850" y="5149850"/>
          <p14:tracePt t="106387" x="5022850" y="5133975"/>
          <p14:tracePt t="106388" x="5022850" y="5118100"/>
          <p14:tracePt t="106389" x="5022850" y="5102225"/>
          <p14:tracePt t="106390" x="5022850" y="5078413"/>
          <p14:tracePt t="106391" x="5022850" y="5062538"/>
          <p14:tracePt t="106392" x="5022850" y="5048250"/>
          <p14:tracePt t="106393" x="5022850" y="5032375"/>
          <p14:tracePt t="106395" x="5022850" y="5008563"/>
          <p14:tracePt t="106395" x="5022850" y="4992688"/>
          <p14:tracePt t="106397" x="5022850" y="4976813"/>
          <p14:tracePt t="106397" x="5030788" y="4960938"/>
          <p14:tracePt t="106398" x="5030788" y="4945063"/>
          <p14:tracePt t="106399" x="5030788" y="4922838"/>
          <p14:tracePt t="106400" x="5030788" y="4906963"/>
          <p14:tracePt t="106401" x="5038725" y="4891088"/>
          <p14:tracePt t="106402" x="5038725" y="4875213"/>
          <p14:tracePt t="106403" x="5038725" y="4859338"/>
          <p14:tracePt t="106404" x="5038725" y="4835525"/>
          <p14:tracePt t="106405" x="5038725" y="4819650"/>
          <p14:tracePt t="106406" x="5046663" y="4803775"/>
          <p14:tracePt t="106408" x="5046663" y="4789488"/>
          <p14:tracePt t="106408" x="5046663" y="4765675"/>
          <p14:tracePt t="106409" x="5054600" y="4757738"/>
          <p14:tracePt t="106410" x="5054600" y="4733925"/>
          <p14:tracePt t="106412" x="5054600" y="4725988"/>
          <p14:tracePt t="106413" x="5054600" y="4702175"/>
          <p14:tracePt t="106414" x="5054600" y="4686300"/>
          <p14:tracePt t="106415" x="5054600" y="4672013"/>
          <p14:tracePt t="106416" x="5054600" y="4656138"/>
          <p14:tracePt t="106416" x="5060950" y="4640263"/>
          <p14:tracePt t="106417" x="5060950" y="4624388"/>
          <p14:tracePt t="106418" x="5060950" y="4608513"/>
          <p14:tracePt t="106419" x="5060950" y="4600575"/>
          <p14:tracePt t="106420" x="5060950" y="4584700"/>
          <p14:tracePt t="106421" x="5060950" y="4568825"/>
          <p14:tracePt t="106422" x="5060950" y="4552950"/>
          <p14:tracePt t="106423" x="5060950" y="4538663"/>
          <p14:tracePt t="106424" x="5060950" y="4522788"/>
          <p14:tracePt t="106425" x="5060950" y="4506913"/>
          <p14:tracePt t="106426" x="5060950" y="4491038"/>
          <p14:tracePt t="106427" x="5060950" y="4475163"/>
          <p14:tracePt t="106428" x="5060950" y="4459288"/>
          <p14:tracePt t="106429" x="5060950" y="4451350"/>
          <p14:tracePt t="106430" x="5060950" y="4435475"/>
          <p14:tracePt t="106431" x="5060950" y="4421188"/>
          <p14:tracePt t="106432" x="5060950" y="4405313"/>
          <p14:tracePt t="106433" x="5060950" y="4397375"/>
          <p14:tracePt t="106434" x="5060950" y="4381500"/>
          <p14:tracePt t="106435" x="5060950" y="4365625"/>
          <p14:tracePt t="106437" x="5060950" y="4357688"/>
          <p14:tracePt t="106437" x="5060950" y="4341813"/>
          <p14:tracePt t="106438" x="5060950" y="4325938"/>
          <p14:tracePt t="106439" x="5060950" y="4310063"/>
          <p14:tracePt t="106440" x="5060950" y="4295775"/>
          <p14:tracePt t="106441" x="5060950" y="4279900"/>
          <p14:tracePt t="106442" x="5060950" y="4271963"/>
          <p14:tracePt t="106443" x="5060950" y="4256088"/>
          <p14:tracePt t="106444" x="5060950" y="4240213"/>
          <p14:tracePt t="106445" x="5060950" y="4224338"/>
          <p14:tracePt t="106447" x="5060950" y="4208463"/>
          <p14:tracePt t="106447" x="5060950" y="4192588"/>
          <p14:tracePt t="106449" x="5060950" y="4176713"/>
          <p14:tracePt t="106449" x="5060950" y="4162425"/>
          <p14:tracePt t="106450" x="5060950" y="4154488"/>
          <p14:tracePt t="106451" x="5060950" y="4138613"/>
          <p14:tracePt t="106452" x="5060950" y="4122738"/>
          <p14:tracePt t="106453" x="5060950" y="4106863"/>
          <p14:tracePt t="106454" x="5060950" y="4090988"/>
          <p14:tracePt t="106455" x="5060950" y="4075113"/>
          <p14:tracePt t="106456" x="5060950" y="4059238"/>
          <p14:tracePt t="106457" x="5060950" y="4052888"/>
          <p14:tracePt t="106458" x="5060950" y="4037013"/>
          <p14:tracePt t="106459" x="5060950" y="4013200"/>
          <p14:tracePt t="106460" x="5060950" y="3997325"/>
          <p14:tracePt t="106461" x="5060950" y="3981450"/>
          <p14:tracePt t="106463" x="5060950" y="3965575"/>
          <p14:tracePt t="106464" x="5060950" y="3949700"/>
          <p14:tracePt t="106464" x="5068888" y="3941763"/>
          <p14:tracePt t="106466" x="5068888" y="3927475"/>
          <p14:tracePt t="106466" x="5068888" y="3911600"/>
          <p14:tracePt t="106468" x="5068888" y="3895725"/>
          <p14:tracePt t="106468" x="5068888" y="3879850"/>
          <p14:tracePt t="106469" x="5068888" y="3871913"/>
          <p14:tracePt t="106470" x="5068888" y="3856038"/>
          <p14:tracePt t="106471" x="5076825" y="3840163"/>
          <p14:tracePt t="106473" x="5076825" y="3824288"/>
          <p14:tracePt t="106473" x="5076825" y="3808413"/>
          <p14:tracePt t="106474" x="5076825" y="3794125"/>
          <p14:tracePt t="106475" x="5076825" y="3786188"/>
          <p14:tracePt t="106476" x="5076825" y="3770313"/>
          <p14:tracePt t="106478" x="5076825" y="3754438"/>
          <p14:tracePt t="106478" x="5084763" y="3746500"/>
          <p14:tracePt t="106480" x="5084763" y="3730625"/>
          <p14:tracePt t="106481" x="5084763" y="3714750"/>
          <p14:tracePt t="106481" x="5084763" y="3698875"/>
          <p14:tracePt t="106483" x="5084763" y="3683000"/>
          <p14:tracePt t="106484" x="5084763" y="3676650"/>
          <p14:tracePt t="106484" x="5084763" y="3660775"/>
          <p14:tracePt t="106485" x="5084763" y="3644900"/>
          <p14:tracePt t="106486" x="5092700" y="3636963"/>
          <p14:tracePt t="106487" x="5092700" y="3621088"/>
          <p14:tracePt t="106488" x="5092700" y="3613150"/>
          <p14:tracePt t="106489" x="5092700" y="3597275"/>
          <p14:tracePt t="106490" x="5092700" y="3589338"/>
          <p14:tracePt t="106491" x="5092700" y="3573463"/>
          <p14:tracePt t="106492" x="5092700" y="3565525"/>
          <p14:tracePt t="106493" x="5092700" y="3551238"/>
          <p14:tracePt t="106494" x="5092700" y="3543300"/>
          <p14:tracePt t="106495" x="5092700" y="3535363"/>
          <p14:tracePt t="106497" x="5100638" y="3519488"/>
          <p14:tracePt t="106498" x="5100638" y="3511550"/>
          <p14:tracePt t="106498" x="5100638" y="3503613"/>
          <p14:tracePt t="106500" x="5100638" y="3487738"/>
          <p14:tracePt t="106501" x="5100638" y="3479800"/>
          <p14:tracePt t="106501" x="5100638" y="3471863"/>
          <p14:tracePt t="106502" x="5108575" y="3463925"/>
          <p14:tracePt t="106503" x="5108575" y="3448050"/>
          <p14:tracePt t="106505" x="5108575" y="3432175"/>
          <p14:tracePt t="106506" x="5108575" y="3425825"/>
          <p14:tracePt t="106507" x="5108575" y="3417888"/>
          <p14:tracePt t="106508" x="5108575" y="3409950"/>
          <p14:tracePt t="106509" x="5108575" y="3402013"/>
          <p14:tracePt t="106510" x="5108575" y="3394075"/>
          <p14:tracePt t="106511" x="5108575" y="3386138"/>
          <p14:tracePt t="106512" x="5108575" y="3378200"/>
          <p14:tracePt t="106514" x="5108575" y="3362325"/>
          <p14:tracePt t="106516" x="5108575" y="3354388"/>
          <p14:tracePt t="106516" x="5108575" y="3346450"/>
          <p14:tracePt t="106518" x="5108575" y="3338513"/>
          <p14:tracePt t="106519" x="5108575" y="3322638"/>
          <p14:tracePt t="106522" x="5108575" y="3314700"/>
          <p14:tracePt t="106522" x="5108575" y="3306763"/>
          <p14:tracePt t="106523" x="5108575" y="3300413"/>
          <p14:tracePt t="106524" x="5108575" y="3292475"/>
          <p14:tracePt t="106526" x="5108575" y="3284538"/>
          <p14:tracePt t="106527" x="5108575" y="3276600"/>
          <p14:tracePt t="106530" x="5108575" y="3268663"/>
          <p14:tracePt t="106531" x="5108575" y="3260725"/>
          <p14:tracePt t="106532" x="5108575" y="3252788"/>
          <p14:tracePt t="106535" x="5108575" y="3244850"/>
          <p14:tracePt t="106535" x="5108575" y="3236913"/>
          <p14:tracePt t="106538" x="5108575" y="3228975"/>
          <p14:tracePt t="106539" x="5108575" y="3221038"/>
          <p14:tracePt t="106542" x="5108575" y="3213100"/>
          <p14:tracePt t="106543" x="5108575" y="3205163"/>
          <p14:tracePt t="106546" x="5108575" y="3197225"/>
          <p14:tracePt t="106548" x="5100638" y="3189288"/>
          <p14:tracePt t="106548" x="5100638" y="3181350"/>
          <p14:tracePt t="106551" x="5100638" y="3175000"/>
          <p14:tracePt t="106552" x="5100638" y="3167063"/>
          <p14:tracePt t="106556" x="5100638" y="3159125"/>
          <p14:tracePt t="106556" x="5092700" y="3159125"/>
          <p14:tracePt t="106559" x="5092700" y="3151188"/>
          <p14:tracePt t="106560" x="5084763" y="3151188"/>
          <p14:tracePt t="106561" x="5084763" y="3143250"/>
          <p14:tracePt t="106564" x="5076825" y="3143250"/>
          <p14:tracePt t="106565" x="5076825" y="3135313"/>
          <p14:tracePt t="106569" x="5076825" y="3127375"/>
          <p14:tracePt t="106570" x="5068888" y="3127375"/>
          <p14:tracePt t="106575" x="5068888" y="3119438"/>
          <p14:tracePt t="106575" x="5060950" y="3119438"/>
          <p14:tracePt t="106578" x="5060950" y="3111500"/>
          <p14:tracePt t="106587" x="5060950" y="3103563"/>
          <p14:tracePt t="106601" x="5060950" y="3095625"/>
          <p14:tracePt t="106609" x="5054600" y="3095625"/>
          <p14:tracePt t="106616" x="5054600" y="3087688"/>
          <p14:tracePt t="106623" x="5046663" y="3087688"/>
          <p14:tracePt t="106628" x="5046663" y="3079750"/>
          <p14:tracePt t="106633" x="5038725" y="3079750"/>
          <p14:tracePt t="106638" x="5030788" y="3079750"/>
          <p14:tracePt t="106643" x="5030788" y="3071813"/>
          <p14:tracePt t="106645" x="5022850" y="3071813"/>
          <p14:tracePt t="106650" x="5022850" y="3063875"/>
          <p14:tracePt t="106651" x="5014913" y="3063875"/>
          <p14:tracePt t="106654" x="5014913" y="3055938"/>
          <p14:tracePt t="106659" x="5014913" y="3049588"/>
          <p14:tracePt t="106662" x="5014913" y="3041650"/>
          <p14:tracePt t="106663" x="5006975" y="3041650"/>
          <p14:tracePt t="106664" x="5006975" y="3033713"/>
          <p14:tracePt t="106668" x="4999038" y="3025775"/>
          <p14:tracePt t="106669" x="4991100" y="3017838"/>
          <p14:tracePt t="106673" x="4991100" y="3009900"/>
          <p14:tracePt t="106673" x="4983163" y="3009900"/>
          <p14:tracePt t="106674" x="4983163" y="3001963"/>
          <p14:tracePt t="106677" x="4975225" y="2994025"/>
          <p14:tracePt t="106679" x="4975225" y="2986088"/>
          <p14:tracePt t="106682" x="4967288" y="2978150"/>
          <p14:tracePt t="106683" x="4959350" y="2970213"/>
          <p14:tracePt t="106686" x="4959350" y="2962275"/>
          <p14:tracePt t="106688" x="4951413" y="2962275"/>
          <p14:tracePt t="106688" x="4951413" y="2954338"/>
          <p14:tracePt t="106689" x="4951413" y="2946400"/>
          <p14:tracePt t="106690" x="4943475" y="2946400"/>
          <p14:tracePt t="106691" x="4943475" y="2938463"/>
          <p14:tracePt t="106692" x="4937125" y="2930525"/>
          <p14:tracePt t="106696" x="4937125" y="2924175"/>
          <p14:tracePt t="106697" x="4929188" y="2916238"/>
          <p14:tracePt t="106699" x="4929188" y="2908300"/>
          <p14:tracePt t="106701" x="4921250" y="2900363"/>
          <p14:tracePt t="106703" x="4921250" y="2892425"/>
          <p14:tracePt t="106706" x="4913313" y="2884488"/>
          <p14:tracePt t="106706" x="4913313" y="2876550"/>
          <p14:tracePt t="106708" x="4905375" y="2876550"/>
          <p14:tracePt t="106709" x="4905375" y="2868613"/>
          <p14:tracePt t="106712" x="4905375" y="2860675"/>
          <p14:tracePt t="106713" x="4897438" y="2852738"/>
          <p14:tracePt t="106716" x="4897438" y="2844800"/>
          <p14:tracePt t="106717" x="4889500" y="2844800"/>
          <p14:tracePt t="106718" x="4889500" y="2836863"/>
          <p14:tracePt t="106721" x="4889500" y="2828925"/>
          <p14:tracePt t="106722" x="4889500" y="2820988"/>
          <p14:tracePt t="106725" x="4889500" y="2813050"/>
          <p14:tracePt t="106727" x="4889500" y="2805113"/>
          <p14:tracePt t="106730" x="4889500" y="2798763"/>
          <p14:tracePt t="106731" x="4889500" y="2790825"/>
          <p14:tracePt t="106734" x="4889500" y="2782888"/>
          <p14:tracePt t="106736" x="4889500" y="2774950"/>
          <p14:tracePt t="106738" x="4889500" y="2767013"/>
          <p14:tracePt t="106741" x="4889500" y="2759075"/>
          <p14:tracePt t="106743" x="4889500" y="2751138"/>
          <p14:tracePt t="106745" x="4889500" y="2743200"/>
          <p14:tracePt t="106747" x="4889500" y="2735263"/>
          <p14:tracePt t="106751" x="4889500" y="2727325"/>
          <p14:tracePt t="106753" x="4889500" y="2719388"/>
          <p14:tracePt t="106755" x="4889500" y="2711450"/>
          <p14:tracePt t="106757" x="4889500" y="2703513"/>
          <p14:tracePt t="106761" x="4889500" y="2695575"/>
          <p14:tracePt t="106764" x="4889500" y="2687638"/>
          <p14:tracePt t="106781" x="4897438" y="2649538"/>
          <p14:tracePt t="106785" x="4897438" y="2641600"/>
          <p14:tracePt t="106787" x="4905375" y="2641600"/>
          <p14:tracePt t="106791" x="4905375" y="2633663"/>
          <p14:tracePt t="106794" x="4913313" y="2633663"/>
          <p14:tracePt t="106794" x="4913313" y="2625725"/>
          <p14:tracePt t="106800" x="4913313" y="2617788"/>
          <p14:tracePt t="106803" x="4913313" y="2609850"/>
          <p14:tracePt t="106808" x="4913313" y="2601913"/>
          <p14:tracePt t="106812" x="4913313" y="2593975"/>
          <p14:tracePt t="106817" x="4921250" y="2593975"/>
          <p14:tracePt t="106818" x="4921250" y="2586038"/>
          <p14:tracePt t="106823" x="4929188" y="2586038"/>
          <p14:tracePt t="106826" x="4929188" y="2578100"/>
          <p14:tracePt t="106978" x="4929188" y="2586038"/>
          <p14:tracePt t="106980" x="4937125" y="2586038"/>
          <p14:tracePt t="106982" x="4937125" y="2593975"/>
          <p14:tracePt t="106983" x="4937125" y="2601913"/>
          <p14:tracePt t="106986" x="4937125" y="2609850"/>
          <p14:tracePt t="106986" x="4943475" y="2609850"/>
          <p14:tracePt t="106987" x="4943475" y="2617788"/>
          <p14:tracePt t="106993" x="4943475" y="2625725"/>
          <p14:tracePt t="107002" x="4943475" y="2633663"/>
          <p14:tracePt t="107010" x="4943475" y="2641600"/>
          <p14:tracePt t="107016" x="4943475" y="2649538"/>
          <p14:tracePt t="107020" x="4943475" y="2657475"/>
          <p14:tracePt t="107027" x="4943475" y="2665413"/>
          <p14:tracePt t="107033" x="4943475" y="2673350"/>
          <p14:tracePt t="107052" x="4943475" y="2681288"/>
          <p14:tracePt t="107123" x="4951413" y="2681288"/>
          <p14:tracePt t="107153" x="4959350" y="2681288"/>
          <p14:tracePt t="107156" x="4967288" y="2681288"/>
          <p14:tracePt t="107159" x="4967288" y="2673350"/>
          <p14:tracePt t="107161" x="4975225" y="2673350"/>
          <p14:tracePt t="107163" x="4975225" y="2665413"/>
          <p14:tracePt t="107164" x="4983163" y="2665413"/>
          <p14:tracePt t="107166" x="4983163" y="2657475"/>
          <p14:tracePt t="107168" x="4983163" y="2649538"/>
          <p14:tracePt t="107170" x="4991100" y="2649538"/>
          <p14:tracePt t="107174" x="4991100" y="2641600"/>
          <p14:tracePt t="107180" x="4999038" y="2641600"/>
          <p14:tracePt t="107184" x="4999038" y="2633663"/>
          <p14:tracePt t="107196" x="4999038" y="2625725"/>
          <p14:tracePt t="107209" x="5006975" y="2625725"/>
          <p14:tracePt t="107538" x="5006975" y="2617788"/>
          <p14:tracePt t="108230" x="5006975" y="2625725"/>
          <p14:tracePt t="108233" x="5006975" y="2633663"/>
          <p14:tracePt t="108237" x="5006975" y="2641600"/>
          <p14:tracePt t="108239" x="5006975" y="2649538"/>
          <p14:tracePt t="108241" x="5006975" y="2657475"/>
          <p14:tracePt t="108245" x="5006975" y="2665413"/>
          <p14:tracePt t="108248" x="5006975" y="2673350"/>
          <p14:tracePt t="108255" x="5006975" y="2681288"/>
          <p14:tracePt t="108258" x="5006975" y="2687638"/>
          <p14:tracePt t="108262" x="5006975" y="2695575"/>
          <p14:tracePt t="108263" x="5006975" y="2703513"/>
          <p14:tracePt t="108267" x="5006975" y="2711450"/>
          <p14:tracePt t="108271" x="5006975" y="2719388"/>
          <p14:tracePt t="108273" x="5006975" y="2727325"/>
          <p14:tracePt t="108276" x="5006975" y="2735263"/>
          <p14:tracePt t="108278" x="5006975" y="2743200"/>
          <p14:tracePt t="108280" x="5006975" y="2751138"/>
          <p14:tracePt t="108281" x="5006975" y="2759075"/>
          <p14:tracePt t="108284" x="5006975" y="2767013"/>
          <p14:tracePt t="108287" x="5006975" y="2774950"/>
          <p14:tracePt t="108289" x="5006975" y="2782888"/>
          <p14:tracePt t="108292" x="5006975" y="2790825"/>
          <p14:tracePt t="108292" x="5006975" y="2798763"/>
          <p14:tracePt t="108295" x="5006975" y="2805113"/>
          <p14:tracePt t="108297" x="5006975" y="2813050"/>
          <p14:tracePt t="108298" x="5006975" y="2820988"/>
          <p14:tracePt t="108300" x="5006975" y="2828925"/>
          <p14:tracePt t="108302" x="5006975" y="2836863"/>
          <p14:tracePt t="108305" x="5006975" y="2844800"/>
          <p14:tracePt t="108305" x="5006975" y="2852738"/>
          <p14:tracePt t="108308" x="5006975" y="2860675"/>
          <p14:tracePt t="108308" x="5006975" y="2868613"/>
          <p14:tracePt t="108311" x="5006975" y="2876550"/>
          <p14:tracePt t="108313" x="5006975" y="2884488"/>
          <p14:tracePt t="108314" x="5006975" y="2892425"/>
          <p14:tracePt t="108314" x="5006975" y="2900363"/>
          <p14:tracePt t="108317" x="5006975" y="2908300"/>
          <p14:tracePt t="108319" x="5006975" y="2916238"/>
          <p14:tracePt t="108320" x="5006975" y="2924175"/>
          <p14:tracePt t="108322" x="5006975" y="2930525"/>
          <p14:tracePt t="108323" x="5006975" y="2938463"/>
          <p14:tracePt t="108325" x="5006975" y="2946400"/>
          <p14:tracePt t="108327" x="5006975" y="2954338"/>
          <p14:tracePt t="108328" x="5006975" y="2962275"/>
          <p14:tracePt t="108330" x="5006975" y="2970213"/>
          <p14:tracePt t="108331" x="5006975" y="2978150"/>
          <p14:tracePt t="108334" x="5006975" y="2986088"/>
          <p14:tracePt t="108334" x="5006975" y="2994025"/>
          <p14:tracePt t="108337" x="5006975" y="3001963"/>
          <p14:tracePt t="108338" x="5006975" y="3009900"/>
          <p14:tracePt t="108340" x="5006975" y="3017838"/>
          <p14:tracePt t="108340" x="5006975" y="3025775"/>
          <p14:tracePt t="108343" x="5006975" y="3033713"/>
          <p14:tracePt t="108346" x="5006975" y="3041650"/>
          <p14:tracePt t="108347" x="5006975" y="3049588"/>
          <p14:tracePt t="108348" x="5006975" y="3055938"/>
          <p14:tracePt t="108351" x="5006975" y="3063875"/>
          <p14:tracePt t="108353" x="5006975" y="3071813"/>
          <p14:tracePt t="108353" x="5006975" y="3079750"/>
          <p14:tracePt t="108356" x="5006975" y="3087688"/>
          <p14:tracePt t="108358" x="5006975" y="3095625"/>
          <p14:tracePt t="108360" x="5006975" y="3103563"/>
          <p14:tracePt t="108362" x="5006975" y="3111500"/>
          <p14:tracePt t="108363" x="5006975" y="3119438"/>
          <p14:tracePt t="108364" x="5006975" y="3127375"/>
          <p14:tracePt t="108365" x="5006975" y="3135313"/>
          <p14:tracePt t="108368" x="5006975" y="3143250"/>
          <p14:tracePt t="108368" x="5006975" y="3151188"/>
          <p14:tracePt t="108371" x="5006975" y="3159125"/>
          <p14:tracePt t="108373" x="5006975" y="3167063"/>
          <p14:tracePt t="108375" x="5006975" y="3175000"/>
          <p14:tracePt t="108377" x="5006975" y="3181350"/>
          <p14:tracePt t="108378" x="5006975" y="3189288"/>
          <p14:tracePt t="108378" x="4999038" y="3189288"/>
          <p14:tracePt t="108380" x="4999038" y="3197225"/>
          <p14:tracePt t="108381" x="4999038" y="3205163"/>
          <p14:tracePt t="108384" x="4999038" y="3213100"/>
          <p14:tracePt t="108384" x="4999038" y="3221038"/>
          <p14:tracePt t="108387" x="4999038" y="3228975"/>
          <p14:tracePt t="108388" x="4999038" y="3236913"/>
          <p14:tracePt t="108391" x="4999038" y="3244850"/>
          <p14:tracePt t="108393" x="4999038" y="3252788"/>
          <p14:tracePt t="108395" x="4999038" y="3260725"/>
          <p14:tracePt t="108397" x="4999038" y="3268663"/>
          <p14:tracePt t="108398" x="4999038" y="3276600"/>
          <p14:tracePt t="108400" x="4999038" y="3284538"/>
          <p14:tracePt t="108400" x="4999038" y="3292475"/>
          <p14:tracePt t="108403" x="4991100" y="3300413"/>
          <p14:tracePt t="108405" x="4991100" y="3306763"/>
          <p14:tracePt t="108405" x="4991100" y="3314700"/>
          <p14:tracePt t="108408" x="4991100" y="3322638"/>
          <p14:tracePt t="108409" x="4991100" y="3330575"/>
          <p14:tracePt t="108411" x="4991100" y="3338513"/>
          <p14:tracePt t="108413" x="4991100" y="3346450"/>
          <p14:tracePt t="108414" x="4991100" y="3354388"/>
          <p14:tracePt t="108416" x="4991100" y="3362325"/>
          <p14:tracePt t="108416" x="4991100" y="3370263"/>
          <p14:tracePt t="108419" x="4991100" y="3378200"/>
          <p14:tracePt t="108420" x="4991100" y="3386138"/>
          <p14:tracePt t="108420" x="4991100" y="3394075"/>
          <p14:tracePt t="108423" x="4991100" y="3402013"/>
          <p14:tracePt t="108425" x="4991100" y="3409950"/>
          <p14:tracePt t="108425" x="4991100" y="3417888"/>
          <p14:tracePt t="108427" x="4991100" y="3425825"/>
          <p14:tracePt t="108428" x="4991100" y="3432175"/>
          <p14:tracePt t="108430" x="4983163" y="3440113"/>
          <p14:tracePt t="108431" x="4983163" y="3448050"/>
          <p14:tracePt t="108433" x="4983163" y="3455988"/>
          <p14:tracePt t="108433" x="4983163" y="3463925"/>
          <p14:tracePt t="108434" x="4983163" y="3471863"/>
          <p14:tracePt t="108436" x="4983163" y="3479800"/>
          <p14:tracePt t="108437" x="4983163" y="3487738"/>
          <p14:tracePt t="108440" x="4983163" y="3495675"/>
          <p14:tracePt t="108441" x="4983163" y="3503613"/>
          <p14:tracePt t="108443" x="4983163" y="3511550"/>
          <p14:tracePt t="108443" x="4983163" y="3519488"/>
          <p14:tracePt t="108444" x="4983163" y="3527425"/>
          <p14:tracePt t="108447" x="4983163" y="3535363"/>
          <p14:tracePt t="108448" x="4983163" y="3543300"/>
          <p14:tracePt t="108448" x="4975225" y="3551238"/>
          <p14:tracePt t="108451" x="4975225" y="3557588"/>
          <p14:tracePt t="108451" x="4975225" y="3565525"/>
          <p14:tracePt t="108453" x="4975225" y="3573463"/>
          <p14:tracePt t="108454" x="4975225" y="3581400"/>
          <p14:tracePt t="108455" x="4975225" y="3589338"/>
          <p14:tracePt t="108456" x="4975225" y="3597275"/>
          <p14:tracePt t="108458" x="4975225" y="3605213"/>
          <p14:tracePt t="108459" x="4975225" y="3613150"/>
          <p14:tracePt t="108460" x="4975225" y="3621088"/>
          <p14:tracePt t="108462" x="4975225" y="3629025"/>
          <p14:tracePt t="108464" x="4975225" y="3636963"/>
          <p14:tracePt t="108466" x="4975225" y="3644900"/>
          <p14:tracePt t="108467" x="4975225" y="3652838"/>
          <p14:tracePt t="108467" x="4975225" y="3660775"/>
          <p14:tracePt t="108469" x="4975225" y="3668713"/>
          <p14:tracePt t="108471" x="4967288" y="3676650"/>
          <p14:tracePt t="108471" x="4967288" y="3683000"/>
          <p14:tracePt t="108473" x="4967288" y="3690938"/>
          <p14:tracePt t="108475" x="4967288" y="3706813"/>
          <p14:tracePt t="108478" x="4967288" y="3714750"/>
          <p14:tracePt t="108479" x="4967288" y="3722688"/>
          <p14:tracePt t="108481" x="4967288" y="3730625"/>
          <p14:tracePt t="108482" x="4967288" y="3738563"/>
          <p14:tracePt t="108483" x="4967288" y="3746500"/>
          <p14:tracePt t="108484" x="4967288" y="3754438"/>
          <p14:tracePt t="108485" x="4967288" y="3762375"/>
          <p14:tracePt t="108488" x="4967288" y="3770313"/>
          <p14:tracePt t="108489" x="4967288" y="3778250"/>
          <p14:tracePt t="108490" x="4967288" y="3786188"/>
          <p14:tracePt t="108491" x="4967288" y="3794125"/>
          <p14:tracePt t="108494" x="4967288" y="3802063"/>
          <p14:tracePt t="108495" x="4967288" y="3808413"/>
          <p14:tracePt t="108497" x="4967288" y="3816350"/>
          <p14:tracePt t="108498" x="4967288" y="3824288"/>
          <p14:tracePt t="108499" x="4967288" y="3832225"/>
          <p14:tracePt t="108500" x="4967288" y="3840163"/>
          <p14:tracePt t="108502" x="4967288" y="3848100"/>
          <p14:tracePt t="108503" x="4967288" y="3856038"/>
          <p14:tracePt t="108505" x="4967288" y="3863975"/>
          <p14:tracePt t="108505" x="4967288" y="3871913"/>
          <p14:tracePt t="108506" x="4967288" y="3879850"/>
          <p14:tracePt t="108508" x="4967288" y="3887788"/>
          <p14:tracePt t="108510" x="4967288" y="3895725"/>
          <p14:tracePt t="108510" x="4967288" y="3903663"/>
          <p14:tracePt t="108513" x="4967288" y="3911600"/>
          <p14:tracePt t="108514" x="4967288" y="3919538"/>
          <p14:tracePt t="108515" x="4967288" y="3927475"/>
          <p14:tracePt t="108515" x="4967288" y="3933825"/>
          <p14:tracePt t="108518" x="4967288" y="3941763"/>
          <p14:tracePt t="108519" x="4967288" y="3949700"/>
          <p14:tracePt t="108519" x="4967288" y="3957638"/>
          <p14:tracePt t="108520" x="4967288" y="3965575"/>
          <p14:tracePt t="108521" x="4967288" y="3973513"/>
          <p14:tracePt t="108523" x="4967288" y="3989388"/>
          <p14:tracePt t="108525" x="4967288" y="3997325"/>
          <p14:tracePt t="108527" x="4967288" y="4005263"/>
          <p14:tracePt t="108527" x="4967288" y="4013200"/>
          <p14:tracePt t="108528" x="4967288" y="4021138"/>
          <p14:tracePt t="108530" x="4967288" y="4029075"/>
          <p14:tracePt t="108531" x="4967288" y="4037013"/>
          <p14:tracePt t="108533" x="4967288" y="4044950"/>
          <p14:tracePt t="108533" x="4967288" y="4052888"/>
          <p14:tracePt t="108534" x="4967288" y="4059238"/>
          <p14:tracePt t="108535" x="4967288" y="4067175"/>
          <p14:tracePt t="108536" x="4967288" y="4075113"/>
          <p14:tracePt t="108537" x="4967288" y="4083050"/>
          <p14:tracePt t="108538" x="4967288" y="4090988"/>
          <p14:tracePt t="108539" x="4967288" y="4098925"/>
          <p14:tracePt t="108540" x="4975225" y="4106863"/>
          <p14:tracePt t="108541" x="4975225" y="4114800"/>
          <p14:tracePt t="108542" x="4975225" y="4122738"/>
          <p14:tracePt t="108543" x="4975225" y="4130675"/>
          <p14:tracePt t="108544" x="4975225" y="4138613"/>
          <p14:tracePt t="108547" x="4975225" y="4154488"/>
          <p14:tracePt t="108548" x="4975225" y="4162425"/>
          <p14:tracePt t="108548" x="4975225" y="4170363"/>
          <p14:tracePt t="108551" x="4975225" y="4184650"/>
          <p14:tracePt t="108551" x="4975225" y="4192588"/>
          <p14:tracePt t="108552" x="4983163" y="4200525"/>
          <p14:tracePt t="108553" x="4983163" y="4208463"/>
          <p14:tracePt t="108554" x="4983163" y="4216400"/>
          <p14:tracePt t="108555" x="4983163" y="4224338"/>
          <p14:tracePt t="108556" x="4983163" y="4232275"/>
          <p14:tracePt t="108557" x="4983163" y="4240213"/>
          <p14:tracePt t="108558" x="4983163" y="4248150"/>
          <p14:tracePt t="108559" x="4983163" y="4256088"/>
          <p14:tracePt t="108560" x="4983163" y="4264025"/>
          <p14:tracePt t="108561" x="4983163" y="4271963"/>
          <p14:tracePt t="108563" x="4983163" y="4279900"/>
          <p14:tracePt t="108564" x="4983163" y="4287838"/>
          <p14:tracePt t="108566" x="4983163" y="4295775"/>
          <p14:tracePt t="108566" x="4983163" y="4302125"/>
          <p14:tracePt t="108568" x="4983163" y="4310063"/>
          <p14:tracePt t="108568" x="4983163" y="4318000"/>
          <p14:tracePt t="108569" x="4983163" y="4325938"/>
          <p14:tracePt t="108570" x="4983163" y="4333875"/>
          <p14:tracePt t="108573" x="4983163" y="4341813"/>
          <p14:tracePt t="108573" x="4983163" y="4349750"/>
          <p14:tracePt t="108574" x="4983163" y="4357688"/>
          <p14:tracePt t="108575" x="4983163" y="4365625"/>
          <p14:tracePt t="108576" x="4983163" y="4373563"/>
          <p14:tracePt t="108578" x="4983163" y="4381500"/>
          <p14:tracePt t="108578" x="4983163" y="4389438"/>
          <p14:tracePt t="108580" x="4983163" y="4397375"/>
          <p14:tracePt t="108581" x="4983163" y="4405313"/>
          <p14:tracePt t="108583" x="4983163" y="4413250"/>
          <p14:tracePt t="108583" x="4983163" y="4421188"/>
          <p14:tracePt t="108585" x="4983163" y="4427538"/>
          <p14:tracePt t="108585" x="4983163" y="4435475"/>
          <p14:tracePt t="108586" x="4983163" y="4443413"/>
          <p14:tracePt t="108587" x="4983163" y="4451350"/>
          <p14:tracePt t="108588" x="4983163" y="4459288"/>
          <p14:tracePt t="108589" x="4983163" y="4467225"/>
          <p14:tracePt t="108591" x="4983163" y="4475163"/>
          <p14:tracePt t="108593" x="4983163" y="4483100"/>
          <p14:tracePt t="108593" x="4983163" y="4491038"/>
          <p14:tracePt t="108595" x="4983163" y="4506913"/>
          <p14:tracePt t="108597" x="4983163" y="4514850"/>
          <p14:tracePt t="108598" x="4983163" y="4522788"/>
          <p14:tracePt t="108599" x="4983163" y="4530725"/>
          <p14:tracePt t="108601" x="4991100" y="4538663"/>
          <p14:tracePt t="108603" x="4991100" y="4546600"/>
          <p14:tracePt t="108603" x="4991100" y="4552950"/>
          <p14:tracePt t="108605" x="4991100" y="4560888"/>
          <p14:tracePt t="108606" x="4991100" y="4568825"/>
          <p14:tracePt t="108607" x="4991100" y="4576763"/>
          <p14:tracePt t="108608" x="4999038" y="4576763"/>
          <p14:tracePt t="108610" x="4999038" y="4592638"/>
          <p14:tracePt t="108611" x="4999038" y="4600575"/>
          <p14:tracePt t="108612" x="4999038" y="4608513"/>
          <p14:tracePt t="108614" x="4999038" y="4616450"/>
          <p14:tracePt t="108615" x="4999038" y="4624388"/>
          <p14:tracePt t="108616" x="4999038" y="4632325"/>
          <p14:tracePt t="108617" x="4999038" y="4640263"/>
          <p14:tracePt t="108618" x="4999038" y="4648200"/>
          <p14:tracePt t="108619" x="4999038" y="4656138"/>
          <p14:tracePt t="108621" x="4999038" y="4664075"/>
          <p14:tracePt t="108622" x="4999038" y="4672013"/>
          <p14:tracePt t="108623" x="4999038" y="4678363"/>
          <p14:tracePt t="108624" x="4999038" y="4686300"/>
          <p14:tracePt t="108626" x="5006975" y="4694238"/>
          <p14:tracePt t="108627" x="5006975" y="4702175"/>
          <p14:tracePt t="108628" x="5006975" y="4710113"/>
          <p14:tracePt t="108629" x="5006975" y="4718050"/>
          <p14:tracePt t="108631" x="5006975" y="4725988"/>
          <p14:tracePt t="108632" x="5006975" y="4733925"/>
          <p14:tracePt t="108633" x="5006975" y="4741863"/>
          <p14:tracePt t="108635" x="5006975" y="4749800"/>
          <p14:tracePt t="108636" x="5006975" y="4757738"/>
          <p14:tracePt t="108638" x="5006975" y="4765675"/>
          <p14:tracePt t="108638" x="5014913" y="4773613"/>
          <p14:tracePt t="108641" x="5014913" y="4781550"/>
          <p14:tracePt t="108641" x="5014913" y="4789488"/>
          <p14:tracePt t="108643" x="5014913" y="4797425"/>
          <p14:tracePt t="108644" x="5014913" y="4803775"/>
          <p14:tracePt t="108645" x="5014913" y="4811713"/>
          <p14:tracePt t="108648" x="5014913" y="4819650"/>
          <p14:tracePt t="108649" x="5014913" y="4827588"/>
          <p14:tracePt t="108649" x="5014913" y="4835525"/>
          <p14:tracePt t="108650" x="5014913" y="4843463"/>
          <p14:tracePt t="108653" x="5014913" y="4851400"/>
          <p14:tracePt t="108653" x="5014913" y="4859338"/>
          <p14:tracePt t="108655" x="5014913" y="4867275"/>
          <p14:tracePt t="108657" x="5014913" y="4875213"/>
          <p14:tracePt t="108657" x="5014913" y="4883150"/>
          <p14:tracePt t="108660" x="5014913" y="4891088"/>
          <p14:tracePt t="108660" x="5014913" y="4899025"/>
          <p14:tracePt t="108663" x="5014913" y="4906963"/>
          <p14:tracePt t="108664" x="5014913" y="4914900"/>
          <p14:tracePt t="108666" x="5014913" y="4922838"/>
          <p14:tracePt t="108668" x="5014913" y="4929188"/>
          <p14:tracePt t="108668" x="5014913" y="4937125"/>
          <p14:tracePt t="108671" x="5014913" y="4945063"/>
          <p14:tracePt t="108671" x="5014913" y="4953000"/>
          <p14:tracePt t="108673" x="5014913" y="4960938"/>
          <p14:tracePt t="108674" x="5014913" y="4968875"/>
          <p14:tracePt t="108677" x="5014913" y="4976813"/>
          <p14:tracePt t="108677" x="5014913" y="4984750"/>
          <p14:tracePt t="108680" x="5014913" y="4992688"/>
          <p14:tracePt t="108681" x="5014913" y="5000625"/>
          <p14:tracePt t="108681" x="5014913" y="5008563"/>
          <p14:tracePt t="108683" x="5014913" y="5016500"/>
          <p14:tracePt t="108684" x="5014913" y="5024438"/>
          <p14:tracePt t="108685" x="5014913" y="5032375"/>
          <p14:tracePt t="108686" x="5014913" y="5040313"/>
          <p14:tracePt t="108689" x="5014913" y="5048250"/>
          <p14:tracePt t="108689" x="5014913" y="5054600"/>
          <p14:tracePt t="108691" x="5014913" y="5062538"/>
          <p14:tracePt t="108692" x="5014913" y="5070475"/>
          <p14:tracePt t="108693" x="5014913" y="5078413"/>
          <p14:tracePt t="108696" x="5014913" y="5086350"/>
          <p14:tracePt t="108697" x="5014913" y="5094288"/>
          <p14:tracePt t="108698" x="5014913" y="5102225"/>
          <p14:tracePt t="108698" x="5014913" y="5110163"/>
          <p14:tracePt t="108701" x="5014913" y="5118100"/>
          <p14:tracePt t="108701" x="5014913" y="5126038"/>
          <p14:tracePt t="108702" x="5014913" y="5133975"/>
          <p14:tracePt t="108703" x="5014913" y="5141913"/>
          <p14:tracePt t="108704" x="5014913" y="5149850"/>
          <p14:tracePt t="108707" x="5014913" y="5157788"/>
          <p14:tracePt t="108708" x="5014913" y="5165725"/>
          <p14:tracePt t="108708" x="5014913" y="5173663"/>
          <p14:tracePt t="108709" x="5014913" y="5180013"/>
          <p14:tracePt t="108712" x="5014913" y="5187950"/>
          <p14:tracePt t="108712" x="5014913" y="5195888"/>
          <p14:tracePt t="108714" x="5014913" y="5203825"/>
          <p14:tracePt t="108716" x="5014913" y="5219700"/>
          <p14:tracePt t="108717" x="5014913" y="5235575"/>
          <p14:tracePt t="108720" x="5014913" y="5251450"/>
          <p14:tracePt t="108721" x="5014913" y="5259388"/>
          <p14:tracePt t="108723" x="5014913" y="5267325"/>
          <p14:tracePt t="108723" x="5014913" y="5275263"/>
          <p14:tracePt t="108724" x="5014913" y="5283200"/>
          <p14:tracePt t="108726" x="5014913" y="5291138"/>
          <p14:tracePt t="108726" x="5014913" y="5299075"/>
          <p14:tracePt t="108727" x="5014913" y="5305425"/>
          <p14:tracePt t="108728" x="5014913" y="5313363"/>
          <p14:tracePt t="108730" x="5014913" y="5321300"/>
          <p14:tracePt t="108731" x="5014913" y="5329238"/>
          <p14:tracePt t="108731" x="5014913" y="5337175"/>
          <p14:tracePt t="108732" x="5014913" y="5345113"/>
          <p14:tracePt t="108733" x="5014913" y="5353050"/>
          <p14:tracePt t="108735" x="5014913" y="5360988"/>
          <p14:tracePt t="108735" x="5014913" y="5368925"/>
          <p14:tracePt t="108736" x="5014913" y="5376863"/>
          <p14:tracePt t="108737" x="5014913" y="5384800"/>
          <p14:tracePt t="108738" x="5014913" y="5392738"/>
          <p14:tracePt t="108739" x="5014913" y="5400675"/>
          <p14:tracePt t="108742" x="5014913" y="5408613"/>
          <p14:tracePt t="108743" x="5014913" y="5416550"/>
          <p14:tracePt t="108744" x="5014913" y="5430838"/>
          <p14:tracePt t="108745" x="5014913" y="5446713"/>
          <p14:tracePt t="108748" x="5014913" y="5454650"/>
          <p14:tracePt t="108748" x="5014913" y="5462588"/>
          <p14:tracePt t="108749" x="5014913" y="5470525"/>
          <p14:tracePt t="108750" x="5014913" y="5486400"/>
          <p14:tracePt t="108753" x="5014913" y="5494338"/>
          <p14:tracePt t="108753" x="5014913" y="5502275"/>
          <p14:tracePt t="108754" x="5014913" y="5510213"/>
          <p14:tracePt t="108755" x="5014913" y="5518150"/>
          <p14:tracePt t="108756" x="5014913" y="5526088"/>
          <p14:tracePt t="108759" x="5014913" y="5534025"/>
          <p14:tracePt t="108760" x="5014913" y="5541963"/>
          <p14:tracePt t="108760" x="5014913" y="5548313"/>
          <p14:tracePt t="108763" x="5014913" y="5556250"/>
          <p14:tracePt t="108764" x="5014913" y="5564188"/>
          <p14:tracePt t="108764" x="5014913" y="5572125"/>
          <p14:tracePt t="108781" x="5014913" y="5643563"/>
          <p14:tracePt t="108783" x="5014913" y="5651500"/>
          <p14:tracePt t="108786" x="5014913" y="5659438"/>
          <p14:tracePt t="108788" x="5014913" y="5667375"/>
          <p14:tracePt t="108791" x="5014913" y="5673725"/>
          <p14:tracePt t="108793" x="5014913" y="5681663"/>
          <p14:tracePt t="108795" x="5014913" y="5689600"/>
          <p14:tracePt t="108797" x="5014913" y="5697538"/>
          <p14:tracePt t="108800" x="5014913" y="5705475"/>
          <p14:tracePt t="108803" x="5014913" y="5713413"/>
          <p14:tracePt t="108805" x="5014913" y="5721350"/>
          <p14:tracePt t="108808" x="5014913" y="5729288"/>
          <p14:tracePt t="108810" x="5014913" y="5737225"/>
          <p14:tracePt t="108812" x="5014913" y="5745163"/>
          <p14:tracePt t="108813" x="5014913" y="5753100"/>
          <p14:tracePt t="108816" x="5014913" y="5761038"/>
          <p14:tracePt t="108818" x="5014913" y="5768975"/>
          <p14:tracePt t="108821" x="5014913" y="5776913"/>
          <p14:tracePt t="108823" x="5014913" y="5784850"/>
          <p14:tracePt t="108825" x="5014913" y="5792788"/>
          <p14:tracePt t="108827" x="5014913" y="5799138"/>
          <p14:tracePt t="108828" x="5014913" y="5807075"/>
          <p14:tracePt t="108830" x="5014913" y="5815013"/>
          <p14:tracePt t="108833" x="5014913" y="5822950"/>
          <p14:tracePt t="108835" x="5014913" y="5830888"/>
          <p14:tracePt t="108837" x="5014913" y="5838825"/>
          <p14:tracePt t="108839" x="5014913" y="5846763"/>
          <p14:tracePt t="108841" x="5014913" y="5854700"/>
          <p14:tracePt t="108843" x="5014913" y="5862638"/>
          <p14:tracePt t="108846" x="5014913" y="5870575"/>
          <p14:tracePt t="108848" x="5014913" y="5878513"/>
          <p14:tracePt t="108851" x="5014913" y="5886450"/>
          <p14:tracePt t="108851" x="5014913" y="5894388"/>
          <p14:tracePt t="108855" x="5014913" y="5902325"/>
          <p14:tracePt t="108859" x="5014913" y="5910263"/>
          <p14:tracePt t="108863" x="5014913" y="5918200"/>
          <p14:tracePt t="108871" x="5014913" y="5924550"/>
          <p14:tracePt t="109009" x="5014913" y="5932488"/>
          <p14:tracePt t="109067" x="5014913" y="5924550"/>
          <p14:tracePt t="109069" x="5006975" y="5918200"/>
          <p14:tracePt t="109071" x="5006975" y="5910263"/>
          <p14:tracePt t="109073" x="4999038" y="5902325"/>
          <p14:tracePt t="109074" x="4999038" y="5894388"/>
          <p14:tracePt t="109076" x="4991100" y="5886450"/>
          <p14:tracePt t="109078" x="4991100" y="5878513"/>
          <p14:tracePt t="109078" x="4991100" y="5870575"/>
          <p14:tracePt t="109080" x="4991100" y="5862638"/>
          <p14:tracePt t="109081" x="4983163" y="5854700"/>
          <p14:tracePt t="109081" x="4983163" y="5838825"/>
          <p14:tracePt t="109082" x="4975225" y="5830888"/>
          <p14:tracePt t="109084" x="4975225" y="5822950"/>
          <p14:tracePt t="109084" x="4975225" y="5815013"/>
          <p14:tracePt t="109085" x="4975225" y="5807075"/>
          <p14:tracePt t="109086" x="4967288" y="5792788"/>
          <p14:tracePt t="109087" x="4967288" y="5784850"/>
          <p14:tracePt t="109088" x="4967288" y="5776913"/>
          <p14:tracePt t="109089" x="4967288" y="5761038"/>
          <p14:tracePt t="109090" x="4967288" y="5753100"/>
          <p14:tracePt t="109091" x="4959350" y="5745163"/>
          <p14:tracePt t="109092" x="4959350" y="5737225"/>
          <p14:tracePt t="109093" x="4959350" y="5721350"/>
          <p14:tracePt t="109094" x="4959350" y="5713413"/>
          <p14:tracePt t="109095" x="4959350" y="5705475"/>
          <p14:tracePt t="109097" x="4951413" y="5689600"/>
          <p14:tracePt t="109098" x="4951413" y="5681663"/>
          <p14:tracePt t="109098" x="4951413" y="5673725"/>
          <p14:tracePt t="109099" x="4951413" y="5659438"/>
          <p14:tracePt t="109101" x="4951413" y="5643563"/>
          <p14:tracePt t="109101" x="4951413" y="5635625"/>
          <p14:tracePt t="109103" x="4943475" y="5619750"/>
          <p14:tracePt t="109103" x="4943475" y="5603875"/>
          <p14:tracePt t="109104" x="4943475" y="5595938"/>
          <p14:tracePt t="109105" x="4943475" y="5588000"/>
          <p14:tracePt t="109106" x="4943475" y="5572125"/>
          <p14:tracePt t="109107" x="4943475" y="5556250"/>
          <p14:tracePt t="109108" x="4943475" y="5548313"/>
          <p14:tracePt t="109109" x="4943475" y="5534025"/>
          <p14:tracePt t="109111" x="4943475" y="5518150"/>
          <p14:tracePt t="109111" x="4943475" y="5502275"/>
          <p14:tracePt t="109112" x="4943475" y="5486400"/>
          <p14:tracePt t="109113" x="4943475" y="5470525"/>
          <p14:tracePt t="109114" x="4943475" y="5454650"/>
          <p14:tracePt t="109115" x="4943475" y="5438775"/>
          <p14:tracePt t="109116" x="4943475" y="5424488"/>
          <p14:tracePt t="109118" x="4943475" y="5408613"/>
          <p14:tracePt t="109118" x="4943475" y="5384800"/>
          <p14:tracePt t="109119" x="4943475" y="5368925"/>
          <p14:tracePt t="109120" x="4943475" y="5353050"/>
          <p14:tracePt t="109122" x="4943475" y="5329238"/>
          <p14:tracePt t="109122" x="4943475" y="5313363"/>
          <p14:tracePt t="109123" x="4943475" y="5291138"/>
          <p14:tracePt t="109124" x="4943475" y="5267325"/>
          <p14:tracePt t="109125" x="4943475" y="5251450"/>
          <p14:tracePt t="109127" x="4943475" y="5235575"/>
          <p14:tracePt t="109127" x="4943475" y="5211763"/>
          <p14:tracePt t="109128" x="4937125" y="5195888"/>
          <p14:tracePt t="109129" x="4937125" y="5173663"/>
          <p14:tracePt t="109131" x="4937125" y="5149850"/>
          <p14:tracePt t="109131" x="4937125" y="5126038"/>
          <p14:tracePt t="109132" x="4937125" y="5118100"/>
          <p14:tracePt t="109133" x="4937125" y="5094288"/>
          <p14:tracePt t="109135" x="4937125" y="5070475"/>
          <p14:tracePt t="109135" x="4937125" y="5048250"/>
          <p14:tracePt t="109136" x="4937125" y="5032375"/>
          <p14:tracePt t="109137" x="4937125" y="5008563"/>
          <p14:tracePt t="109138" x="4937125" y="4992688"/>
          <p14:tracePt t="109139" x="4937125" y="4968875"/>
          <p14:tracePt t="109140" x="4937125" y="4945063"/>
          <p14:tracePt t="109141" x="4937125" y="4929188"/>
          <p14:tracePt t="109143" x="4937125" y="4906963"/>
          <p14:tracePt t="109143" x="4937125" y="4891088"/>
          <p14:tracePt t="109144" x="4937125" y="4867275"/>
          <p14:tracePt t="109145" x="4937125" y="4851400"/>
          <p14:tracePt t="109147" x="4937125" y="4827588"/>
          <p14:tracePt t="109148" x="4937125" y="4803775"/>
          <p14:tracePt t="109148" x="4937125" y="4789488"/>
          <p14:tracePt t="109149" x="4937125" y="4765675"/>
          <p14:tracePt t="109150" x="4937125" y="4749800"/>
          <p14:tracePt t="109151" x="4937125" y="4725988"/>
          <p14:tracePt t="109153" x="4937125" y="4710113"/>
          <p14:tracePt t="109153" x="4937125" y="4694238"/>
          <p14:tracePt t="109154" x="4937125" y="4672013"/>
          <p14:tracePt t="109155" x="4937125" y="4656138"/>
          <p14:tracePt t="109156" x="4937125" y="4640263"/>
          <p14:tracePt t="109157" x="4937125" y="4616450"/>
          <p14:tracePt t="109159" x="4937125" y="4600575"/>
          <p14:tracePt t="109159" x="4929188" y="4584700"/>
          <p14:tracePt t="109160" x="4929188" y="4568825"/>
          <p14:tracePt t="109161" x="4929188" y="4552950"/>
          <p14:tracePt t="109162" x="4929188" y="4530725"/>
          <p14:tracePt t="109164" x="4929188" y="4514850"/>
          <p14:tracePt t="109164" x="4929188" y="4498975"/>
          <p14:tracePt t="109166" x="4929188" y="4483100"/>
          <p14:tracePt t="109166" x="4929188" y="4467225"/>
          <p14:tracePt t="109167" x="4921250" y="4451350"/>
          <p14:tracePt t="109168" x="4921250" y="4435475"/>
          <p14:tracePt t="109169" x="4921250" y="4413250"/>
          <p14:tracePt t="109171" x="4921250" y="4397375"/>
          <p14:tracePt t="109171" x="4921250" y="4381500"/>
          <p14:tracePt t="109172" x="4921250" y="4365625"/>
          <p14:tracePt t="109174" x="4921250" y="4349750"/>
          <p14:tracePt t="109174" x="4921250" y="4333875"/>
          <p14:tracePt t="109175" x="4913313" y="4318000"/>
          <p14:tracePt t="109176" x="4913313" y="4302125"/>
          <p14:tracePt t="109177" x="4913313" y="4287838"/>
          <p14:tracePt t="109178" x="4913313" y="4271963"/>
          <p14:tracePt t="109179" x="4913313" y="4264025"/>
          <p14:tracePt t="109181" x="4905375" y="4248150"/>
          <p14:tracePt t="109181" x="4905375" y="4232275"/>
          <p14:tracePt t="109182" x="4905375" y="4208463"/>
          <p14:tracePt t="109183" x="4905375" y="4192588"/>
          <p14:tracePt t="109184" x="4905375" y="4176713"/>
          <p14:tracePt t="109185" x="4905375" y="4162425"/>
          <p14:tracePt t="109186" x="4905375" y="4146550"/>
          <p14:tracePt t="109188" x="4897438" y="4138613"/>
          <p14:tracePt t="109189" x="4897438" y="4122738"/>
          <p14:tracePt t="109190" x="4897438" y="4098925"/>
          <p14:tracePt t="109190" x="4897438" y="4083050"/>
          <p14:tracePt t="109191" x="4897438" y="4067175"/>
          <p14:tracePt t="109192" x="4889500" y="4052888"/>
          <p14:tracePt t="109193" x="4889500" y="4044950"/>
          <p14:tracePt t="109194" x="4889500" y="4029075"/>
          <p14:tracePt t="109195" x="4889500" y="4013200"/>
          <p14:tracePt t="109197" x="4889500" y="3997325"/>
          <p14:tracePt t="109197" x="4889500" y="3973513"/>
          <p14:tracePt t="109198" x="4889500" y="3957638"/>
          <p14:tracePt t="109199" x="4881563" y="3941763"/>
          <p14:tracePt t="109200" x="4881563" y="3927475"/>
          <p14:tracePt t="109201" x="4881563" y="3911600"/>
          <p14:tracePt t="109202" x="4881563" y="3895725"/>
          <p14:tracePt t="109203" x="4881563" y="3879850"/>
          <p14:tracePt t="109204" x="4881563" y="3863975"/>
          <p14:tracePt t="109205" x="4881563" y="3848100"/>
          <p14:tracePt t="109207" x="4881563" y="3840163"/>
          <p14:tracePt t="109207" x="4873625" y="3816350"/>
          <p14:tracePt t="109208" x="4873625" y="3808413"/>
          <p14:tracePt t="109209" x="4873625" y="3794125"/>
          <p14:tracePt t="109210" x="4873625" y="3778250"/>
          <p14:tracePt t="109211" x="4873625" y="3762375"/>
          <p14:tracePt t="109212" x="4873625" y="3754438"/>
          <p14:tracePt t="109214" x="4873625" y="3738563"/>
          <p14:tracePt t="109214" x="4873625" y="3722688"/>
          <p14:tracePt t="109215" x="4865688" y="3714750"/>
          <p14:tracePt t="109216" x="4865688" y="3698875"/>
          <p14:tracePt t="109217" x="4865688" y="3683000"/>
          <p14:tracePt t="109218" x="4865688" y="3668713"/>
          <p14:tracePt t="109219" x="4865688" y="3652838"/>
          <p14:tracePt t="109220" x="4865688" y="3636963"/>
          <p14:tracePt t="109222" x="4865688" y="3629025"/>
          <p14:tracePt t="109222" x="4865688" y="3613150"/>
          <p14:tracePt t="109224" x="4865688" y="3597275"/>
          <p14:tracePt t="109224" x="4865688" y="3581400"/>
          <p14:tracePt t="109225" x="4865688" y="3573463"/>
          <p14:tracePt t="109226" x="4865688" y="3557588"/>
          <p14:tracePt t="109227" x="4865688" y="3543300"/>
          <p14:tracePt t="109228" x="4865688" y="3535363"/>
          <p14:tracePt t="109229" x="4865688" y="3519488"/>
          <p14:tracePt t="109230" x="4865688" y="3503613"/>
          <p14:tracePt t="109231" x="4865688" y="3487738"/>
          <p14:tracePt t="109232" x="4865688" y="3479800"/>
          <p14:tracePt t="109233" x="4865688" y="3463925"/>
          <p14:tracePt t="109234" x="4865688" y="3448050"/>
          <p14:tracePt t="109235" x="4865688" y="3440113"/>
          <p14:tracePt t="109237" x="4865688" y="3425825"/>
          <p14:tracePt t="109238" x="4865688" y="3409950"/>
          <p14:tracePt t="109238" x="4865688" y="3394075"/>
          <p14:tracePt t="109239" x="4865688" y="3378200"/>
          <p14:tracePt t="109241" x="4865688" y="3362325"/>
          <p14:tracePt t="109241" x="4865688" y="3354388"/>
          <p14:tracePt t="109242" x="4865688" y="3330575"/>
          <p14:tracePt t="109243" x="4865688" y="3314700"/>
          <p14:tracePt t="109244" x="4865688" y="3300413"/>
          <p14:tracePt t="109245" x="4865688" y="3284538"/>
          <p14:tracePt t="109247" x="4865688" y="3268663"/>
          <p14:tracePt t="109248" x="4865688" y="3252788"/>
          <p14:tracePt t="109248" x="4865688" y="3236913"/>
          <p14:tracePt t="109249" x="4865688" y="3228975"/>
          <p14:tracePt t="109250" x="4865688" y="3213100"/>
          <p14:tracePt t="109251" x="4865688" y="3197225"/>
          <p14:tracePt t="109253" x="4865688" y="3175000"/>
          <p14:tracePt t="109253" x="4865688" y="3159125"/>
          <p14:tracePt t="109254" x="4865688" y="3143250"/>
          <p14:tracePt t="109255" x="4865688" y="3135313"/>
          <p14:tracePt t="109256" x="4865688" y="3111500"/>
          <p14:tracePt t="109258" x="4865688" y="3095625"/>
          <p14:tracePt t="109259" x="4865688" y="3087688"/>
          <p14:tracePt t="109259" x="4865688" y="3071813"/>
          <p14:tracePt t="109260" x="4857750" y="3055938"/>
          <p14:tracePt t="109261" x="4857750" y="3041650"/>
          <p14:tracePt t="109262" x="4857750" y="3033713"/>
          <p14:tracePt t="109264" x="4857750" y="3017838"/>
          <p14:tracePt t="109264" x="4857750" y="3001963"/>
          <p14:tracePt t="109266" x="4857750" y="2986088"/>
          <p14:tracePt t="109266" x="4857750" y="2970213"/>
          <p14:tracePt t="109268" x="4857750" y="2962275"/>
          <p14:tracePt t="109268" x="4857750" y="2946400"/>
          <p14:tracePt t="109269" x="4857750" y="2930525"/>
          <p14:tracePt t="109270" x="4857750" y="2916238"/>
          <p14:tracePt t="109271" x="4857750" y="2908300"/>
          <p14:tracePt t="109273" x="4857750" y="2892425"/>
          <p14:tracePt t="109273" x="4849813" y="2876550"/>
          <p14:tracePt t="109275" x="4849813" y="2868613"/>
          <p14:tracePt t="109275" x="4849813" y="2852738"/>
          <p14:tracePt t="109276" x="4849813" y="2844800"/>
          <p14:tracePt t="109277" x="4849813" y="2828925"/>
          <p14:tracePt t="109278" x="4849813" y="2820988"/>
          <p14:tracePt t="109280" x="4849813" y="2805113"/>
          <p14:tracePt t="109280" x="4849813" y="2790825"/>
          <p14:tracePt t="109281" x="4849813" y="2782888"/>
          <p14:tracePt t="109283" x="4849813" y="2774950"/>
          <p14:tracePt t="109284" x="4849813" y="2767013"/>
          <p14:tracePt t="109284" x="4849813" y="2751138"/>
          <p14:tracePt t="109285" x="4849813" y="2743200"/>
          <p14:tracePt t="109286" x="4849813" y="2727325"/>
          <p14:tracePt t="109287" x="4849813" y="2719388"/>
          <p14:tracePt t="109288" x="4849813" y="2711450"/>
          <p14:tracePt t="109289" x="4849813" y="2703513"/>
          <p14:tracePt t="109290" x="4849813" y="2695575"/>
          <p14:tracePt t="109292" x="4841875" y="2681288"/>
          <p14:tracePt t="109293" x="4841875" y="2673350"/>
          <p14:tracePt t="109293" x="4841875" y="2665413"/>
          <p14:tracePt t="109294" x="4841875" y="2657475"/>
          <p14:tracePt t="109295" x="4841875" y="2649538"/>
          <p14:tracePt t="109297" x="4841875" y="2641600"/>
          <p14:tracePt t="109298" x="4841875" y="2633663"/>
          <p14:tracePt t="109299" x="4841875" y="2625725"/>
          <p14:tracePt t="109299" x="4841875" y="2617788"/>
          <p14:tracePt t="109300" x="4841875" y="2609850"/>
          <p14:tracePt t="109303" x="4841875" y="2601913"/>
          <p14:tracePt t="109303" x="4841875" y="2593975"/>
          <p14:tracePt t="109304" x="4841875" y="2586038"/>
          <p14:tracePt t="109305" x="4841875" y="2578100"/>
          <p14:tracePt t="109306" x="4841875" y="2570163"/>
          <p14:tracePt t="109308" x="4841875" y="2562225"/>
          <p14:tracePt t="109310" x="4841875" y="2555875"/>
          <p14:tracePt t="109312" x="4841875" y="2547938"/>
          <p14:tracePt t="109312" x="4841875" y="2540000"/>
          <p14:tracePt t="109313" x="4841875" y="2532063"/>
          <p14:tracePt t="109316" x="4841875" y="2524125"/>
          <p14:tracePt t="109316" x="4841875" y="2516188"/>
          <p14:tracePt t="109319" x="4841875" y="2508250"/>
          <p14:tracePt t="109319" x="4841875" y="2500313"/>
          <p14:tracePt t="109322" x="4841875" y="2492375"/>
          <p14:tracePt t="109323" x="4841875" y="2484438"/>
          <p14:tracePt t="109327" x="4841875" y="2476500"/>
          <p14:tracePt t="109328" x="4841875" y="2468563"/>
          <p14:tracePt t="109331" x="4841875" y="2460625"/>
          <p14:tracePt t="109334" x="4841875" y="2452688"/>
          <p14:tracePt t="109338" x="4841875" y="2444750"/>
          <p14:tracePt t="109343" x="4841875" y="2436813"/>
          <p14:tracePt t="109347" x="4841875" y="2430463"/>
          <p14:tracePt t="109354" x="4841875" y="2422525"/>
          <p14:tracePt t="109359" x="4841875" y="2414588"/>
          <p14:tracePt t="109371" x="4841875" y="2406650"/>
          <p14:tracePt t="109472" x="4841875" y="2398713"/>
          <p14:tracePt t="109477" x="4849813" y="2398713"/>
          <p14:tracePt t="109478" x="4849813" y="2390775"/>
          <p14:tracePt t="109481" x="4857750" y="2390775"/>
          <p14:tracePt t="109481" x="4857750" y="2382838"/>
          <p14:tracePt t="109486" x="4865688" y="2382838"/>
          <p14:tracePt t="109487" x="4865688" y="2374900"/>
          <p14:tracePt t="109492" x="4873625" y="2374900"/>
          <p14:tracePt t="109494" x="4873625" y="2366963"/>
          <p14:tracePt t="109500" x="4873625" y="2359025"/>
          <p14:tracePt t="109644" x="4873625" y="2366963"/>
          <p14:tracePt t="109647" x="4873625" y="2374900"/>
          <p14:tracePt t="109648" x="4873625" y="2382838"/>
          <p14:tracePt t="109649" x="4881563" y="2390775"/>
          <p14:tracePt t="109651" x="4881563" y="2398713"/>
          <p14:tracePt t="109653" x="4881563" y="2406650"/>
          <p14:tracePt t="109653" x="4881563" y="2414588"/>
          <p14:tracePt t="109654" x="4881563" y="2422525"/>
          <p14:tracePt t="109655" x="4881563" y="2430463"/>
          <p14:tracePt t="109656" x="4889500" y="2436813"/>
          <p14:tracePt t="109657" x="4889500" y="2444750"/>
          <p14:tracePt t="109658" x="4889500" y="2452688"/>
          <p14:tracePt t="109659" x="4897438" y="2460625"/>
          <p14:tracePt t="109661" x="4897438" y="2468563"/>
          <p14:tracePt t="109661" x="4897438" y="2476500"/>
          <p14:tracePt t="109662" x="4897438" y="2484438"/>
          <p14:tracePt t="109663" x="4905375" y="2500313"/>
          <p14:tracePt t="109664" x="4905375" y="2508250"/>
          <p14:tracePt t="109667" x="4913313" y="2516188"/>
          <p14:tracePt t="109668" x="4913313" y="2532063"/>
          <p14:tracePt t="109668" x="4913313" y="2540000"/>
          <p14:tracePt t="109669" x="4913313" y="2547938"/>
          <p14:tracePt t="109670" x="4921250" y="2562225"/>
          <p14:tracePt t="109671" x="4921250" y="2570163"/>
          <p14:tracePt t="109672" x="4921250" y="2578100"/>
          <p14:tracePt t="109673" x="4929188" y="2586038"/>
          <p14:tracePt t="109675" x="4929188" y="2601913"/>
          <p14:tracePt t="109675" x="4929188" y="2609850"/>
          <p14:tracePt t="109676" x="4929188" y="2617788"/>
          <p14:tracePt t="109678" x="4937125" y="2633663"/>
          <p14:tracePt t="109678" x="4937125" y="2641600"/>
          <p14:tracePt t="109680" x="4943475" y="2657475"/>
          <p14:tracePt t="109680" x="4943475" y="2665413"/>
          <p14:tracePt t="109681" x="4943475" y="2673350"/>
          <p14:tracePt t="109683" x="4951413" y="2687638"/>
          <p14:tracePt t="109683" x="4951413" y="2703513"/>
          <p14:tracePt t="109684" x="4951413" y="2711450"/>
          <p14:tracePt t="109685" x="4959350" y="2727325"/>
          <p14:tracePt t="109686" x="4959350" y="2735263"/>
          <p14:tracePt t="109687" x="4967288" y="2751138"/>
          <p14:tracePt t="109688" x="4967288" y="2759075"/>
          <p14:tracePt t="109689" x="4967288" y="2767013"/>
          <p14:tracePt t="109690" x="4967288" y="2782888"/>
          <p14:tracePt t="109691" x="4967288" y="2798763"/>
          <p14:tracePt t="109692" x="4975225" y="2805113"/>
          <p14:tracePt t="109693" x="4975225" y="2820988"/>
          <p14:tracePt t="109695" x="4975225" y="2828925"/>
          <p14:tracePt t="109695" x="4983163" y="2836863"/>
          <p14:tracePt t="109697" x="4983163" y="2852738"/>
          <p14:tracePt t="109698" x="4983163" y="2860675"/>
          <p14:tracePt t="109698" x="4983163" y="2868613"/>
          <p14:tracePt t="109699" x="4983163" y="2884488"/>
          <p14:tracePt t="109700" x="4991100" y="2892425"/>
          <p14:tracePt t="109701" x="4991100" y="2908300"/>
          <p14:tracePt t="109703" x="4991100" y="2924175"/>
          <p14:tracePt t="109704" x="4999038" y="2938463"/>
          <p14:tracePt t="109705" x="4999038" y="2946400"/>
          <p14:tracePt t="109706" x="4999038" y="2954338"/>
          <p14:tracePt t="109707" x="4999038" y="2962275"/>
          <p14:tracePt t="109708" x="4999038" y="2978150"/>
          <p14:tracePt t="109711" x="4999038" y="2994025"/>
          <p14:tracePt t="109711" x="4999038" y="3001963"/>
          <p14:tracePt t="109713" x="4999038" y="3009900"/>
          <p14:tracePt t="109714" x="5006975" y="3017838"/>
          <p14:tracePt t="109714" x="5006975" y="3025775"/>
          <p14:tracePt t="109715" x="5006975" y="3033713"/>
          <p14:tracePt t="109718" x="5006975" y="3041650"/>
          <p14:tracePt t="109718" x="5006975" y="3049588"/>
          <p14:tracePt t="109719" x="5014913" y="3055938"/>
          <p14:tracePt t="109721" x="5014913" y="3063875"/>
          <p14:tracePt t="109723" x="5014913" y="3071813"/>
          <p14:tracePt t="109723" x="5014913" y="3079750"/>
          <p14:tracePt t="109724" x="5014913" y="3087688"/>
          <p14:tracePt t="109725" x="5014913" y="3095625"/>
          <p14:tracePt t="109728" x="5014913" y="3103563"/>
          <p14:tracePt t="109730" x="5014913" y="3111500"/>
          <p14:tracePt t="109731" x="5014913" y="3119438"/>
          <p14:tracePt t="109731" x="5022850" y="3119438"/>
          <p14:tracePt t="109732" x="5022850" y="3127375"/>
          <p14:tracePt t="109733" x="5022850" y="3135313"/>
          <p14:tracePt t="109736" x="5022850" y="3143250"/>
          <p14:tracePt t="109736" x="5022850" y="3151188"/>
          <p14:tracePt t="109738" x="5022850" y="3159125"/>
          <p14:tracePt t="109739" x="5022850" y="3167063"/>
          <p14:tracePt t="109742" x="5022850" y="3175000"/>
          <p14:tracePt t="109743" x="5022850" y="3181350"/>
          <p14:tracePt t="109744" x="5022850" y="3189288"/>
          <p14:tracePt t="109745" x="5030788" y="3189288"/>
          <p14:tracePt t="109747" x="5030788" y="3197225"/>
          <p14:tracePt t="109749" x="5030788" y="3205163"/>
          <p14:tracePt t="109751" x="5038725" y="3213100"/>
          <p14:tracePt t="109751" x="5038725" y="3221038"/>
          <p14:tracePt t="109753" x="5038725" y="3228975"/>
          <p14:tracePt t="109756" x="5038725" y="3236913"/>
          <p14:tracePt t="109756" x="5038725" y="3244850"/>
          <p14:tracePt t="109759" x="5046663" y="3252788"/>
          <p14:tracePt t="109759" x="5046663" y="3260725"/>
          <p14:tracePt t="109762" x="5046663" y="3268663"/>
          <p14:tracePt t="109763" x="5054600" y="3276600"/>
          <p14:tracePt t="109764" x="5054600" y="3284538"/>
          <p14:tracePt t="109765" x="5054600" y="3292475"/>
          <p14:tracePt t="109767" x="5054600" y="3300413"/>
          <p14:tracePt t="109768" x="5054600" y="3306763"/>
          <p14:tracePt t="109769" x="5054600" y="3314700"/>
          <p14:tracePt t="109770" x="5054600" y="3322638"/>
          <p14:tracePt t="109771" x="5054600" y="3330575"/>
          <p14:tracePt t="109774" x="5054600" y="3338513"/>
          <p14:tracePt t="109775" x="5054600" y="3346450"/>
          <p14:tracePt t="109777" x="5054600" y="3354388"/>
          <p14:tracePt t="109777" x="5054600" y="3362325"/>
          <p14:tracePt t="109778" x="5060950" y="3370263"/>
          <p14:tracePt t="109781" x="5060950" y="3378200"/>
          <p14:tracePt t="109781" x="5068888" y="3386138"/>
          <p14:tracePt t="109782" x="5068888" y="3394075"/>
          <p14:tracePt t="109784" x="5068888" y="3402013"/>
          <p14:tracePt t="109785" x="5068888" y="3409950"/>
          <p14:tracePt t="109786" x="5068888" y="3417888"/>
          <p14:tracePt t="109788" x="5068888" y="3425825"/>
          <p14:tracePt t="109788" x="5076825" y="3432175"/>
          <p14:tracePt t="109791" x="5076825" y="3440113"/>
          <p14:tracePt t="109791" x="5076825" y="3448050"/>
          <p14:tracePt t="109792" x="5076825" y="3455988"/>
          <p14:tracePt t="109795" x="5076825" y="3463925"/>
          <p14:tracePt t="109795" x="5076825" y="3471863"/>
          <p14:tracePt t="109797" x="5076825" y="3479800"/>
          <p14:tracePt t="109798" x="5076825" y="3487738"/>
          <p14:tracePt t="109798" x="5084763" y="3487738"/>
          <p14:tracePt t="109800" x="5084763" y="3495675"/>
          <p14:tracePt t="109800" x="5084763" y="3503613"/>
          <p14:tracePt t="109802" x="5084763" y="3511550"/>
          <p14:tracePt t="109804" x="5084763" y="3519488"/>
          <p14:tracePt t="109804" x="5084763" y="3527425"/>
          <p14:tracePt t="109807" x="5084763" y="3535363"/>
          <p14:tracePt t="109807" x="5084763" y="3543300"/>
          <p14:tracePt t="109810" x="5084763" y="3551238"/>
          <p14:tracePt t="109812" x="5092700" y="3557588"/>
          <p14:tracePt t="109812" x="5092700" y="3565525"/>
          <p14:tracePt t="109815" x="5092700" y="3573463"/>
          <p14:tracePt t="109815" x="5092700" y="3581400"/>
          <p14:tracePt t="109818" x="5092700" y="3589338"/>
          <p14:tracePt t="109819" x="5092700" y="3597275"/>
          <p14:tracePt t="109823" x="5092700" y="3605213"/>
          <p14:tracePt t="109825" x="5092700" y="3613150"/>
          <p14:tracePt t="109827" x="5092700" y="3621088"/>
          <p14:tracePt t="109827" x="5092700" y="3629025"/>
          <p14:tracePt t="109830" x="5092700" y="3636963"/>
          <p14:tracePt t="109847" x="5092700" y="3698875"/>
          <p14:tracePt t="109848" x="5092700" y="3706813"/>
          <p14:tracePt t="109852" x="5092700" y="3714750"/>
          <p14:tracePt t="109852" x="5092700" y="3722688"/>
          <p14:tracePt t="109855" x="5092700" y="3730625"/>
          <p14:tracePt t="109855" x="5092700" y="3738563"/>
          <p14:tracePt t="109858" x="5092700" y="3746500"/>
          <p14:tracePt t="109860" x="5092700" y="3754438"/>
          <p14:tracePt t="109862" x="5092700" y="3762375"/>
          <p14:tracePt t="109863" x="5092700" y="3770313"/>
          <p14:tracePt t="109863" x="5092700" y="3778250"/>
          <p14:tracePt t="109865" x="5092700" y="3786188"/>
          <p14:tracePt t="109866" x="5092700" y="3794125"/>
          <p14:tracePt t="109868" x="5092700" y="3802063"/>
          <p14:tracePt t="109868" x="5092700" y="3808413"/>
          <p14:tracePt t="109870" x="5092700" y="3816350"/>
          <p14:tracePt t="109871" x="5092700" y="3824288"/>
          <p14:tracePt t="109873" x="5092700" y="3832225"/>
          <p14:tracePt t="109875" x="5092700" y="3840163"/>
          <p14:tracePt t="109875" x="5092700" y="3848100"/>
          <p14:tracePt t="109876" x="5092700" y="3856038"/>
          <p14:tracePt t="109878" x="5092700" y="3863975"/>
          <p14:tracePt t="109880" x="5092700" y="3871913"/>
          <p14:tracePt t="109881" x="5092700" y="3879850"/>
          <p14:tracePt t="109882" x="5092700" y="3887788"/>
          <p14:tracePt t="109884" x="5092700" y="3903663"/>
          <p14:tracePt t="109886" x="5092700" y="3911600"/>
          <p14:tracePt t="109886" x="5092700" y="3919538"/>
          <p14:tracePt t="109887" x="5084763" y="3927475"/>
          <p14:tracePt t="109888" x="5084763" y="3933825"/>
          <p14:tracePt t="109889" x="5084763" y="3941763"/>
          <p14:tracePt t="109892" x="5084763" y="3957638"/>
          <p14:tracePt t="109894" x="5084763" y="3965575"/>
          <p14:tracePt t="109894" x="5084763" y="3973513"/>
          <p14:tracePt t="109895" x="5084763" y="3981450"/>
          <p14:tracePt t="109897" x="5084763" y="3989388"/>
          <p14:tracePt t="109897" x="5084763" y="3997325"/>
          <p14:tracePt t="109899" x="5084763" y="4005263"/>
          <p14:tracePt t="109899" x="5084763" y="4013200"/>
          <p14:tracePt t="109902" x="5084763" y="4029075"/>
          <p14:tracePt t="109904" x="5084763" y="4037013"/>
          <p14:tracePt t="109904" x="5076825" y="4044950"/>
          <p14:tracePt t="109905" x="5076825" y="4052888"/>
          <p14:tracePt t="109906" x="5076825" y="4059238"/>
          <p14:tracePt t="109908" x="5076825" y="4067175"/>
          <p14:tracePt t="109908" x="5076825" y="4075113"/>
          <p14:tracePt t="109909" x="5076825" y="4083050"/>
          <p14:tracePt t="109910" x="5076825" y="4090988"/>
          <p14:tracePt t="109911" x="5076825" y="4098925"/>
          <p14:tracePt t="109912" x="5076825" y="4106863"/>
          <p14:tracePt t="109913" x="5068888" y="4114800"/>
          <p14:tracePt t="109915" x="5068888" y="4122738"/>
          <p14:tracePt t="109915" x="5068888" y="4130675"/>
          <p14:tracePt t="109917" x="5068888" y="4138613"/>
          <p14:tracePt t="109917" x="5068888" y="4146550"/>
          <p14:tracePt t="109918" x="5068888" y="4154488"/>
          <p14:tracePt t="109919" x="5060950" y="4162425"/>
          <p14:tracePt t="109920" x="5060950" y="4170363"/>
          <p14:tracePt t="109923" x="5060950" y="4184650"/>
          <p14:tracePt t="109924" x="5060950" y="4200525"/>
          <p14:tracePt t="109927" x="5060950" y="4208463"/>
          <p14:tracePt t="109927" x="5060950" y="4216400"/>
          <p14:tracePt t="109928" x="5054600" y="4224338"/>
          <p14:tracePt t="109930" x="5054600" y="4232275"/>
          <p14:tracePt t="109930" x="5054600" y="4240213"/>
          <p14:tracePt t="109931" x="5054600" y="4248150"/>
          <p14:tracePt t="109932" x="5054600" y="4256088"/>
          <p14:tracePt t="109934" x="5054600" y="4264025"/>
          <p14:tracePt t="109934" x="5054600" y="4271963"/>
          <p14:tracePt t="109937" x="5054600" y="4279900"/>
          <p14:tracePt t="109938" x="5046663" y="4287838"/>
          <p14:tracePt t="109938" x="5046663" y="4295775"/>
          <p14:tracePt t="109940" x="5046663" y="4302125"/>
          <p14:tracePt t="109940" x="5046663" y="4310063"/>
          <p14:tracePt t="109941" x="5046663" y="4318000"/>
          <p14:tracePt t="109942" x="5046663" y="4325938"/>
          <p14:tracePt t="109943" x="5046663" y="4333875"/>
          <p14:tracePt t="109944" x="5046663" y="4341813"/>
          <p14:tracePt t="109945" x="5046663" y="4349750"/>
          <p14:tracePt t="109948" x="5046663" y="4365625"/>
          <p14:tracePt t="109950" x="5046663" y="4373563"/>
          <p14:tracePt t="109951" x="5046663" y="4381500"/>
          <p14:tracePt t="109951" x="5046663" y="4389438"/>
          <p14:tracePt t="109952" x="5046663" y="4397375"/>
          <p14:tracePt t="109953" x="5046663" y="4405313"/>
          <p14:tracePt t="109956" x="5046663" y="4413250"/>
          <p14:tracePt t="109956" x="5046663" y="4421188"/>
          <p14:tracePt t="109957" x="5046663" y="4427538"/>
          <p14:tracePt t="109958" x="5046663" y="4435475"/>
          <p14:tracePt t="109961" x="5046663" y="4443413"/>
          <p14:tracePt t="109961" x="5046663" y="4451350"/>
          <p14:tracePt t="109963" x="5046663" y="4459288"/>
          <p14:tracePt t="109964" x="5046663" y="4467225"/>
          <p14:tracePt t="109967" x="5046663" y="4475163"/>
          <p14:tracePt t="109968" x="5046663" y="4483100"/>
          <p14:tracePt t="109968" x="5046663" y="4491038"/>
          <p14:tracePt t="109971" x="5046663" y="4498975"/>
          <p14:tracePt t="109973" x="5046663" y="4506913"/>
          <p14:tracePt t="109975" x="5046663" y="4514850"/>
          <p14:tracePt t="109975" x="5046663" y="4522788"/>
          <p14:tracePt t="109978" x="5046663" y="4530725"/>
          <p14:tracePt t="109980" x="5046663" y="4538663"/>
          <p14:tracePt t="109981" x="5046663" y="4546600"/>
          <p14:tracePt t="109984" x="5046663" y="4552950"/>
          <p14:tracePt t="109986" x="5046663" y="4560888"/>
          <p14:tracePt t="109988" x="5046663" y="4568825"/>
          <p14:tracePt t="109990" x="5046663" y="4576763"/>
          <p14:tracePt t="109992" x="5046663" y="4584700"/>
          <p14:tracePt t="109993" x="5046663" y="4592638"/>
          <p14:tracePt t="109997" x="5046663" y="4600575"/>
          <p14:tracePt t="110003" x="5046663" y="4608513"/>
          <p14:tracePt t="110008" x="5046663" y="4616450"/>
          <p14:tracePt t="110013" x="5046663" y="4624388"/>
          <p14:tracePt t="110016" x="5046663" y="4632325"/>
          <p14:tracePt t="110022" x="5046663" y="4640263"/>
          <p14:tracePt t="110025" x="5046663" y="4648200"/>
          <p14:tracePt t="110031" x="5046663" y="4656138"/>
          <p14:tracePt t="110036" x="5046663" y="4664075"/>
          <p14:tracePt t="110040" x="5046663" y="4672013"/>
          <p14:tracePt t="110042" x="5046663" y="4678363"/>
          <p14:tracePt t="110043" x="5046663" y="4686300"/>
          <p14:tracePt t="110047" x="5046663" y="4694238"/>
          <p14:tracePt t="110048" x="5046663" y="4702175"/>
          <p14:tracePt t="110053" x="5046663" y="4710113"/>
          <p14:tracePt t="110054" x="5046663" y="4718050"/>
          <p14:tracePt t="110057" x="5046663" y="4725988"/>
          <p14:tracePt t="110058" x="5046663" y="4733925"/>
          <p14:tracePt t="110060" x="5046663" y="4741863"/>
          <p14:tracePt t="110063" x="5046663" y="4749800"/>
          <p14:tracePt t="110064" x="5046663" y="4757738"/>
          <p14:tracePt t="110067" x="5046663" y="4765675"/>
          <p14:tracePt t="110068" x="5046663" y="4773613"/>
          <p14:tracePt t="110069" x="5046663" y="4781550"/>
          <p14:tracePt t="110071" x="5046663" y="4789488"/>
          <p14:tracePt t="110071" x="5054600" y="4789488"/>
          <p14:tracePt t="110072" x="5054600" y="4797425"/>
          <p14:tracePt t="110074" x="5054600" y="4803775"/>
          <p14:tracePt t="110076" x="5054600" y="4811713"/>
          <p14:tracePt t="110079" x="5054600" y="4819650"/>
          <p14:tracePt t="110080" x="5054600" y="4827588"/>
          <p14:tracePt t="110081" x="5054600" y="4835525"/>
          <p14:tracePt t="110083" x="5054600" y="4843463"/>
          <p14:tracePt t="110084" x="5054600" y="4851400"/>
          <p14:tracePt t="110086" x="5054600" y="4859338"/>
          <p14:tracePt t="110087" x="5054600" y="4867275"/>
          <p14:tracePt t="110088" x="5054600" y="4875213"/>
          <p14:tracePt t="110089" x="5054600" y="4883150"/>
          <p14:tracePt t="110091" x="5054600" y="4891088"/>
          <p14:tracePt t="110093" x="5054600" y="4899025"/>
          <p14:tracePt t="110094" x="5054600" y="4906963"/>
          <p14:tracePt t="110096" x="5054600" y="4914900"/>
          <p14:tracePt t="110098" x="5054600" y="4922838"/>
          <p14:tracePt t="110099" x="5054600" y="4929188"/>
          <p14:tracePt t="110101" x="5054600" y="4937125"/>
          <p14:tracePt t="110103" x="5054600" y="4945063"/>
          <p14:tracePt t="110104" x="5054600" y="4953000"/>
          <p14:tracePt t="110106" x="5054600" y="4960938"/>
          <p14:tracePt t="110108" x="5054600" y="4968875"/>
          <p14:tracePt t="110109" x="5054600" y="4976813"/>
          <p14:tracePt t="110111" x="5054600" y="4984750"/>
          <p14:tracePt t="110114" x="5054600" y="4992688"/>
          <p14:tracePt t="110116" x="5054600" y="5000625"/>
          <p14:tracePt t="110117" x="5054600" y="5008563"/>
          <p14:tracePt t="110118" x="5054600" y="5016500"/>
          <p14:tracePt t="110120" x="5054600" y="5024438"/>
          <p14:tracePt t="110122" x="5054600" y="5032375"/>
          <p14:tracePt t="110123" x="5054600" y="5040313"/>
          <p14:tracePt t="110124" x="5054600" y="5048250"/>
          <p14:tracePt t="110125" x="5054600" y="5054600"/>
          <p14:tracePt t="110127" x="5054600" y="5062538"/>
          <p14:tracePt t="110130" x="5054600" y="5070475"/>
          <p14:tracePt t="110131" x="5054600" y="5078413"/>
          <p14:tracePt t="110133" x="5054600" y="5086350"/>
          <p14:tracePt t="110134" x="5054600" y="5094288"/>
          <p14:tracePt t="110136" x="5054600" y="5102225"/>
          <p14:tracePt t="110138" x="5054600" y="5110163"/>
          <p14:tracePt t="110139" x="5054600" y="5118100"/>
          <p14:tracePt t="110142" x="5054600" y="5126038"/>
          <p14:tracePt t="110143" x="5054600" y="5133975"/>
          <p14:tracePt t="110144" x="5054600" y="5141913"/>
          <p14:tracePt t="110145" x="5054600" y="5149850"/>
          <p14:tracePt t="110148" x="5054600" y="5157788"/>
          <p14:tracePt t="110149" x="5054600" y="5165725"/>
          <p14:tracePt t="110151" x="5054600" y="5173663"/>
          <p14:tracePt t="110153" x="5054600" y="5180013"/>
          <p14:tracePt t="110154" x="5054600" y="5187950"/>
          <p14:tracePt t="110156" x="5054600" y="5195888"/>
          <p14:tracePt t="110158" x="5054600" y="5203825"/>
          <p14:tracePt t="110159" x="5054600" y="5211763"/>
          <p14:tracePt t="110160" x="5054600" y="5219700"/>
          <p14:tracePt t="110163" x="5054600" y="5227638"/>
          <p14:tracePt t="110164" x="5054600" y="5235575"/>
          <p14:tracePt t="110166" x="5046663" y="5243513"/>
          <p14:tracePt t="110167" x="5046663" y="5251450"/>
          <p14:tracePt t="110168" x="5046663" y="5259388"/>
          <p14:tracePt t="110170" x="5046663" y="5267325"/>
          <p14:tracePt t="110171" x="5046663" y="5275263"/>
          <p14:tracePt t="110173" x="5046663" y="5283200"/>
          <p14:tracePt t="110174" x="5046663" y="5291138"/>
          <p14:tracePt t="110175" x="5038725" y="5299075"/>
          <p14:tracePt t="110177" x="5038725" y="5305425"/>
          <p14:tracePt t="110178" x="5038725" y="5313363"/>
          <p14:tracePt t="110179" x="5030788" y="5313363"/>
          <p14:tracePt t="110181" x="5030788" y="5321300"/>
          <p14:tracePt t="110181" x="5030788" y="5329238"/>
          <p14:tracePt t="110184" x="5030788" y="5337175"/>
          <p14:tracePt t="110185" x="5030788" y="5345113"/>
          <p14:tracePt t="110185" x="5022850" y="5353050"/>
          <p14:tracePt t="110186" x="5022850" y="5360988"/>
          <p14:tracePt t="110188" x="5022850" y="5368925"/>
          <p14:tracePt t="110189" x="5022850" y="5376863"/>
          <p14:tracePt t="110190" x="5022850" y="5384800"/>
          <p14:tracePt t="110191" x="5014913" y="5384800"/>
          <p14:tracePt t="110192" x="5014913" y="5392738"/>
          <p14:tracePt t="110193" x="5014913" y="5400675"/>
          <p14:tracePt t="110194" x="5014913" y="5408613"/>
          <p14:tracePt t="110195" x="5014913" y="5416550"/>
          <p14:tracePt t="110198" x="5014913" y="5424488"/>
          <p14:tracePt t="110198" x="5006975" y="5430838"/>
          <p14:tracePt t="110199" x="5006975" y="5438775"/>
          <p14:tracePt t="110200" x="5006975" y="5446713"/>
          <p14:tracePt t="110203" x="5006975" y="5454650"/>
          <p14:tracePt t="110204" x="5006975" y="5462588"/>
          <p14:tracePt t="110204" x="5006975" y="5470525"/>
          <p14:tracePt t="110206" x="5006975" y="5478463"/>
          <p14:tracePt t="110208" x="5006975" y="5486400"/>
          <p14:tracePt t="110208" x="5006975" y="5494338"/>
          <p14:tracePt t="110209" x="5006975" y="5502275"/>
          <p14:tracePt t="110210" x="4999038" y="5510213"/>
          <p14:tracePt t="110213" x="4999038" y="5518150"/>
          <p14:tracePt t="110214" x="4999038" y="5526088"/>
          <p14:tracePt t="110215" x="4999038" y="5534025"/>
          <p14:tracePt t="110215" x="4999038" y="5541963"/>
          <p14:tracePt t="110216" x="4999038" y="5548313"/>
          <p14:tracePt t="110217" x="4999038" y="5556250"/>
          <p14:tracePt t="110220" x="4991100" y="5564188"/>
          <p14:tracePt t="110220" x="4991100" y="5572125"/>
          <p14:tracePt t="110221" x="4991100" y="5580063"/>
          <p14:tracePt t="110223" x="4991100" y="5588000"/>
          <p14:tracePt t="110224" x="4991100" y="5595938"/>
          <p14:tracePt t="110225" x="4991100" y="5603875"/>
          <p14:tracePt t="110226" x="4991100" y="5611813"/>
          <p14:tracePt t="110228" x="4991100" y="5619750"/>
          <p14:tracePt t="110230" x="4991100" y="5627688"/>
          <p14:tracePt t="110231" x="4991100" y="5635625"/>
          <p14:tracePt t="110233" x="4991100" y="5643563"/>
          <p14:tracePt t="110234" x="4991100" y="5651500"/>
          <p14:tracePt t="110235" x="4983163" y="5659438"/>
          <p14:tracePt t="110238" x="4983163" y="5667375"/>
          <p14:tracePt t="110238" x="4983163" y="5673725"/>
          <p14:tracePt t="110241" x="4983163" y="5681663"/>
          <p14:tracePt t="110243" x="4983163" y="5689600"/>
          <p14:tracePt t="110244" x="4983163" y="5697538"/>
          <p14:tracePt t="110247" x="4983163" y="5705475"/>
          <p14:tracePt t="110247" x="4975225" y="5705475"/>
          <p14:tracePt t="110249" x="4975225" y="5713413"/>
          <p14:tracePt t="110249" x="4975225" y="5721350"/>
          <p14:tracePt t="110251" x="4975225" y="5729288"/>
          <p14:tracePt t="110253" x="4975225" y="5737225"/>
          <p14:tracePt t="110259" x="4975225" y="5745163"/>
          <p14:tracePt t="110260" x="4967288" y="5745163"/>
          <p14:tracePt t="110261" x="4967288" y="5753100"/>
          <p14:tracePt t="110269" x="4959350" y="5753100"/>
          <p14:tracePt t="110270" x="4959350" y="5761038"/>
          <p14:tracePt t="110372" x="4959350" y="5768975"/>
          <p14:tracePt t="110384" x="4959350" y="5776913"/>
          <p14:tracePt t="110389" x="4959350" y="5784850"/>
          <p14:tracePt t="110391" x="4967288" y="5784850"/>
          <p14:tracePt t="110393" x="4967288" y="5792788"/>
          <p14:tracePt t="110399" x="4967288" y="5799138"/>
          <p14:tracePt t="110401" x="4967288" y="5807075"/>
          <p14:tracePt t="110403" x="4959350" y="5807075"/>
          <p14:tracePt t="110403" x="4959350" y="5815013"/>
          <p14:tracePt t="110406" x="4959350" y="5822950"/>
          <p14:tracePt t="110409" x="4959350" y="5830888"/>
          <p14:tracePt t="110411" x="4959350" y="5838825"/>
          <p14:tracePt t="110413" x="4951413" y="5838825"/>
          <p14:tracePt t="110414" x="4951413" y="5846763"/>
          <p14:tracePt t="110418" x="4943475" y="5854700"/>
          <p14:tracePt t="110418" x="4943475" y="5862638"/>
          <p14:tracePt t="110421" x="4943475" y="5870575"/>
          <p14:tracePt t="110423" x="4943475" y="5878513"/>
          <p14:tracePt t="110424" x="4937125" y="5886450"/>
          <p14:tracePt t="110426" x="4937125" y="5894388"/>
          <p14:tracePt t="110429" x="4937125" y="5902325"/>
          <p14:tracePt t="110431" x="4929188" y="5910263"/>
          <p14:tracePt t="110432" x="4929188" y="5918200"/>
          <p14:tracePt t="110435" x="4929188" y="5924550"/>
          <p14:tracePt t="110437" x="4929188" y="5932488"/>
          <p14:tracePt t="110439" x="4921250" y="5932488"/>
          <p14:tracePt t="110439" x="4921250" y="5940425"/>
          <p14:tracePt t="110440" x="4921250" y="5948363"/>
          <p14:tracePt t="110443" x="4921250" y="5956300"/>
          <p14:tracePt t="110446" x="4913313" y="5964238"/>
          <p14:tracePt t="110448" x="4913313" y="5972175"/>
          <p14:tracePt t="110450" x="4905375" y="5972175"/>
          <p14:tracePt t="110450" x="4905375" y="5980113"/>
          <p14:tracePt t="110453" x="4905375" y="5988050"/>
          <p14:tracePt t="110455" x="4897438" y="5988050"/>
          <p14:tracePt t="110455" x="4897438" y="5995988"/>
          <p14:tracePt t="110458" x="4897438" y="6003925"/>
          <p14:tracePt t="110460" x="4889500" y="6003925"/>
          <p14:tracePt t="110461" x="4889500" y="6011863"/>
          <p14:tracePt t="110463" x="4889500" y="6019800"/>
          <p14:tracePt t="110466" x="4889500" y="6027738"/>
          <p14:tracePt t="110466" x="4889500" y="6035675"/>
          <p14:tracePt t="110472" x="4881563" y="6035675"/>
          <p14:tracePt t="110472" x="4881563" y="6043613"/>
          <p14:tracePt t="110478" x="4881563" y="6049963"/>
          <p14:tracePt t="110481" x="4881563" y="6057900"/>
          <p14:tracePt t="110488" x="4881563" y="6065838"/>
          <p14:tracePt t="110488" x="4873625" y="6065838"/>
          <p14:tracePt t="110499" x="4873625" y="6073775"/>
          <p14:tracePt t="110674" x="4873625" y="6065838"/>
          <p14:tracePt t="110732" x="4873625" y="6057900"/>
          <p14:tracePt t="110735" x="4873625" y="6049963"/>
          <p14:tracePt t="110739" x="4873625" y="6043613"/>
          <p14:tracePt t="110740" x="4873625" y="6035675"/>
          <p14:tracePt t="110743" x="4873625" y="6027738"/>
          <p14:tracePt t="110744" x="4873625" y="6019800"/>
          <p14:tracePt t="110745" x="4873625" y="6011863"/>
          <p14:tracePt t="110749" x="4873625" y="6003925"/>
          <p14:tracePt t="110750" x="4873625" y="5995988"/>
          <p14:tracePt t="110753" x="4873625" y="5988050"/>
          <p14:tracePt t="110754" x="4873625" y="5980113"/>
          <p14:tracePt t="110757" x="4873625" y="5972175"/>
          <p14:tracePt t="110760" x="4873625" y="5964238"/>
          <p14:tracePt t="110761" x="4873625" y="5956300"/>
          <p14:tracePt t="110763" x="4873625" y="5948363"/>
          <p14:tracePt t="110766" x="4873625" y="5940425"/>
          <p14:tracePt t="110768" x="4873625" y="5932488"/>
          <p14:tracePt t="110781" x="4873625" y="5886450"/>
          <p14:tracePt t="110783" x="4873625" y="5878513"/>
          <p14:tracePt t="110785" x="4873625" y="5870575"/>
          <p14:tracePt t="110788" x="4873625" y="5862638"/>
          <p14:tracePt t="110790" x="4873625" y="5854700"/>
          <p14:tracePt t="110794" x="4873625" y="5846763"/>
          <p14:tracePt t="110795" x="4873625" y="5838825"/>
          <p14:tracePt t="110798" x="4873625" y="5830888"/>
          <p14:tracePt t="110801" x="4873625" y="5822950"/>
          <p14:tracePt t="110802" x="4873625" y="5815013"/>
          <p14:tracePt t="110805" x="4873625" y="5807075"/>
          <p14:tracePt t="110808" x="4873625" y="5799138"/>
          <p14:tracePt t="110811" x="4873625" y="5792788"/>
          <p14:tracePt t="110813" x="4873625" y="5784850"/>
          <p14:tracePt t="110816" x="4873625" y="5776913"/>
          <p14:tracePt t="110818" x="4873625" y="5768975"/>
          <p14:tracePt t="110820" x="4873625" y="5761038"/>
          <p14:tracePt t="110823" x="4881563" y="5761038"/>
          <p14:tracePt t="110824" x="4881563" y="5753100"/>
          <p14:tracePt t="110827" x="4881563" y="5745163"/>
          <p14:tracePt t="110830" x="4889500" y="5737225"/>
          <p14:tracePt t="110831" x="4889500" y="5729288"/>
          <p14:tracePt t="110835" x="4889500" y="5721350"/>
          <p14:tracePt t="110837" x="4889500" y="5713413"/>
          <p14:tracePt t="110838" x="4897438" y="5713413"/>
          <p14:tracePt t="110839" x="4897438" y="5705475"/>
          <p14:tracePt t="110843" x="4897438" y="5697538"/>
          <p14:tracePt t="110845" x="4897438" y="5689600"/>
          <p14:tracePt t="110845" x="4905375" y="5689600"/>
          <p14:tracePt t="110848" x="4905375" y="5681663"/>
          <p14:tracePt t="110850" x="4905375" y="5673725"/>
          <p14:tracePt t="110852" x="4913313" y="5667375"/>
          <p14:tracePt t="110855" x="4913313" y="5659438"/>
          <p14:tracePt t="110856" x="4913313" y="5651500"/>
          <p14:tracePt t="110859" x="4913313" y="5643563"/>
          <p14:tracePt t="110861" x="4921250" y="5635625"/>
          <p14:tracePt t="110863" x="4921250" y="5627688"/>
          <p14:tracePt t="110864" x="4921250" y="5619750"/>
          <p14:tracePt t="110867" x="4921250" y="5611813"/>
          <p14:tracePt t="110867" x="4929188" y="5611813"/>
          <p14:tracePt t="110868" x="4929188" y="5603875"/>
          <p14:tracePt t="110870" x="4929188" y="5595938"/>
          <p14:tracePt t="110873" x="4937125" y="5588000"/>
          <p14:tracePt t="110874" x="4943475" y="5580063"/>
          <p14:tracePt t="110877" x="4943475" y="5572125"/>
          <p14:tracePt t="110877" x="4943475" y="5564188"/>
          <p14:tracePt t="110878" x="4943475" y="5556250"/>
          <p14:tracePt t="110880" x="4951413" y="5548313"/>
          <p14:tracePt t="110881" x="4951413" y="5541963"/>
          <p14:tracePt t="110882" x="4959350" y="5534025"/>
          <p14:tracePt t="110884" x="4959350" y="5526088"/>
          <p14:tracePt t="110884" x="4967288" y="5518150"/>
          <p14:tracePt t="110885" x="4967288" y="5510213"/>
          <p14:tracePt t="110886" x="4967288" y="5502275"/>
          <p14:tracePt t="110887" x="4967288" y="5494338"/>
          <p14:tracePt t="110888" x="4975225" y="5486400"/>
          <p14:tracePt t="110889" x="4975225" y="5478463"/>
          <p14:tracePt t="110891" x="4983163" y="5478463"/>
          <p14:tracePt t="110891" x="4983163" y="5462588"/>
          <p14:tracePt t="110893" x="4983163" y="5454650"/>
          <p14:tracePt t="110893" x="4983163" y="5446713"/>
          <p14:tracePt t="110894" x="4991100" y="5438775"/>
          <p14:tracePt t="110897" x="4999038" y="5430838"/>
          <p14:tracePt t="110898" x="4999038" y="5424488"/>
          <p14:tracePt t="110898" x="4999038" y="5416550"/>
          <p14:tracePt t="110899" x="5006975" y="5408613"/>
          <p14:tracePt t="110900" x="5006975" y="5400675"/>
          <p14:tracePt t="110901" x="5014913" y="5392738"/>
          <p14:tracePt t="110902" x="5014913" y="5384800"/>
          <p14:tracePt t="110903" x="5014913" y="5376863"/>
          <p14:tracePt t="110904" x="5022850" y="5368925"/>
          <p14:tracePt t="110905" x="5022850" y="5360988"/>
          <p14:tracePt t="110906" x="5022850" y="5353050"/>
          <p14:tracePt t="110908" x="5022850" y="5337175"/>
          <p14:tracePt t="110909" x="5030788" y="5321300"/>
          <p14:tracePt t="110912" x="5030788" y="5313363"/>
          <p14:tracePt t="110912" x="5038725" y="5299075"/>
          <p14:tracePt t="110914" x="5038725" y="5291138"/>
          <p14:tracePt t="110915" x="5038725" y="5283200"/>
          <p14:tracePt t="110915" x="5038725" y="5275263"/>
          <p14:tracePt t="110916" x="5046663" y="5267325"/>
          <p14:tracePt t="110918" x="5046663" y="5259388"/>
          <p14:tracePt t="110918" x="5054600" y="5251450"/>
          <p14:tracePt t="110919" x="5054600" y="5243513"/>
          <p14:tracePt t="110920" x="5054600" y="5235575"/>
          <p14:tracePt t="110921" x="5060950" y="5227638"/>
          <p14:tracePt t="110923" x="5060950" y="5211763"/>
          <p14:tracePt t="110924" x="5060950" y="5203825"/>
          <p14:tracePt t="110924" x="5068888" y="5195888"/>
          <p14:tracePt t="110926" x="5068888" y="5187950"/>
          <p14:tracePt t="110926" x="5068888" y="5173663"/>
          <p14:tracePt t="110927" x="5068888" y="5165725"/>
          <p14:tracePt t="110928" x="5068888" y="5157788"/>
          <p14:tracePt t="110929" x="5076825" y="5141913"/>
          <p14:tracePt t="110932" x="5076825" y="5126038"/>
          <p14:tracePt t="110933" x="5076825" y="5118100"/>
          <p14:tracePt t="110933" x="5076825" y="5110163"/>
          <p14:tracePt t="110934" x="5084763" y="5102225"/>
          <p14:tracePt t="110935" x="5084763" y="5094288"/>
          <p14:tracePt t="110936" x="5084763" y="5086350"/>
          <p14:tracePt t="110937" x="5084763" y="5078413"/>
          <p14:tracePt t="110938" x="5092700" y="5070475"/>
          <p14:tracePt t="110939" x="5092700" y="5054600"/>
          <p14:tracePt t="110940" x="5092700" y="5048250"/>
          <p14:tracePt t="110941" x="5092700" y="5040313"/>
          <p14:tracePt t="110943" x="5092700" y="5032375"/>
          <p14:tracePt t="110943" x="5092700" y="5024438"/>
          <p14:tracePt t="110944" x="5100638" y="5016500"/>
          <p14:tracePt t="110945" x="5100638" y="5000625"/>
          <p14:tracePt t="110947" x="5100638" y="4992688"/>
          <p14:tracePt t="110948" x="5108575" y="4984750"/>
          <p14:tracePt t="110948" x="5108575" y="4976813"/>
          <p14:tracePt t="110949" x="5108575" y="4960938"/>
          <p14:tracePt t="110950" x="5108575" y="4953000"/>
          <p14:tracePt t="110951" x="5108575" y="4945063"/>
          <p14:tracePt t="110953" x="5108575" y="4937125"/>
          <p14:tracePt t="110953" x="5108575" y="4929188"/>
          <p14:tracePt t="110954" x="5116513" y="4914900"/>
          <p14:tracePt t="110956" x="5116513" y="4906963"/>
          <p14:tracePt t="110956" x="5116513" y="4899025"/>
          <p14:tracePt t="110958" x="5116513" y="4891088"/>
          <p14:tracePt t="110958" x="5116513" y="4883150"/>
          <p14:tracePt t="110960" x="5116513" y="4875213"/>
          <p14:tracePt t="110960" x="5116513" y="4859338"/>
          <p14:tracePt t="110961" x="5116513" y="4851400"/>
          <p14:tracePt t="110962" x="5116513" y="4843463"/>
          <p14:tracePt t="110963" x="5116513" y="4835525"/>
          <p14:tracePt t="110964" x="5116513" y="4827588"/>
          <p14:tracePt t="110966" x="5116513" y="4819650"/>
          <p14:tracePt t="110966" x="5116513" y="4803775"/>
          <p14:tracePt t="110967" x="5116513" y="4797425"/>
          <p14:tracePt t="110968" x="5116513" y="4789488"/>
          <p14:tracePt t="110969" x="5116513" y="4781550"/>
          <p14:tracePt t="110970" x="5116513" y="4773613"/>
          <p14:tracePt t="110972" x="5116513" y="4765675"/>
          <p14:tracePt t="110972" x="5116513" y="4757738"/>
          <p14:tracePt t="110973" x="5116513" y="4749800"/>
          <p14:tracePt t="110974" x="5116513" y="4741863"/>
          <p14:tracePt t="110975" x="5116513" y="4733925"/>
          <p14:tracePt t="110977" x="5116513" y="4725988"/>
          <p14:tracePt t="110978" x="5116513" y="4710113"/>
          <p14:tracePt t="110978" x="5116513" y="4702175"/>
          <p14:tracePt t="110980" x="5116513" y="4694238"/>
          <p14:tracePt t="110980" x="5116513" y="4686300"/>
          <p14:tracePt t="110981" x="5116513" y="4678363"/>
          <p14:tracePt t="110982" x="5116513" y="4664075"/>
          <p14:tracePt t="110983" x="5116513" y="4656138"/>
          <p14:tracePt t="110984" x="5116513" y="4648200"/>
          <p14:tracePt t="110985" x="5116513" y="4640263"/>
          <p14:tracePt t="110986" x="5116513" y="4632325"/>
          <p14:tracePt t="110988" x="5116513" y="4624388"/>
          <p14:tracePt t="110988" x="5116513" y="4608513"/>
          <p14:tracePt t="110989" x="5116513" y="4600575"/>
          <p14:tracePt t="110990" x="5116513" y="4592638"/>
          <p14:tracePt t="110991" x="5108575" y="4584700"/>
          <p14:tracePt t="110992" x="5108575" y="4568825"/>
          <p14:tracePt t="110994" x="5100638" y="4560888"/>
          <p14:tracePt t="110994" x="5100638" y="4552950"/>
          <p14:tracePt t="110995" x="5100638" y="4538663"/>
          <p14:tracePt t="110997" x="5100638" y="4530725"/>
          <p14:tracePt t="110998" x="5100638" y="4514850"/>
          <p14:tracePt t="110998" x="5092700" y="4506913"/>
          <p14:tracePt t="110999" x="5092700" y="4498975"/>
          <p14:tracePt t="111001" x="5092700" y="4483100"/>
          <p14:tracePt t="111001" x="5084763" y="4475163"/>
          <p14:tracePt t="111002" x="5084763" y="4467225"/>
          <p14:tracePt t="111003" x="5084763" y="4451350"/>
          <p14:tracePt t="111004" x="5076825" y="4443413"/>
          <p14:tracePt t="111005" x="5076825" y="4427538"/>
          <p14:tracePt t="111008" x="5076825" y="4413250"/>
          <p14:tracePt t="111008" x="5068888" y="4405313"/>
          <p14:tracePt t="111009" x="5068888" y="4389438"/>
          <p14:tracePt t="111011" x="5060950" y="4381500"/>
          <p14:tracePt t="111011" x="5060950" y="4373563"/>
          <p14:tracePt t="111012" x="5060950" y="4357688"/>
          <p14:tracePt t="111014" x="5060950" y="4349750"/>
          <p14:tracePt t="111014" x="5054600" y="4341813"/>
          <p14:tracePt t="111016" x="5054600" y="4333875"/>
          <p14:tracePt t="111017" x="5054600" y="4318000"/>
          <p14:tracePt t="111017" x="5046663" y="4310063"/>
          <p14:tracePt t="111018" x="5046663" y="4302125"/>
          <p14:tracePt t="111020" x="5046663" y="4287838"/>
          <p14:tracePt t="111020" x="5046663" y="4279900"/>
          <p14:tracePt t="111021" x="5046663" y="4271963"/>
          <p14:tracePt t="111023" x="5046663" y="4264025"/>
          <p14:tracePt t="111023" x="5038725" y="4256088"/>
          <p14:tracePt t="111024" x="5038725" y="4248150"/>
          <p14:tracePt t="111025" x="5038725" y="4232275"/>
          <p14:tracePt t="111026" x="5038725" y="4224338"/>
          <p14:tracePt t="111028" x="5030788" y="4216400"/>
          <p14:tracePt t="111028" x="5030788" y="4208463"/>
          <p14:tracePt t="111029" x="5030788" y="4200525"/>
          <p14:tracePt t="111030" x="5030788" y="4192588"/>
          <p14:tracePt t="111031" x="5030788" y="4176713"/>
          <p14:tracePt t="111033" x="5030788" y="4170363"/>
          <p14:tracePt t="111033" x="5030788" y="4162425"/>
          <p14:tracePt t="111034" x="5030788" y="4154488"/>
          <p14:tracePt t="111036" x="5022850" y="4146550"/>
          <p14:tracePt t="111036" x="5022850" y="4138613"/>
          <p14:tracePt t="111038" x="5022850" y="4122738"/>
          <p14:tracePt t="111038" x="5022850" y="4114800"/>
          <p14:tracePt t="111039" x="5022850" y="4106863"/>
          <p14:tracePt t="111040" x="5014913" y="4090988"/>
          <p14:tracePt t="111043" x="5014913" y="4075113"/>
          <p14:tracePt t="111043" x="5014913" y="4067175"/>
          <p14:tracePt t="111045" x="5014913" y="4052888"/>
          <p14:tracePt t="111045" x="5014913" y="4044950"/>
          <p14:tracePt t="111047" x="5006975" y="4037013"/>
          <p14:tracePt t="111048" x="5006975" y="4029075"/>
          <p14:tracePt t="111048" x="5006975" y="4013200"/>
          <p14:tracePt t="111049" x="5006975" y="4005263"/>
          <p14:tracePt t="111050" x="5006975" y="3997325"/>
          <p14:tracePt t="111052" x="5006975" y="3981450"/>
          <p14:tracePt t="111053" x="4999038" y="3973513"/>
          <p14:tracePt t="111053" x="4999038" y="3965575"/>
          <p14:tracePt t="111054" x="4999038" y="3957638"/>
          <p14:tracePt t="111055" x="4999038" y="3949700"/>
          <p14:tracePt t="111056" x="4991100" y="3941763"/>
          <p14:tracePt t="111058" x="4991100" y="3927475"/>
          <p14:tracePt t="111058" x="4991100" y="3919538"/>
          <p14:tracePt t="111059" x="4991100" y="3911600"/>
          <p14:tracePt t="111060" x="4991100" y="3903663"/>
          <p14:tracePt t="111062" x="4991100" y="3895725"/>
          <p14:tracePt t="111062" x="4991100" y="3887788"/>
          <p14:tracePt t="111063" x="4983163" y="3871913"/>
          <p14:tracePt t="111064" x="4983163" y="3863975"/>
          <p14:tracePt t="111065" x="4983163" y="3856038"/>
          <p14:tracePt t="111066" x="4983163" y="3848100"/>
          <p14:tracePt t="111068" x="4975225" y="3840163"/>
          <p14:tracePt t="111068" x="4975225" y="3824288"/>
          <p14:tracePt t="111069" x="4975225" y="3816350"/>
          <p14:tracePt t="111070" x="4975225" y="3808413"/>
          <p14:tracePt t="111071" x="4975225" y="3802063"/>
          <p14:tracePt t="111072" x="4975225" y="3786188"/>
          <p14:tracePt t="111073" x="4975225" y="3778250"/>
          <p14:tracePt t="111074" x="4967288" y="3770313"/>
          <p14:tracePt t="111075" x="4967288" y="3762375"/>
          <p14:tracePt t="111076" x="4967288" y="3754438"/>
          <p14:tracePt t="111077" x="4959350" y="3746500"/>
          <p14:tracePt t="111078" x="4959350" y="3730625"/>
          <p14:tracePt t="111080" x="4959350" y="3722688"/>
          <p14:tracePt t="111081" x="4959350" y="3714750"/>
          <p14:tracePt t="111081" x="4951413" y="3698875"/>
          <p14:tracePt t="111082" x="4951413" y="3690938"/>
          <p14:tracePt t="111083" x="4951413" y="3683000"/>
          <p14:tracePt t="111084" x="4951413" y="3668713"/>
          <p14:tracePt t="111085" x="4951413" y="3660775"/>
          <p14:tracePt t="111086" x="4951413" y="3644900"/>
          <p14:tracePt t="111087" x="4951413" y="3636963"/>
          <p14:tracePt t="111088" x="4951413" y="3621088"/>
          <p14:tracePt t="111090" x="4951413" y="3605213"/>
          <p14:tracePt t="111091" x="4951413" y="3589338"/>
          <p14:tracePt t="111093" x="4951413" y="3581400"/>
          <p14:tracePt t="111093" x="4943475" y="3573463"/>
          <p14:tracePt t="111094" x="4943475" y="3557588"/>
          <p14:tracePt t="111095" x="4943475" y="3551238"/>
          <p14:tracePt t="111097" x="4943475" y="3543300"/>
          <p14:tracePt t="111098" x="4943475" y="3535363"/>
          <p14:tracePt t="111099" x="4937125" y="3519488"/>
          <p14:tracePt t="111099" x="4937125" y="3511550"/>
          <p14:tracePt t="111100" x="4937125" y="3503613"/>
          <p14:tracePt t="111101" x="4937125" y="3487738"/>
          <p14:tracePt t="111102" x="4937125" y="3479800"/>
          <p14:tracePt t="111103" x="4937125" y="3471863"/>
          <p14:tracePt t="111104" x="4937125" y="3463925"/>
          <p14:tracePt t="111105" x="4937125" y="3455988"/>
          <p14:tracePt t="111106" x="4937125" y="3448050"/>
          <p14:tracePt t="111107" x="4929188" y="3432175"/>
          <p14:tracePt t="111109" x="4929188" y="3425825"/>
          <p14:tracePt t="111110" x="4929188" y="3409950"/>
          <p14:tracePt t="111111" x="4929188" y="3402013"/>
          <p14:tracePt t="111112" x="4929188" y="3394075"/>
          <p14:tracePt t="111114" x="4929188" y="3386138"/>
          <p14:tracePt t="111115" x="4921250" y="3378200"/>
          <p14:tracePt t="111115" x="4921250" y="3370263"/>
          <p14:tracePt t="111116" x="4921250" y="3362325"/>
          <p14:tracePt t="111117" x="4921250" y="3354388"/>
          <p14:tracePt t="111118" x="4921250" y="3346450"/>
          <p14:tracePt t="111119" x="4921250" y="3338513"/>
          <p14:tracePt t="111120" x="4921250" y="3330575"/>
          <p14:tracePt t="111121" x="4921250" y="3322638"/>
          <p14:tracePt t="111122" x="4921250" y="3314700"/>
          <p14:tracePt t="111123" x="4921250" y="3306763"/>
          <p14:tracePt t="111125" x="4921250" y="3300413"/>
          <p14:tracePt t="111127" x="4921250" y="3292475"/>
          <p14:tracePt t="111127" x="4921250" y="3284538"/>
          <p14:tracePt t="111130" x="4921250" y="3276600"/>
          <p14:tracePt t="111131" x="4921250" y="3268663"/>
          <p14:tracePt t="111133" x="4921250" y="3260725"/>
          <p14:tracePt t="111135" x="4921250" y="3252788"/>
          <p14:tracePt t="111136" x="4921250" y="3244850"/>
          <p14:tracePt t="111138" x="4921250" y="3236913"/>
          <p14:tracePt t="111141" x="4921250" y="3228975"/>
          <p14:tracePt t="111142" x="4921250" y="3221038"/>
          <p14:tracePt t="111144" x="4921250" y="3213100"/>
          <p14:tracePt t="111145" x="4921250" y="3205163"/>
          <p14:tracePt t="111147" x="4921250" y="3197225"/>
          <p14:tracePt t="111148" x="4921250" y="3189288"/>
          <p14:tracePt t="111150" x="4921250" y="3181350"/>
          <p14:tracePt t="111154" x="4921250" y="3175000"/>
          <p14:tracePt t="111155" x="4921250" y="3167063"/>
          <p14:tracePt t="111160" x="4921250" y="3159125"/>
          <p14:tracePt t="111164" x="4921250" y="3151188"/>
          <p14:tracePt t="111165" x="4921250" y="3143250"/>
          <p14:tracePt t="111169" x="4929188" y="3143250"/>
          <p14:tracePt t="111170" x="4929188" y="3135313"/>
          <p14:tracePt t="111171" x="4929188" y="3127375"/>
          <p14:tracePt t="111177" x="4929188" y="3119438"/>
          <p14:tracePt t="111180" x="4929188" y="3111500"/>
          <p14:tracePt t="111183" x="4929188" y="3103563"/>
          <p14:tracePt t="111184" x="4929188" y="3095625"/>
          <p14:tracePt t="111188" x="4929188" y="3087688"/>
          <p14:tracePt t="111191" x="4929188" y="3079750"/>
          <p14:tracePt t="111193" x="4929188" y="3071813"/>
          <p14:tracePt t="111193" x="4937125" y="3071813"/>
          <p14:tracePt t="111195" x="4937125" y="3063875"/>
          <p14:tracePt t="111198" x="4937125" y="3055938"/>
          <p14:tracePt t="111201" x="4937125" y="3049588"/>
          <p14:tracePt t="111202" x="4943475" y="3041650"/>
          <p14:tracePt t="111205" x="4943475" y="3033713"/>
          <p14:tracePt t="111206" x="4943475" y="3025775"/>
          <p14:tracePt t="111208" x="4943475" y="3017838"/>
          <p14:tracePt t="111209" x="4943475" y="3009900"/>
          <p14:tracePt t="111211" x="4951413" y="3009900"/>
          <p14:tracePt t="111211" x="4951413" y="3001963"/>
          <p14:tracePt t="111214" x="4951413" y="2994025"/>
          <p14:tracePt t="111216" x="4951413" y="2986088"/>
          <p14:tracePt t="111217" x="4959350" y="2986088"/>
          <p14:tracePt t="111218" x="4959350" y="2978150"/>
          <p14:tracePt t="111219" x="4959350" y="2970213"/>
          <p14:tracePt t="111222" x="4959350" y="2962275"/>
          <p14:tracePt t="111224" x="4959350" y="2954338"/>
          <p14:tracePt t="111225" x="4959350" y="2946400"/>
          <p14:tracePt t="111227" x="4967288" y="2946400"/>
          <p14:tracePt t="111228" x="4967288" y="2938463"/>
          <p14:tracePt t="111230" x="4967288" y="2930525"/>
          <p14:tracePt t="111233" x="4967288" y="2924175"/>
          <p14:tracePt t="111234" x="4967288" y="2916238"/>
          <p14:tracePt t="111236" x="4967288" y="2908300"/>
          <p14:tracePt t="111238" x="4967288" y="2900363"/>
          <p14:tracePt t="111241" x="4967288" y="2892425"/>
          <p14:tracePt t="111244" x="4967288" y="2884488"/>
          <p14:tracePt t="111245" x="4975225" y="2876550"/>
          <p14:tracePt t="111249" x="4975225" y="2868613"/>
          <p14:tracePt t="111250" x="4975225" y="2860675"/>
          <p14:tracePt t="111254" x="4975225" y="2852738"/>
          <p14:tracePt t="111256" x="4975225" y="2844800"/>
          <p14:tracePt t="111261" x="4975225" y="2836863"/>
          <p14:tracePt t="111264" x="4975225" y="2828925"/>
          <p14:tracePt t="111269" x="4975225" y="2820988"/>
          <p14:tracePt t="111277" x="4983163" y="2820988"/>
          <p14:tracePt t="111281" x="4983163" y="2813050"/>
          <p14:tracePt t="111379" x="4983163" y="2820988"/>
          <p14:tracePt t="111385" x="4983163" y="2828925"/>
          <p14:tracePt t="111394" x="4983163" y="2836863"/>
          <p14:tracePt t="111396" x="4975225" y="2836863"/>
          <p14:tracePt t="111423" x="4975225" y="2844800"/>
          <p14:tracePt t="111536" x="4975225" y="2852738"/>
          <p14:tracePt t="111542" x="4975225" y="2860675"/>
          <p14:tracePt t="111543" x="4975225" y="2868613"/>
          <p14:tracePt t="111546" x="4975225" y="2876550"/>
          <p14:tracePt t="111548" x="4975225" y="2884488"/>
          <p14:tracePt t="111548" x="4975225" y="2892425"/>
          <p14:tracePt t="111549" x="4975225" y="2900363"/>
          <p14:tracePt t="111550" x="4975225" y="2908300"/>
          <p14:tracePt t="111553" x="4975225" y="2924175"/>
          <p14:tracePt t="111555" x="4975225" y="2930525"/>
          <p14:tracePt t="111555" x="4975225" y="2938463"/>
          <p14:tracePt t="111556" x="4975225" y="2954338"/>
          <p14:tracePt t="111557" x="4975225" y="2962275"/>
          <p14:tracePt t="111558" x="4975225" y="2970213"/>
          <p14:tracePt t="111559" x="4975225" y="2978150"/>
          <p14:tracePt t="111560" x="4975225" y="2986088"/>
          <p14:tracePt t="111561" x="4975225" y="2994025"/>
          <p14:tracePt t="111562" x="4975225" y="3009900"/>
          <p14:tracePt t="111564" x="4975225" y="3017838"/>
          <p14:tracePt t="111564" x="4975225" y="3025775"/>
          <p14:tracePt t="111566" x="4975225" y="3033713"/>
          <p14:tracePt t="111566" x="4975225" y="3049588"/>
          <p14:tracePt t="111567" x="4975225" y="3063875"/>
          <p14:tracePt t="111568" x="4975225" y="3071813"/>
          <p14:tracePt t="111569" x="4975225" y="3079750"/>
          <p14:tracePt t="111571" x="4975225" y="3095625"/>
          <p14:tracePt t="111571" x="4975225" y="3103563"/>
          <p14:tracePt t="111572" x="4975225" y="3119438"/>
          <p14:tracePt t="111573" x="4983163" y="3135313"/>
          <p14:tracePt t="111574" x="4983163" y="3151188"/>
          <p14:tracePt t="111575" x="4983163" y="3159125"/>
          <p14:tracePt t="111576" x="4983163" y="3175000"/>
          <p14:tracePt t="111577" x="4983163" y="3189288"/>
          <p14:tracePt t="111578" x="4983163" y="3205163"/>
          <p14:tracePt t="111580" x="4983163" y="3221038"/>
          <p14:tracePt t="111580" x="4983163" y="3236913"/>
          <p14:tracePt t="111581" x="4983163" y="3252788"/>
          <p14:tracePt t="111582" x="4983163" y="3260725"/>
          <p14:tracePt t="111584" x="4983163" y="3276600"/>
          <p14:tracePt t="111584" x="4983163" y="3292475"/>
          <p14:tracePt t="111585" x="4983163" y="3306763"/>
          <p14:tracePt t="111586" x="4983163" y="3322638"/>
          <p14:tracePt t="111588" x="4983163" y="3346450"/>
          <p14:tracePt t="111588" x="4983163" y="3354388"/>
          <p14:tracePt t="111589" x="4983163" y="3378200"/>
          <p14:tracePt t="111590" x="4983163" y="3394075"/>
          <p14:tracePt t="111591" x="4983163" y="3409950"/>
          <p14:tracePt t="111593" x="4983163" y="3425825"/>
          <p14:tracePt t="111593" x="4983163" y="3440113"/>
          <p14:tracePt t="111594" x="4983163" y="3463925"/>
          <p14:tracePt t="111595" x="4983163" y="3479800"/>
          <p14:tracePt t="111597" x="4983163" y="3495675"/>
          <p14:tracePt t="111598" x="4983163" y="3511550"/>
          <p14:tracePt t="111598" x="4983163" y="3535363"/>
          <p14:tracePt t="111599" x="4983163" y="3551238"/>
          <p14:tracePt t="111600" x="4983163" y="3565525"/>
          <p14:tracePt t="111601" x="4983163" y="3589338"/>
          <p14:tracePt t="111603" x="4983163" y="3613150"/>
          <p14:tracePt t="111603" x="4983163" y="3621088"/>
          <p14:tracePt t="111605" x="4983163" y="3644900"/>
          <p14:tracePt t="111605" x="4983163" y="3660775"/>
          <p14:tracePt t="111606" x="4983163" y="3683000"/>
          <p14:tracePt t="111608" x="4983163" y="3698875"/>
          <p14:tracePt t="111608" x="4983163" y="3722688"/>
          <p14:tracePt t="111609" x="4983163" y="3738563"/>
          <p14:tracePt t="111610" x="4983163" y="3754438"/>
          <p14:tracePt t="111611" x="4983163" y="3778250"/>
          <p14:tracePt t="111613" x="4983163" y="3794125"/>
          <p14:tracePt t="111614" x="4983163" y="3816350"/>
          <p14:tracePt t="111614" x="4983163" y="3832225"/>
          <p14:tracePt t="111616" x="4983163" y="3856038"/>
          <p14:tracePt t="111616" x="4983163" y="3871913"/>
          <p14:tracePt t="111617" x="4983163" y="3895725"/>
          <p14:tracePt t="111619" x="4983163" y="3911600"/>
          <p14:tracePt t="111619" x="4983163" y="3933825"/>
          <p14:tracePt t="111620" x="4983163" y="3949700"/>
          <p14:tracePt t="111621" x="4983163" y="3973513"/>
          <p14:tracePt t="111623" x="4983163" y="3989388"/>
          <p14:tracePt t="111623" x="4983163" y="4013200"/>
          <p14:tracePt t="111624" x="4983163" y="4029075"/>
          <p14:tracePt t="111625" x="4983163" y="4044950"/>
          <p14:tracePt t="111626" x="4983163" y="4067175"/>
          <p14:tracePt t="111627" x="4983163" y="4083050"/>
          <p14:tracePt t="111628" x="4983163" y="4098925"/>
          <p14:tracePt t="111629" x="4983163" y="4122738"/>
          <p14:tracePt t="111631" x="4983163" y="4138613"/>
          <p14:tracePt t="111631" x="4983163" y="4154488"/>
          <p14:tracePt t="111632" x="4983163" y="4176713"/>
          <p14:tracePt t="111633" x="4983163" y="4192588"/>
          <p14:tracePt t="111634" x="4983163" y="4216400"/>
          <p14:tracePt t="111635" x="4983163" y="4232275"/>
          <p14:tracePt t="111636" x="4983163" y="4256088"/>
          <p14:tracePt t="111637" x="4983163" y="4271963"/>
          <p14:tracePt t="111638" x="4983163" y="4287838"/>
          <p14:tracePt t="111639" x="4975225" y="4310063"/>
          <p14:tracePt t="111641" x="4975225" y="4325938"/>
          <p14:tracePt t="111641" x="4975225" y="4341813"/>
          <p14:tracePt t="111642" x="4975225" y="4365625"/>
          <p14:tracePt t="111643" x="4975225" y="4381500"/>
          <p14:tracePt t="111644" x="4975225" y="4397375"/>
          <p14:tracePt t="111645" x="4967288" y="4413250"/>
          <p14:tracePt t="111647" x="4967288" y="4435475"/>
          <p14:tracePt t="111648" x="4967288" y="4451350"/>
          <p14:tracePt t="111648" x="4959350" y="4467225"/>
          <p14:tracePt t="111649" x="4959350" y="4491038"/>
          <p14:tracePt t="111650" x="4959350" y="4506913"/>
          <p14:tracePt t="111651" x="4959350" y="4522788"/>
          <p14:tracePt t="111652" x="4959350" y="4538663"/>
          <p14:tracePt t="111653" x="4951413" y="4552950"/>
          <p14:tracePt t="111654" x="4951413" y="4576763"/>
          <p14:tracePt t="111655" x="4951413" y="4592638"/>
          <p14:tracePt t="111656" x="4951413" y="4608513"/>
          <p14:tracePt t="111658" x="4951413" y="4624388"/>
          <p14:tracePt t="111658" x="4951413" y="4640263"/>
          <p14:tracePt t="111659" x="4943475" y="4656138"/>
          <p14:tracePt t="111660" x="4943475" y="4672013"/>
          <p14:tracePt t="111661" x="4943475" y="4694238"/>
          <p14:tracePt t="111663" x="4943475" y="4710113"/>
          <p14:tracePt t="111664" x="4937125" y="4725988"/>
          <p14:tracePt t="111665" x="4937125" y="4741863"/>
          <p14:tracePt t="111665" x="4937125" y="4757738"/>
          <p14:tracePt t="111666" x="4937125" y="4781550"/>
          <p14:tracePt t="111667" x="4937125" y="4797425"/>
          <p14:tracePt t="111668" x="4929188" y="4811713"/>
          <p14:tracePt t="111669" x="4929188" y="4835525"/>
          <p14:tracePt t="111670" x="4929188" y="4851400"/>
          <p14:tracePt t="111671" x="4921250" y="4867275"/>
          <p14:tracePt t="111672" x="4921250" y="4883150"/>
          <p14:tracePt t="111673" x="4921250" y="4899025"/>
          <p14:tracePt t="111675" x="4921250" y="4914900"/>
          <p14:tracePt t="111675" x="4913313" y="4937125"/>
          <p14:tracePt t="111676" x="4913313" y="4953000"/>
          <p14:tracePt t="111677" x="4913313" y="4968875"/>
          <p14:tracePt t="111679" x="4905375" y="4984750"/>
          <p14:tracePt t="111679" x="4905375" y="4992688"/>
          <p14:tracePt t="111681" x="4905375" y="5016500"/>
          <p14:tracePt t="111681" x="4905375" y="5032375"/>
          <p14:tracePt t="111682" x="4897438" y="5048250"/>
          <p14:tracePt t="111684" x="4897438" y="5062538"/>
          <p14:tracePt t="111684" x="4897438" y="5078413"/>
          <p14:tracePt t="111685" x="4897438" y="5094288"/>
          <p14:tracePt t="111686" x="4897438" y="5110163"/>
          <p14:tracePt t="111687" x="4897438" y="5126038"/>
          <p14:tracePt t="111688" x="4889500" y="5141913"/>
          <p14:tracePt t="111689" x="4889500" y="5157788"/>
          <p14:tracePt t="111690" x="4889500" y="5165725"/>
          <p14:tracePt t="111691" x="4889500" y="5180013"/>
          <p14:tracePt t="111693" x="4889500" y="5195888"/>
          <p14:tracePt t="111693" x="4889500" y="5203825"/>
          <p14:tracePt t="111694" x="4889500" y="5219700"/>
          <p14:tracePt t="111695" x="4889500" y="5227638"/>
          <p14:tracePt t="111697" x="4889500" y="5243513"/>
          <p14:tracePt t="111698" x="4889500" y="5251450"/>
          <p14:tracePt t="111699" x="4881563" y="5259388"/>
          <p14:tracePt t="111699" x="4881563" y="5275263"/>
          <p14:tracePt t="111700" x="4881563" y="5283200"/>
          <p14:tracePt t="111701" x="4881563" y="5291138"/>
          <p14:tracePt t="111703" x="4881563" y="5305425"/>
          <p14:tracePt t="111703" x="4881563" y="5313363"/>
          <p14:tracePt t="111704" x="4881563" y="5321300"/>
          <p14:tracePt t="111705" x="4873625" y="5329238"/>
          <p14:tracePt t="111706" x="4873625" y="5345113"/>
          <p14:tracePt t="111708" x="4873625" y="5360988"/>
          <p14:tracePt t="111710" x="4873625" y="5368925"/>
          <p14:tracePt t="111710" x="4873625" y="5376863"/>
          <p14:tracePt t="111711" x="4865688" y="5384800"/>
          <p14:tracePt t="111712" x="4865688" y="5392738"/>
          <p14:tracePt t="111713" x="4865688" y="5400675"/>
          <p14:tracePt t="111714" x="4865688" y="5408613"/>
          <p14:tracePt t="111716" x="4865688" y="5416550"/>
          <p14:tracePt t="111717" x="4865688" y="5424488"/>
          <p14:tracePt t="111718" x="4865688" y="5430838"/>
          <p14:tracePt t="111719" x="4865688" y="5438775"/>
          <p14:tracePt t="111720" x="4865688" y="5446713"/>
          <p14:tracePt t="111723" x="4865688" y="5454650"/>
          <p14:tracePt t="111724" x="4865688" y="5462588"/>
          <p14:tracePt t="111725" x="4865688" y="5470525"/>
          <p14:tracePt t="111727" x="4865688" y="5478463"/>
          <p14:tracePt t="111728" x="4865688" y="5486400"/>
          <p14:tracePt t="111731" x="4865688" y="5494338"/>
          <p14:tracePt t="111731" x="4865688" y="5502275"/>
          <p14:tracePt t="111734" x="4865688" y="5510213"/>
          <p14:tracePt t="111735" x="4865688" y="5518150"/>
          <p14:tracePt t="111736" x="4865688" y="5526088"/>
          <p14:tracePt t="111738" x="4865688" y="5534025"/>
          <p14:tracePt t="111740" x="4865688" y="5541963"/>
          <p14:tracePt t="111743" x="4865688" y="5548313"/>
          <p14:tracePt t="111743" x="4865688" y="5556250"/>
          <p14:tracePt t="111747" x="4865688" y="5564188"/>
          <p14:tracePt t="111748" x="4865688" y="5572125"/>
          <p14:tracePt t="111749" x="4865688" y="5580063"/>
          <p14:tracePt t="111753" x="4865688" y="5588000"/>
          <p14:tracePt t="111754" x="4865688" y="5595938"/>
          <p14:tracePt t="111758" x="4865688" y="5603875"/>
          <p14:tracePt t="111761" x="4865688" y="5611813"/>
          <p14:tracePt t="111764" x="4865688" y="5619750"/>
          <p14:tracePt t="111766" x="4865688" y="5627688"/>
          <p14:tracePt t="111771" x="4865688" y="5635625"/>
          <p14:tracePt t="111773" x="4865688" y="5643563"/>
          <p14:tracePt t="111778" x="4865688" y="5651500"/>
          <p14:tracePt t="111785" x="4865688" y="5659438"/>
          <p14:tracePt t="111789" x="4873625" y="5659438"/>
          <p14:tracePt t="111927" x="4873625" y="5667375"/>
          <p14:tracePt t="111932" x="4873625" y="5673725"/>
          <p14:tracePt t="111933" x="4881563" y="5673725"/>
          <p14:tracePt t="111933" x="4881563" y="5681663"/>
          <p14:tracePt t="111936" x="4889500" y="5689600"/>
          <p14:tracePt t="111936" x="4889500" y="5697538"/>
          <p14:tracePt t="111937" x="4897438" y="5697538"/>
          <p14:tracePt t="111938" x="4897438" y="5705475"/>
          <p14:tracePt t="111939" x="4897438" y="5713413"/>
          <p14:tracePt t="111940" x="4905375" y="5721350"/>
          <p14:tracePt t="111943" x="4913313" y="5729288"/>
          <p14:tracePt t="111944" x="4913313" y="5737225"/>
          <p14:tracePt t="111944" x="4913313" y="5745163"/>
          <p14:tracePt t="111945" x="4913313" y="5753100"/>
          <p14:tracePt t="111947" x="4921250" y="5761038"/>
          <p14:tracePt t="111948" x="4921250" y="5768975"/>
          <p14:tracePt t="111950" x="4921250" y="5776913"/>
          <p14:tracePt t="111950" x="4929188" y="5784850"/>
          <p14:tracePt t="111951" x="4929188" y="5792788"/>
          <p14:tracePt t="111952" x="4929188" y="5799138"/>
          <p14:tracePt t="111953" x="4929188" y="5807075"/>
          <p14:tracePt t="111956" x="4929188" y="5815013"/>
          <p14:tracePt t="111956" x="4929188" y="5822950"/>
          <p14:tracePt t="111957" x="4937125" y="5830888"/>
          <p14:tracePt t="111958" x="4937125" y="5838825"/>
          <p14:tracePt t="111961" x="4937125" y="5846763"/>
          <p14:tracePt t="111962" x="4937125" y="5854700"/>
          <p14:tracePt t="111963" x="4937125" y="5862638"/>
          <p14:tracePt t="111964" x="4943475" y="5870575"/>
          <p14:tracePt t="111965" x="4943475" y="5878513"/>
          <p14:tracePt t="111966" x="4943475" y="5886450"/>
          <p14:tracePt t="111967" x="4943475" y="5894388"/>
          <p14:tracePt t="111968" x="4943475" y="5902325"/>
          <p14:tracePt t="111971" x="4943475" y="5910263"/>
          <p14:tracePt t="111971" x="4943475" y="5918200"/>
          <p14:tracePt t="111972" x="4951413" y="5924550"/>
          <p14:tracePt t="111973" x="4951413" y="5932488"/>
          <p14:tracePt t="111975" x="4951413" y="5940425"/>
          <p14:tracePt t="111976" x="4951413" y="5948363"/>
          <p14:tracePt t="111977" x="4951413" y="5956300"/>
          <p14:tracePt t="111978" x="4951413" y="5964238"/>
          <p14:tracePt t="111981" x="4959350" y="5972175"/>
          <p14:tracePt t="111983" x="4959350" y="5980113"/>
          <p14:tracePt t="111983" x="4959350" y="5988050"/>
          <p14:tracePt t="111987" x="4959350" y="5995988"/>
          <p14:tracePt t="111989" x="4959350" y="6003925"/>
          <p14:tracePt t="111989" x="4967288" y="6003925"/>
          <p14:tracePt t="111991" x="4967288" y="6011863"/>
          <p14:tracePt t="111993" x="4967288" y="6019800"/>
          <p14:tracePt t="111996" x="4967288" y="6027738"/>
          <p14:tracePt t="111998" x="4967288" y="6035675"/>
          <p14:tracePt t="112003" x="4967288" y="6043613"/>
          <p14:tracePt t="112014" x="4967288" y="6049963"/>
          <p14:tracePt t="112115" x="4959350" y="6049963"/>
          <p14:tracePt t="112120" x="4951413" y="6049963"/>
          <p14:tracePt t="112126" x="4951413" y="6043613"/>
          <p14:tracePt t="112126" x="4943475" y="6043613"/>
          <p14:tracePt t="112128" x="4937125" y="6035675"/>
          <p14:tracePt t="112132" x="4929188" y="6027738"/>
          <p14:tracePt t="112134" x="4921250" y="6027738"/>
          <p14:tracePt t="112134" x="4921250" y="6019800"/>
          <p14:tracePt t="112135" x="4913313" y="6011863"/>
          <p14:tracePt t="112136" x="4905375" y="6011863"/>
          <p14:tracePt t="112140" x="4897438" y="6003925"/>
          <p14:tracePt t="112140" x="4889500" y="6003925"/>
          <p14:tracePt t="112141" x="4889500" y="5995988"/>
          <p14:tracePt t="112143" x="4881563" y="5988050"/>
          <p14:tracePt t="112146" x="4873625" y="5980113"/>
          <p14:tracePt t="112148" x="4865688" y="5972175"/>
          <p14:tracePt t="112150" x="4857750" y="5964238"/>
          <p14:tracePt t="112150" x="4849813" y="5964238"/>
          <p14:tracePt t="112151" x="4849813" y="5956300"/>
          <p14:tracePt t="112152" x="4841875" y="5956300"/>
          <p14:tracePt t="112154" x="4833938" y="5948363"/>
          <p14:tracePt t="112155" x="4826000" y="5940425"/>
          <p14:tracePt t="112156" x="4818063" y="5940425"/>
          <p14:tracePt t="112157" x="4818063" y="5932488"/>
          <p14:tracePt t="112158" x="4811713" y="5924550"/>
          <p14:tracePt t="112160" x="4803775" y="5924550"/>
          <p14:tracePt t="112162" x="4795838" y="5918200"/>
          <p14:tracePt t="112164" x="4787900" y="5910263"/>
          <p14:tracePt t="112164" x="4779963" y="5910263"/>
          <p14:tracePt t="112166" x="4779963" y="5902325"/>
          <p14:tracePt t="112166" x="4772025" y="5902325"/>
          <p14:tracePt t="112167" x="4764088" y="5902325"/>
          <p14:tracePt t="112168" x="4756150" y="5894388"/>
          <p14:tracePt t="112170" x="4740275" y="5886450"/>
          <p14:tracePt t="112173" x="4732338" y="5878513"/>
          <p14:tracePt t="112173" x="4724400" y="5878513"/>
          <p14:tracePt t="112174" x="4716463" y="5870575"/>
          <p14:tracePt t="112175" x="4708525" y="5870575"/>
          <p14:tracePt t="112176" x="4700588" y="5862638"/>
          <p14:tracePt t="112178" x="4694238" y="5862638"/>
          <p14:tracePt t="112178" x="4686300" y="5854700"/>
          <p14:tracePt t="112179" x="4670425" y="5854700"/>
          <p14:tracePt t="112182" x="4654550" y="5846763"/>
          <p14:tracePt t="112183" x="4646613" y="5838825"/>
          <p14:tracePt t="112184" x="4630738" y="5838825"/>
          <p14:tracePt t="112184" x="4622800" y="5830888"/>
          <p14:tracePt t="112185" x="4614863" y="5830888"/>
          <p14:tracePt t="112186" x="4598988" y="5822950"/>
          <p14:tracePt t="112188" x="4591050" y="5815013"/>
          <p14:tracePt t="112188" x="4575175" y="5815013"/>
          <p14:tracePt t="112189" x="4568825" y="5807075"/>
          <p14:tracePt t="112190" x="4552950" y="5807075"/>
          <p14:tracePt t="112191" x="4537075" y="5799138"/>
          <p14:tracePt t="112192" x="4529138" y="5799138"/>
          <p14:tracePt t="112193" x="4513263" y="5792788"/>
          <p14:tracePt t="112194" x="4497388" y="5784850"/>
          <p14:tracePt t="112195" x="4489450" y="5784850"/>
          <p14:tracePt t="112197" x="4473575" y="5776913"/>
          <p14:tracePt t="112197" x="4457700" y="5776913"/>
          <p14:tracePt t="112198" x="4443413" y="5768975"/>
          <p14:tracePt t="112200" x="4427538" y="5761038"/>
          <p14:tracePt t="112201" x="4419600" y="5761038"/>
          <p14:tracePt t="112201" x="4403725" y="5753100"/>
          <p14:tracePt t="112202" x="4387850" y="5753100"/>
          <p14:tracePt t="112203" x="4371975" y="5745163"/>
          <p14:tracePt t="112204" x="4356100" y="5745163"/>
          <p14:tracePt t="112205" x="4340225" y="5737225"/>
          <p14:tracePt t="112206" x="4325938" y="5729288"/>
          <p14:tracePt t="112207" x="4310063" y="5729288"/>
          <p14:tracePt t="112208" x="4294188" y="5721350"/>
          <p14:tracePt t="112210" x="4278313" y="5721350"/>
          <p14:tracePt t="112210" x="4262438" y="5713413"/>
          <p14:tracePt t="112211" x="4246563" y="5705475"/>
          <p14:tracePt t="112212" x="4230688" y="5705475"/>
          <p14:tracePt t="112214" x="4222750" y="5697538"/>
          <p14:tracePt t="112214" x="4206875" y="5689600"/>
          <p14:tracePt t="112215" x="4192588" y="5689600"/>
          <p14:tracePt t="112217" x="4176713" y="5681663"/>
          <p14:tracePt t="112218" x="4160838" y="5673725"/>
          <p14:tracePt t="112218" x="4144963" y="5667375"/>
          <p14:tracePt t="112219" x="4129088" y="5659438"/>
          <p14:tracePt t="112220" x="4113213" y="5659438"/>
          <p14:tracePt t="112221" x="4097338" y="5651500"/>
          <p14:tracePt t="112222" x="4089400" y="5643563"/>
          <p14:tracePt t="112223" x="4075113" y="5643563"/>
          <p14:tracePt t="112224" x="4059238" y="5635625"/>
          <p14:tracePt t="112226" x="4043363" y="5627688"/>
          <p14:tracePt t="112226" x="4027488" y="5619750"/>
          <p14:tracePt t="112228" x="4011613" y="5619750"/>
          <p14:tracePt t="112228" x="3995738" y="5611813"/>
          <p14:tracePt t="112230" x="3987800" y="5603875"/>
          <p14:tracePt t="112231" x="3971925" y="5603875"/>
          <p14:tracePt t="112231" x="3957638" y="5595938"/>
          <p14:tracePt t="112233" x="3941763" y="5588000"/>
          <p14:tracePt t="112233" x="3925888" y="5588000"/>
          <p14:tracePt t="112234" x="3917950" y="5580063"/>
          <p14:tracePt t="112236" x="3902075" y="5580063"/>
          <p14:tracePt t="112236" x="3886200" y="5572125"/>
          <p14:tracePt t="112237" x="3870325" y="5564188"/>
          <p14:tracePt t="112238" x="3862388" y="5556250"/>
          <p14:tracePt t="112239" x="3846513" y="5556250"/>
          <p14:tracePt t="112241" x="3832225" y="5548313"/>
          <p14:tracePt t="112241" x="3824288" y="5541963"/>
          <p14:tracePt t="112242" x="3808413" y="5534025"/>
          <p14:tracePt t="112244" x="3792538" y="5534025"/>
          <p14:tracePt t="112244" x="3784600" y="5526088"/>
          <p14:tracePt t="112245" x="3768725" y="5518150"/>
          <p14:tracePt t="112247" x="3760788" y="5510213"/>
          <p14:tracePt t="112247" x="3744913" y="5502275"/>
          <p14:tracePt t="112249" x="3729038" y="5494338"/>
          <p14:tracePt t="112249" x="3721100" y="5494338"/>
          <p14:tracePt t="112250" x="3706813" y="5486400"/>
          <p14:tracePt t="112251" x="3698875" y="5478463"/>
          <p14:tracePt t="112253" x="3683000" y="5470525"/>
          <p14:tracePt t="112253" x="3675063" y="5462588"/>
          <p14:tracePt t="112254" x="3659188" y="5462588"/>
          <p14:tracePt t="112255" x="3651250" y="5454650"/>
          <p14:tracePt t="112256" x="3643313" y="5446713"/>
          <p14:tracePt t="112258" x="3627438" y="5438775"/>
          <p14:tracePt t="112258" x="3619500" y="5438775"/>
          <p14:tracePt t="112259" x="3603625" y="5430838"/>
          <p14:tracePt t="112260" x="3597275" y="5424488"/>
          <p14:tracePt t="112261" x="3589338" y="5424488"/>
          <p14:tracePt t="112263" x="3573463" y="5416550"/>
          <p14:tracePt t="112264" x="3565525" y="5408613"/>
          <p14:tracePt t="112264" x="3557588" y="5400675"/>
          <p14:tracePt t="112266" x="3549650" y="5392738"/>
          <p14:tracePt t="112266" x="3533775" y="5392738"/>
          <p14:tracePt t="112267" x="3525838" y="5384800"/>
          <p14:tracePt t="112268" x="3517900" y="5384800"/>
          <p14:tracePt t="112270" x="3509963" y="5376863"/>
          <p14:tracePt t="112270" x="3502025" y="5368925"/>
          <p14:tracePt t="112271" x="3494088" y="5368925"/>
          <p14:tracePt t="112273" x="3478213" y="5360988"/>
          <p14:tracePt t="112273" x="3471863" y="5353050"/>
          <p14:tracePt t="112274" x="3463925" y="5353050"/>
          <p14:tracePt t="112275" x="3455988" y="5345113"/>
          <p14:tracePt t="112276" x="3448050" y="5345113"/>
          <p14:tracePt t="112277" x="3440113" y="5337175"/>
          <p14:tracePt t="112280" x="3424238" y="5329238"/>
          <p14:tracePt t="112280" x="3424238" y="5321300"/>
          <p14:tracePt t="112281" x="3408363" y="5321300"/>
          <p14:tracePt t="112283" x="3408363" y="5313363"/>
          <p14:tracePt t="112283" x="3400425" y="5313363"/>
          <p14:tracePt t="112284" x="3392488" y="5313363"/>
          <p14:tracePt t="112285" x="3392488" y="5305425"/>
          <p14:tracePt t="112287" x="3384550" y="5305425"/>
          <p14:tracePt t="112288" x="3376613" y="5299075"/>
          <p14:tracePt t="112288" x="3368675" y="5299075"/>
          <p14:tracePt t="112289" x="3368675" y="5291138"/>
          <p14:tracePt t="112291" x="3360738" y="5283200"/>
          <p14:tracePt t="112293" x="3352800" y="5283200"/>
          <p14:tracePt t="112293" x="3352800" y="5275263"/>
          <p14:tracePt t="112294" x="3346450" y="5275263"/>
          <p14:tracePt t="112295" x="3346450" y="5267325"/>
          <p14:tracePt t="112297" x="3338513" y="5267325"/>
          <p14:tracePt t="112298" x="3330575" y="5259388"/>
          <p14:tracePt t="112300" x="3322638" y="5259388"/>
          <p14:tracePt t="112301" x="3322638" y="5251450"/>
          <p14:tracePt t="112304" x="3314700" y="5251450"/>
          <p14:tracePt t="112305" x="3314700" y="5243513"/>
          <p14:tracePt t="112307" x="3306763" y="5243513"/>
          <p14:tracePt t="112308" x="3306763" y="5235575"/>
          <p14:tracePt t="112308" x="3298825" y="5235575"/>
          <p14:tracePt t="112309" x="3298825" y="5227638"/>
          <p14:tracePt t="112313" x="3290888" y="5219700"/>
          <p14:tracePt t="112315" x="3282950" y="5211763"/>
          <p14:tracePt t="112320" x="3275013" y="5211763"/>
          <p14:tracePt t="112321" x="3275013" y="5203825"/>
          <p14:tracePt t="112322" x="3267075" y="5203825"/>
          <p14:tracePt t="112322" x="3267075" y="5195888"/>
          <p14:tracePt t="112324" x="3259138" y="5195888"/>
          <p14:tracePt t="112325" x="3259138" y="5187950"/>
          <p14:tracePt t="112327" x="3251200" y="5180013"/>
          <p14:tracePt t="112330" x="3243263" y="5173663"/>
          <p14:tracePt t="112333" x="3243263" y="5165725"/>
          <p14:tracePt t="112333" x="3235325" y="5165725"/>
          <p14:tracePt t="112334" x="3228975" y="5157788"/>
          <p14:tracePt t="112338" x="3221038" y="5149850"/>
          <p14:tracePt t="112339" x="3213100" y="5141913"/>
          <p14:tracePt t="112340" x="3205163" y="5133975"/>
          <p14:tracePt t="112341" x="3205163" y="5126038"/>
          <p14:tracePt t="112342" x="3197225" y="5126038"/>
          <p14:tracePt t="112343" x="3197225" y="5118100"/>
          <p14:tracePt t="112344" x="3189288" y="5118100"/>
          <p14:tracePt t="112347" x="3181350" y="5110163"/>
          <p14:tracePt t="112348" x="3173413" y="5102225"/>
          <p14:tracePt t="112350" x="3165475" y="5094288"/>
          <p14:tracePt t="112351" x="3157538" y="5086350"/>
          <p14:tracePt t="112353" x="3149600" y="5078413"/>
          <p14:tracePt t="112354" x="3149600" y="5070475"/>
          <p14:tracePt t="112356" x="3141663" y="5070475"/>
          <p14:tracePt t="112356" x="3141663" y="5062538"/>
          <p14:tracePt t="112357" x="3133725" y="5054600"/>
          <p14:tracePt t="112360" x="3125788" y="5048250"/>
          <p14:tracePt t="112361" x="3117850" y="5040313"/>
          <p14:tracePt t="112362" x="3109913" y="5032375"/>
          <p14:tracePt t="112365" x="3103563" y="5024438"/>
          <p14:tracePt t="112365" x="3103563" y="5016500"/>
          <p14:tracePt t="112366" x="3095625" y="5016500"/>
          <p14:tracePt t="112367" x="3087688" y="5008563"/>
          <p14:tracePt t="112368" x="3087688" y="5000625"/>
          <p14:tracePt t="112369" x="3079750" y="4992688"/>
          <p14:tracePt t="112372" x="3071813" y="4984750"/>
          <p14:tracePt t="112373" x="3071813" y="4976813"/>
          <p14:tracePt t="112373" x="3063875" y="4976813"/>
          <p14:tracePt t="112374" x="3055938" y="4968875"/>
          <p14:tracePt t="112375" x="3055938" y="4960938"/>
          <p14:tracePt t="112376" x="3048000" y="4953000"/>
          <p14:tracePt t="112378" x="3048000" y="4945063"/>
          <p14:tracePt t="112380" x="3040063" y="4937125"/>
          <p14:tracePt t="112381" x="3032125" y="4929188"/>
          <p14:tracePt t="112382" x="3032125" y="4922838"/>
          <p14:tracePt t="112383" x="3024188" y="4922838"/>
          <p14:tracePt t="112384" x="3016250" y="4914900"/>
          <p14:tracePt t="112384" x="3008313" y="4906963"/>
          <p14:tracePt t="112385" x="3000375" y="4899025"/>
          <p14:tracePt t="112386" x="3000375" y="4891088"/>
          <p14:tracePt t="112387" x="2992438" y="4891088"/>
          <p14:tracePt t="112388" x="2992438" y="4883150"/>
          <p14:tracePt t="112389" x="2986088" y="4875213"/>
          <p14:tracePt t="112391" x="2978150" y="4867275"/>
          <p14:tracePt t="112391" x="2978150" y="4859338"/>
          <p14:tracePt t="112394" x="2970213" y="4851400"/>
          <p14:tracePt t="112394" x="2962275" y="4843463"/>
          <p14:tracePt t="112395" x="2962275" y="4835525"/>
          <p14:tracePt t="112397" x="2954338" y="4835525"/>
          <p14:tracePt t="112397" x="2946400" y="4819650"/>
          <p14:tracePt t="112399" x="2938463" y="4811713"/>
          <p14:tracePt t="112400" x="2930525" y="4803775"/>
          <p14:tracePt t="112401" x="2930525" y="4797425"/>
          <p14:tracePt t="112402" x="2922588" y="4789488"/>
          <p14:tracePt t="112403" x="2922588" y="4781550"/>
          <p14:tracePt t="112404" x="2914650" y="4773613"/>
          <p14:tracePt t="112405" x="2906713" y="4765675"/>
          <p14:tracePt t="112406" x="2906713" y="4757738"/>
          <p14:tracePt t="112408" x="2898775" y="4749800"/>
          <p14:tracePt t="112408" x="2890838" y="4741863"/>
          <p14:tracePt t="112409" x="2890838" y="4733925"/>
          <p14:tracePt t="112410" x="2882900" y="4725988"/>
          <p14:tracePt t="112411" x="2874963" y="4710113"/>
          <p14:tracePt t="112413" x="2867025" y="4694238"/>
          <p14:tracePt t="112414" x="2860675" y="4694238"/>
          <p14:tracePt t="112416" x="2860675" y="4678363"/>
          <p14:tracePt t="112417" x="2852738" y="4672013"/>
          <p14:tracePt t="112417" x="2852738" y="4664075"/>
          <p14:tracePt t="112418" x="2844800" y="4656138"/>
          <p14:tracePt t="112419" x="2836863" y="4648200"/>
          <p14:tracePt t="112420" x="2836863" y="4640263"/>
          <p14:tracePt t="112421" x="2828925" y="4632325"/>
          <p14:tracePt t="112422" x="2828925" y="4624388"/>
          <p14:tracePt t="112423" x="2820988" y="4616450"/>
          <p14:tracePt t="112425" x="2820988" y="4608513"/>
          <p14:tracePt t="112425" x="2813050" y="4592638"/>
          <p14:tracePt t="112426" x="2805113" y="4584700"/>
          <p14:tracePt t="112427" x="2805113" y="4576763"/>
          <p14:tracePt t="112428" x="2797175" y="4568825"/>
          <p14:tracePt t="112429" x="2797175" y="4560888"/>
          <p14:tracePt t="112430" x="2789238" y="4546600"/>
          <p14:tracePt t="112431" x="2781300" y="4538663"/>
          <p14:tracePt t="112432" x="2781300" y="4530725"/>
          <p14:tracePt t="112433" x="2781300" y="4522788"/>
          <p14:tracePt t="112434" x="2773363" y="4514850"/>
          <p14:tracePt t="112435" x="2765425" y="4498975"/>
          <p14:tracePt t="112436" x="2765425" y="4491038"/>
          <p14:tracePt t="112437" x="2757488" y="4483100"/>
          <p14:tracePt t="112438" x="2757488" y="4467225"/>
          <p14:tracePt t="112439" x="2749550" y="4459288"/>
          <p14:tracePt t="112440" x="2749550" y="4451350"/>
          <p14:tracePt t="112442" x="2743200" y="4443413"/>
          <p14:tracePt t="112442" x="2735263" y="4435475"/>
          <p14:tracePt t="112443" x="2735263" y="4421188"/>
          <p14:tracePt t="112444" x="2735263" y="4413250"/>
          <p14:tracePt t="112445" x="2727325" y="4405313"/>
          <p14:tracePt t="112447" x="2727325" y="4397375"/>
          <p14:tracePt t="112447" x="2727325" y="4389438"/>
          <p14:tracePt t="112448" x="2719388" y="4373563"/>
          <p14:tracePt t="112449" x="2719388" y="4365625"/>
          <p14:tracePt t="112450" x="2711450" y="4357688"/>
          <p14:tracePt t="112451" x="2711450" y="4349750"/>
          <p14:tracePt t="112452" x="2711450" y="4333875"/>
          <p14:tracePt t="112453" x="2711450" y="4325938"/>
          <p14:tracePt t="112454" x="2703513" y="4318000"/>
          <p14:tracePt t="112455" x="2703513" y="4310063"/>
          <p14:tracePt t="112456" x="2695575" y="4302125"/>
          <p14:tracePt t="112457" x="2695575" y="4287838"/>
          <p14:tracePt t="112458" x="2695575" y="4279900"/>
          <p14:tracePt t="112460" x="2687638" y="4271963"/>
          <p14:tracePt t="112460" x="2687638" y="4264025"/>
          <p14:tracePt t="112461" x="2679700" y="4248150"/>
          <p14:tracePt t="112463" x="2679700" y="4240213"/>
          <p14:tracePt t="112464" x="2679700" y="4232275"/>
          <p14:tracePt t="112464" x="2679700" y="4216400"/>
          <p14:tracePt t="112465" x="2679700" y="4208463"/>
          <p14:tracePt t="112466" x="2671763" y="4200525"/>
          <p14:tracePt t="112468" x="2671763" y="4192588"/>
          <p14:tracePt t="112468" x="2671763" y="4184650"/>
          <p14:tracePt t="112469" x="2663825" y="4176713"/>
          <p14:tracePt t="112470" x="2663825" y="4170363"/>
          <p14:tracePt t="112471" x="2663825" y="4162425"/>
          <p14:tracePt t="112472" x="2663825" y="4146550"/>
          <p14:tracePt t="112475" x="2655888" y="4138613"/>
          <p14:tracePt t="112475" x="2655888" y="4130675"/>
          <p14:tracePt t="112477" x="2655888" y="4122738"/>
          <p14:tracePt t="112477" x="2655888" y="4114800"/>
          <p14:tracePt t="112478" x="2647950" y="4106863"/>
          <p14:tracePt t="112479" x="2647950" y="4090988"/>
          <p14:tracePt t="112481" x="2647950" y="4075113"/>
          <p14:tracePt t="112482" x="2640013" y="4067175"/>
          <p14:tracePt t="112485" x="2640013" y="4052888"/>
          <p14:tracePt t="112485" x="2640013" y="4044950"/>
          <p14:tracePt t="112486" x="2640013" y="4037013"/>
          <p14:tracePt t="112487" x="2640013" y="4021138"/>
          <p14:tracePt t="112490" x="2632075" y="4005263"/>
          <p14:tracePt t="112490" x="2632075" y="3997325"/>
          <p14:tracePt t="112491" x="2632075" y="3989388"/>
          <p14:tracePt t="112492" x="2632075" y="3981450"/>
          <p14:tracePt t="112494" x="2632075" y="3965575"/>
          <p14:tracePt t="112494" x="2632075" y="3957638"/>
          <p14:tracePt t="112495" x="2632075" y="3949700"/>
          <p14:tracePt t="112497" x="2632075" y="3941763"/>
          <p14:tracePt t="112499" x="2632075" y="3927475"/>
          <p14:tracePt t="112499" x="2632075" y="3919538"/>
          <p14:tracePt t="112500" x="2632075" y="3911600"/>
          <p14:tracePt t="112501" x="2632075" y="3895725"/>
          <p14:tracePt t="112502" x="2632075" y="3887788"/>
          <p14:tracePt t="112503" x="2632075" y="3879850"/>
          <p14:tracePt t="112504" x="2632075" y="3871913"/>
          <p14:tracePt t="112505" x="2632075" y="3856038"/>
          <p14:tracePt t="112506" x="2632075" y="3848100"/>
          <p14:tracePt t="112507" x="2632075" y="3840163"/>
          <p14:tracePt t="112509" x="2632075" y="3824288"/>
          <p14:tracePt t="112509" x="2632075" y="3816350"/>
          <p14:tracePt t="112510" x="2632075" y="3802063"/>
          <p14:tracePt t="112512" x="2632075" y="3794125"/>
          <p14:tracePt t="112512" x="2632075" y="3786188"/>
          <p14:tracePt t="112514" x="2632075" y="3770313"/>
          <p14:tracePt t="112514" x="2632075" y="3762375"/>
          <p14:tracePt t="112515" x="2632075" y="3746500"/>
          <p14:tracePt t="112518" x="2632075" y="3730625"/>
          <p14:tracePt t="112518" x="2632075" y="3722688"/>
          <p14:tracePt t="112519" x="2632075" y="3706813"/>
          <p14:tracePt t="112520" x="2640013" y="3698875"/>
          <p14:tracePt t="112521" x="2640013" y="3683000"/>
          <p14:tracePt t="112523" x="2640013" y="3676650"/>
          <p14:tracePt t="112523" x="2640013" y="3668713"/>
          <p14:tracePt t="112524" x="2647950" y="3660775"/>
          <p14:tracePt t="112525" x="2647950" y="3644900"/>
          <p14:tracePt t="112526" x="2647950" y="3636963"/>
          <p14:tracePt t="112528" x="2647950" y="3629025"/>
          <p14:tracePt t="112529" x="2655888" y="3613150"/>
          <p14:tracePt t="112530" x="2655888" y="3605213"/>
          <p14:tracePt t="112530" x="2655888" y="3589338"/>
          <p14:tracePt t="112531" x="2655888" y="3581400"/>
          <p14:tracePt t="112533" x="2663825" y="3573463"/>
          <p14:tracePt t="112533" x="2663825" y="3557588"/>
          <p14:tracePt t="112534" x="2663825" y="3551238"/>
          <p14:tracePt t="112535" x="2663825" y="3543300"/>
          <p14:tracePt t="112536" x="2671763" y="3535363"/>
          <p14:tracePt t="112538" x="2671763" y="3519488"/>
          <p14:tracePt t="112538" x="2671763" y="3511550"/>
          <p14:tracePt t="112539" x="2671763" y="3503613"/>
          <p14:tracePt t="112540" x="2671763" y="3495675"/>
          <p14:tracePt t="112542" x="2679700" y="3487738"/>
          <p14:tracePt t="112542" x="2679700" y="3479800"/>
          <p14:tracePt t="112543" x="2679700" y="3463925"/>
          <p14:tracePt t="112544" x="2687638" y="3455988"/>
          <p14:tracePt t="112546" x="2687638" y="3448050"/>
          <p14:tracePt t="112547" x="2687638" y="3440113"/>
          <p14:tracePt t="112548" x="2687638" y="3425825"/>
          <p14:tracePt t="112548" x="2695575" y="3417888"/>
          <p14:tracePt t="112550" x="2695575" y="3409950"/>
          <p14:tracePt t="112551" x="2695575" y="3402013"/>
          <p14:tracePt t="112551" x="2695575" y="3394075"/>
          <p14:tracePt t="112553" x="2703513" y="3386138"/>
          <p14:tracePt t="112553" x="2703513" y="3378200"/>
          <p14:tracePt t="112554" x="2703513" y="3362325"/>
          <p14:tracePt t="112555" x="2703513" y="3354388"/>
          <p14:tracePt t="112556" x="2703513" y="3346450"/>
          <p14:tracePt t="112558" x="2703513" y="3338513"/>
          <p14:tracePt t="112560" x="2711450" y="3322638"/>
          <p14:tracePt t="112560" x="2711450" y="3314700"/>
          <p14:tracePt t="112561" x="2719388" y="3306763"/>
          <p14:tracePt t="112563" x="2719388" y="3300413"/>
          <p14:tracePt t="112564" x="2719388" y="3292475"/>
          <p14:tracePt t="112565" x="2719388" y="3284538"/>
          <p14:tracePt t="112566" x="2719388" y="3276600"/>
          <p14:tracePt t="112566" x="2727325" y="3268663"/>
          <p14:tracePt t="112567" x="2727325" y="3260725"/>
          <p14:tracePt t="112568" x="2727325" y="3252788"/>
          <p14:tracePt t="112569" x="2727325" y="3244850"/>
          <p14:tracePt t="112570" x="2735263" y="3236913"/>
          <p14:tracePt t="112572" x="2735263" y="3228975"/>
          <p14:tracePt t="112574" x="2735263" y="3221038"/>
          <p14:tracePt t="112575" x="2743200" y="3213100"/>
          <p14:tracePt t="112575" x="2743200" y="3205163"/>
          <p14:tracePt t="112576" x="2743200" y="3197225"/>
          <p14:tracePt t="112579" x="2743200" y="3189288"/>
          <p14:tracePt t="112580" x="2743200" y="3181350"/>
          <p14:tracePt t="112580" x="2743200" y="3175000"/>
          <p14:tracePt t="112582" x="2749550" y="3167063"/>
          <p14:tracePt t="112582" x="2749550" y="3159125"/>
          <p14:tracePt t="112585" x="2749550" y="3151188"/>
          <p14:tracePt t="112585" x="2749550" y="3143250"/>
          <p14:tracePt t="112586" x="2757488" y="3135313"/>
          <p14:tracePt t="112587" x="2757488" y="3127375"/>
          <p14:tracePt t="112588" x="2757488" y="3119438"/>
          <p14:tracePt t="112589" x="2757488" y="3111500"/>
          <p14:tracePt t="112590" x="2765425" y="3103563"/>
          <p14:tracePt t="112591" x="2765425" y="3095625"/>
          <p14:tracePt t="112594" x="2773363" y="3087688"/>
          <p14:tracePt t="112594" x="2773363" y="3079750"/>
          <p14:tracePt t="112595" x="2773363" y="3071813"/>
          <p14:tracePt t="112597" x="2781300" y="3063875"/>
          <p14:tracePt t="112597" x="2781300" y="3055938"/>
          <p14:tracePt t="112599" x="2781300" y="3041650"/>
          <p14:tracePt t="112599" x="2789238" y="3041650"/>
          <p14:tracePt t="112600" x="2789238" y="3033713"/>
          <p14:tracePt t="112601" x="2789238" y="3025775"/>
          <p14:tracePt t="112603" x="2789238" y="3017838"/>
          <p14:tracePt t="112603" x="2797175" y="3009900"/>
          <p14:tracePt t="112604" x="2797175" y="3001963"/>
          <p14:tracePt t="112606" x="2797175" y="2986088"/>
          <p14:tracePt t="112608" x="2797175" y="2978150"/>
          <p14:tracePt t="112608" x="2805113" y="2970213"/>
          <p14:tracePt t="112609" x="2805113" y="2962275"/>
          <p14:tracePt t="112610" x="2813050" y="2954338"/>
          <p14:tracePt t="112611" x="2813050" y="2946400"/>
          <p14:tracePt t="112612" x="2813050" y="2930525"/>
          <p14:tracePt t="112614" x="2820988" y="2924175"/>
          <p14:tracePt t="112614" x="2820988" y="2916238"/>
          <p14:tracePt t="112616" x="2828925" y="2908300"/>
          <p14:tracePt t="112617" x="2828925" y="2900363"/>
          <p14:tracePt t="112617" x="2828925" y="2892425"/>
          <p14:tracePt t="112618" x="2836863" y="2884488"/>
          <p14:tracePt t="112619" x="2836863" y="2876550"/>
          <p14:tracePt t="112620" x="2844800" y="2860675"/>
          <p14:tracePt t="112621" x="2844800" y="2852738"/>
          <p14:tracePt t="112622" x="2844800" y="2844800"/>
          <p14:tracePt t="112623" x="2852738" y="2836863"/>
          <p14:tracePt t="112624" x="2852738" y="2820988"/>
          <p14:tracePt t="112625" x="2860675" y="2813050"/>
          <p14:tracePt t="112626" x="2860675" y="2805113"/>
          <p14:tracePt t="112627" x="2860675" y="2790825"/>
          <p14:tracePt t="112628" x="2867025" y="2790825"/>
          <p14:tracePt t="112630" x="2867025" y="2774950"/>
          <p14:tracePt t="112630" x="2867025" y="2767013"/>
          <p14:tracePt t="112632" x="2874963" y="2759075"/>
          <p14:tracePt t="112633" x="2874963" y="2751138"/>
          <p14:tracePt t="112634" x="2882900" y="2743200"/>
          <p14:tracePt t="112634" x="2882900" y="2735263"/>
          <p14:tracePt t="112635" x="2882900" y="2727325"/>
          <p14:tracePt t="112636" x="2890838" y="2719388"/>
          <p14:tracePt t="112638" x="2890838" y="2703513"/>
          <p14:tracePt t="112638" x="2898775" y="2695575"/>
          <p14:tracePt t="112639" x="2898775" y="2687638"/>
          <p14:tracePt t="112640" x="2898775" y="2681288"/>
          <p14:tracePt t="112643" x="2906713" y="2665413"/>
          <p14:tracePt t="112643" x="2906713" y="2657475"/>
          <p14:tracePt t="112644" x="2914650" y="2649538"/>
          <p14:tracePt t="112645" x="2914650" y="2641600"/>
          <p14:tracePt t="112647" x="2914650" y="2633663"/>
          <p14:tracePt t="112648" x="2922588" y="2625725"/>
          <p14:tracePt t="112649" x="2922588" y="2617788"/>
          <p14:tracePt t="112649" x="2930525" y="2609850"/>
          <p14:tracePt t="112651" x="2930525" y="2601913"/>
          <p14:tracePt t="112651" x="2930525" y="2593975"/>
          <p14:tracePt t="112652" x="2938463" y="2578100"/>
          <p14:tracePt t="112654" x="2938463" y="2570163"/>
          <p14:tracePt t="112655" x="2946400" y="2555875"/>
          <p14:tracePt t="112658" x="2946400" y="2540000"/>
          <p14:tracePt t="112659" x="2946400" y="2524125"/>
          <p14:tracePt t="112660" x="2954338" y="2524125"/>
          <p14:tracePt t="112661" x="2954338" y="2516188"/>
          <p14:tracePt t="112662" x="2954338" y="2508250"/>
          <p14:tracePt t="112664" x="2954338" y="2500313"/>
          <p14:tracePt t="112665" x="2954338" y="2492375"/>
          <p14:tracePt t="112666" x="2962275" y="2484438"/>
          <p14:tracePt t="112668" x="2962275" y="2476500"/>
          <p14:tracePt t="112669" x="2962275" y="2468563"/>
          <p14:tracePt t="112670" x="2970213" y="2460625"/>
          <p14:tracePt t="112670" x="2970213" y="2452688"/>
          <p14:tracePt t="112671" x="2970213" y="2444750"/>
          <p14:tracePt t="112672" x="2970213" y="2436813"/>
          <p14:tracePt t="112673" x="2970213" y="2430463"/>
          <p14:tracePt t="112674" x="2970213" y="2422525"/>
          <p14:tracePt t="112675" x="2978150" y="2414588"/>
          <p14:tracePt t="112678" x="2978150" y="2398713"/>
          <p14:tracePt t="112680" x="2978150" y="2390775"/>
          <p14:tracePt t="112681" x="2978150" y="2382838"/>
          <p14:tracePt t="112682" x="2978150" y="2374900"/>
          <p14:tracePt t="112683" x="2986088" y="2366963"/>
          <p14:tracePt t="112684" x="2986088" y="2359025"/>
          <p14:tracePt t="112686" x="2986088" y="2351088"/>
          <p14:tracePt t="112687" x="2986088" y="2343150"/>
          <p14:tracePt t="112688" x="2986088" y="2335213"/>
          <p14:tracePt t="112690" x="2986088" y="2327275"/>
          <p14:tracePt t="112691" x="2992438" y="2319338"/>
          <p14:tracePt t="112693" x="2992438" y="2311400"/>
          <p14:tracePt t="112694" x="2992438" y="2305050"/>
          <p14:tracePt t="112697" x="2992438" y="2297113"/>
          <p14:tracePt t="112699" x="2992438" y="2289175"/>
          <p14:tracePt t="112700" x="3000375" y="2281238"/>
          <p14:tracePt t="112702" x="3000375" y="2273300"/>
          <p14:tracePt t="112704" x="3000375" y="2265363"/>
          <p14:tracePt t="112705" x="3000375" y="2257425"/>
          <p14:tracePt t="112707" x="3008313" y="2249488"/>
          <p14:tracePt t="112711" x="3008313" y="2241550"/>
          <p14:tracePt t="112712" x="3008313" y="2233613"/>
          <p14:tracePt t="112716" x="3008313" y="2225675"/>
          <p14:tracePt t="112718" x="3008313" y="2217738"/>
          <p14:tracePt t="112724" x="3008313" y="2209800"/>
          <p14:tracePt t="112727" x="3016250" y="2209800"/>
          <p14:tracePt t="112731" x="3016250" y="2201863"/>
          <p14:tracePt t="112950" x="3016250" y="2209800"/>
          <p14:tracePt t="112954" x="3016250" y="2217738"/>
          <p14:tracePt t="112955" x="3016250" y="2225675"/>
          <p14:tracePt t="112956" x="3016250" y="2233613"/>
          <p14:tracePt t="112959" x="3016250" y="2241550"/>
          <p14:tracePt t="112961" x="3016250" y="2249488"/>
          <p14:tracePt t="112962" x="3016250" y="2257425"/>
          <p14:tracePt t="112962" x="3016250" y="2265363"/>
          <p14:tracePt t="112964" x="3016250" y="2273300"/>
          <p14:tracePt t="112965" x="3016250" y="2281238"/>
          <p14:tracePt t="112968" x="3016250" y="2289175"/>
          <p14:tracePt t="112968" x="3016250" y="2297113"/>
          <p14:tracePt t="112971" x="3016250" y="2305050"/>
          <p14:tracePt t="112971" x="3016250" y="2311400"/>
          <p14:tracePt t="112974" x="3016250" y="2319338"/>
          <p14:tracePt t="112976" x="3016250" y="2327275"/>
          <p14:tracePt t="112976" x="3016250" y="2335213"/>
          <p14:tracePt t="112977" x="3016250" y="2343150"/>
          <p14:tracePt t="112980" x="3016250" y="2359025"/>
          <p14:tracePt t="112983" x="3016250" y="2366963"/>
          <p14:tracePt t="112983" x="3016250" y="2374900"/>
          <p14:tracePt t="112986" x="3016250" y="2382838"/>
          <p14:tracePt t="112986" x="3016250" y="2390775"/>
          <p14:tracePt t="112989" x="3016250" y="2398713"/>
          <p14:tracePt t="112991" x="3016250" y="2406650"/>
          <p14:tracePt t="112993" x="3016250" y="2414588"/>
          <p14:tracePt t="112993" x="3016250" y="2422525"/>
          <p14:tracePt t="112996" x="3016250" y="2430463"/>
          <p14:tracePt t="112997" x="3016250" y="2436813"/>
          <p14:tracePt t="112998" x="3016250" y="2444750"/>
          <p14:tracePt t="113001" x="3016250" y="2452688"/>
          <p14:tracePt t="113001" x="3016250" y="2460625"/>
          <p14:tracePt t="113003" x="3016250" y="2468563"/>
          <p14:tracePt t="113006" x="3016250" y="2476500"/>
          <p14:tracePt t="113008" x="3016250" y="2484438"/>
          <p14:tracePt t="113010" x="3016250" y="2492375"/>
          <p14:tracePt t="113012" x="3016250" y="2500313"/>
          <p14:tracePt t="113014" x="3016250" y="2508250"/>
          <p14:tracePt t="113017" x="3016250" y="2516188"/>
          <p14:tracePt t="113021" x="3016250" y="2524125"/>
          <p14:tracePt t="113026" x="3016250" y="2532063"/>
          <p14:tracePt t="113237" x="3016250" y="2524125"/>
          <p14:tracePt t="113240" x="3016250" y="2516188"/>
          <p14:tracePt t="113241" x="3016250" y="2508250"/>
          <p14:tracePt t="113245" x="3016250" y="2500313"/>
          <p14:tracePt t="113246" x="3008313" y="2500313"/>
          <p14:tracePt t="113247" x="3008313" y="2492375"/>
          <p14:tracePt t="113248" x="3008313" y="2484438"/>
          <p14:tracePt t="113250" x="3008313" y="2476500"/>
          <p14:tracePt t="113253" x="3008313" y="2468563"/>
          <p14:tracePt t="113254" x="3000375" y="2468563"/>
          <p14:tracePt t="113255" x="3000375" y="2460625"/>
          <p14:tracePt t="113259" x="3000375" y="2452688"/>
          <p14:tracePt t="113265" x="3000375" y="2444750"/>
          <p14:tracePt t="113269" x="3000375" y="2436813"/>
          <p14:tracePt t="113270" x="3000375" y="2430463"/>
          <p14:tracePt t="113276" x="3000375" y="2422525"/>
          <p14:tracePt t="113292" x="3000375" y="2414588"/>
          <p14:tracePt t="113308" x="2992438" y="2414588"/>
          <p14:tracePt t="113383" x="2992438" y="2422525"/>
          <p14:tracePt t="113384" x="2986088" y="2422525"/>
          <p14:tracePt t="113386" x="2986088" y="2430463"/>
          <p14:tracePt t="113388" x="2978150" y="2436813"/>
          <p14:tracePt t="113389" x="2978150" y="2444750"/>
          <p14:tracePt t="113391" x="2970213" y="2452688"/>
          <p14:tracePt t="113394" x="2962275" y="2460625"/>
          <p14:tracePt t="113395" x="2962275" y="2468563"/>
          <p14:tracePt t="113397" x="2962275" y="2476500"/>
          <p14:tracePt t="113400" x="2954338" y="2484438"/>
          <p14:tracePt t="113401" x="2954338" y="2492375"/>
          <p14:tracePt t="113402" x="2946400" y="2492375"/>
          <p14:tracePt t="113405" x="2946400" y="2500313"/>
          <p14:tracePt t="113406" x="2946400" y="2508250"/>
          <p14:tracePt t="113412" x="2938463" y="2516188"/>
          <p14:tracePt t="113416" x="2930525" y="2524125"/>
          <p14:tracePt t="113416" x="2930525" y="2532063"/>
          <p14:tracePt t="113419" x="2930525" y="2540000"/>
          <p14:tracePt t="113421" x="2922588" y="2547938"/>
          <p14:tracePt t="113423" x="2922588" y="2555875"/>
          <p14:tracePt t="113425" x="2922588" y="2562225"/>
          <p14:tracePt t="113427" x="2922588" y="2570163"/>
          <p14:tracePt t="113430" x="2922588" y="2578100"/>
          <p14:tracePt t="113431" x="2922588" y="2586038"/>
          <p14:tracePt t="113433" x="2914650" y="2586038"/>
          <p14:tracePt t="113433" x="2914650" y="2593975"/>
          <p14:tracePt t="113434" x="2914650" y="2601913"/>
          <p14:tracePt t="113437" x="2914650" y="2609850"/>
          <p14:tracePt t="113437" x="2914650" y="2617788"/>
          <p14:tracePt t="113438" x="2906713" y="2617788"/>
          <p14:tracePt t="113439" x="2906713" y="2633663"/>
          <p14:tracePt t="113442" x="2906713" y="2641600"/>
          <p14:tracePt t="113442" x="2906713" y="2649538"/>
          <p14:tracePt t="113443" x="2906713" y="2657475"/>
          <p14:tracePt t="113446" x="2906713" y="2665413"/>
          <p14:tracePt t="113447" x="2906713" y="2673350"/>
          <p14:tracePt t="113447" x="2906713" y="2681288"/>
          <p14:tracePt t="113449" x="2906713" y="2687638"/>
          <p14:tracePt t="113449" x="2898775" y="2695575"/>
          <p14:tracePt t="113450" x="2898775" y="2703513"/>
          <p14:tracePt t="113453" x="2898775" y="2711450"/>
          <p14:tracePt t="113453" x="2898775" y="2719388"/>
          <p14:tracePt t="113455" x="2898775" y="2727325"/>
          <p14:tracePt t="113455" x="2898775" y="2735263"/>
          <p14:tracePt t="113456" x="2898775" y="2743200"/>
          <p14:tracePt t="113457" x="2898775" y="2751138"/>
          <p14:tracePt t="113458" x="2898775" y="2759075"/>
          <p14:tracePt t="113459" x="2898775" y="2767013"/>
          <p14:tracePt t="113460" x="2898775" y="2774950"/>
          <p14:tracePt t="113461" x="2898775" y="2782888"/>
          <p14:tracePt t="113462" x="2898775" y="2798763"/>
          <p14:tracePt t="113463" x="2898775" y="2805113"/>
          <p14:tracePt t="113464" x="2898775" y="2813050"/>
          <p14:tracePt t="113465" x="2898775" y="2828925"/>
          <p14:tracePt t="113466" x="2898775" y="2836863"/>
          <p14:tracePt t="113467" x="2898775" y="2844800"/>
          <p14:tracePt t="113468" x="2898775" y="2860675"/>
          <p14:tracePt t="113469" x="2898775" y="2868613"/>
          <p14:tracePt t="113470" x="2898775" y="2884488"/>
          <p14:tracePt t="113472" x="2898775" y="2892425"/>
          <p14:tracePt t="113472" x="2898775" y="2908300"/>
          <p14:tracePt t="113473" x="2898775" y="2916238"/>
          <p14:tracePt t="113474" x="2898775" y="2924175"/>
          <p14:tracePt t="113475" x="2898775" y="2938463"/>
          <p14:tracePt t="113476" x="2898775" y="2946400"/>
          <p14:tracePt t="113477" x="2898775" y="2962275"/>
          <p14:tracePt t="113478" x="2906713" y="2970213"/>
          <p14:tracePt t="113479" x="2906713" y="2986088"/>
          <p14:tracePt t="113480" x="2906713" y="2994025"/>
          <p14:tracePt t="113481" x="2906713" y="3009900"/>
          <p14:tracePt t="113482" x="2914650" y="3017838"/>
          <p14:tracePt t="113483" x="2914650" y="3033713"/>
          <p14:tracePt t="113484" x="2914650" y="3049588"/>
          <p14:tracePt t="113485" x="2914650" y="3055938"/>
          <p14:tracePt t="113486" x="2914650" y="3071813"/>
          <p14:tracePt t="113487" x="2914650" y="3079750"/>
          <p14:tracePt t="113489" x="2914650" y="3095625"/>
          <p14:tracePt t="113489" x="2914650" y="3103563"/>
          <p14:tracePt t="113490" x="2914650" y="3119438"/>
          <p14:tracePt t="113491" x="2922588" y="3127375"/>
          <p14:tracePt t="113492" x="2922588" y="3143250"/>
          <p14:tracePt t="113493" x="2922588" y="3151188"/>
          <p14:tracePt t="113494" x="2922588" y="3159125"/>
          <p14:tracePt t="113495" x="2922588" y="3175000"/>
          <p14:tracePt t="113497" x="2922588" y="3189288"/>
          <p14:tracePt t="113497" x="2922588" y="3197225"/>
          <p14:tracePt t="113498" x="2922588" y="3213100"/>
          <p14:tracePt t="113499" x="2922588" y="3221038"/>
          <p14:tracePt t="113500" x="2922588" y="3236913"/>
          <p14:tracePt t="113501" x="2922588" y="3244850"/>
          <p14:tracePt t="113502" x="2922588" y="3260725"/>
          <p14:tracePt t="113503" x="2922588" y="3268663"/>
          <p14:tracePt t="113504" x="2930525" y="3284538"/>
          <p14:tracePt t="113506" x="2930525" y="3292475"/>
          <p14:tracePt t="113506" x="2930525" y="3306763"/>
          <p14:tracePt t="113507" x="2930525" y="3314700"/>
          <p14:tracePt t="113508" x="2930525" y="3330575"/>
          <p14:tracePt t="113509" x="2930525" y="3338513"/>
          <p14:tracePt t="113510" x="2930525" y="3354388"/>
          <p14:tracePt t="113511" x="2930525" y="3362325"/>
          <p14:tracePt t="113512" x="2930525" y="3378200"/>
          <p14:tracePt t="113513" x="2930525" y="3386138"/>
          <p14:tracePt t="113514" x="2938463" y="3402013"/>
          <p14:tracePt t="113515" x="2938463" y="3409950"/>
          <p14:tracePt t="113516" x="2938463" y="3417888"/>
          <p14:tracePt t="113517" x="2938463" y="3432175"/>
          <p14:tracePt t="113518" x="2938463" y="3440113"/>
          <p14:tracePt t="113519" x="2938463" y="3455988"/>
          <p14:tracePt t="113520" x="2938463" y="3463925"/>
          <p14:tracePt t="113521" x="2938463" y="3471863"/>
          <p14:tracePt t="113523" x="2938463" y="3487738"/>
          <p14:tracePt t="113523" x="2938463" y="3495675"/>
          <p14:tracePt t="113524" x="2938463" y="3503613"/>
          <p14:tracePt t="113525" x="2938463" y="3519488"/>
          <p14:tracePt t="113526" x="2938463" y="3527425"/>
          <p14:tracePt t="113528" x="2938463" y="3543300"/>
          <p14:tracePt t="113528" x="2938463" y="3551238"/>
          <p14:tracePt t="113529" x="2938463" y="3557588"/>
          <p14:tracePt t="113530" x="2938463" y="3565525"/>
          <p14:tracePt t="113531" x="2938463" y="3581400"/>
          <p14:tracePt t="113533" x="2938463" y="3589338"/>
          <p14:tracePt t="113533" x="2938463" y="3605213"/>
          <p14:tracePt t="113534" x="2938463" y="3613150"/>
          <p14:tracePt t="113535" x="2938463" y="3629025"/>
          <p14:tracePt t="113536" x="2938463" y="3636963"/>
          <p14:tracePt t="113538" x="2946400" y="3644900"/>
          <p14:tracePt t="113538" x="2946400" y="3660775"/>
          <p14:tracePt t="113540" x="2946400" y="3668713"/>
          <p14:tracePt t="113540" x="2946400" y="3683000"/>
          <p14:tracePt t="113541" x="2946400" y="3690938"/>
          <p14:tracePt t="113542" x="2954338" y="3698875"/>
          <p14:tracePt t="113544" x="2954338" y="3706813"/>
          <p14:tracePt t="113544" x="2954338" y="3722688"/>
          <p14:tracePt t="113545" x="2954338" y="3730625"/>
          <p14:tracePt t="113547" x="2954338" y="3738563"/>
          <p14:tracePt t="113547" x="2954338" y="3754438"/>
          <p14:tracePt t="113548" x="2954338" y="3762375"/>
          <p14:tracePt t="113549" x="2954338" y="3770313"/>
          <p14:tracePt t="113550" x="2962275" y="3786188"/>
          <p14:tracePt t="113552" x="2962275" y="3794125"/>
          <p14:tracePt t="113552" x="2962275" y="3808413"/>
          <p14:tracePt t="113553" x="2970213" y="3816350"/>
          <p14:tracePt t="113554" x="2970213" y="3832225"/>
          <p14:tracePt t="113555" x="2970213" y="3840163"/>
          <p14:tracePt t="113557" x="2970213" y="3848100"/>
          <p14:tracePt t="113557" x="2970213" y="3863975"/>
          <p14:tracePt t="113558" x="2978150" y="3871913"/>
          <p14:tracePt t="113560" x="2978150" y="3887788"/>
          <p14:tracePt t="113560" x="2978150" y="3895725"/>
          <p14:tracePt t="113561" x="2978150" y="3903663"/>
          <p14:tracePt t="113562" x="2978150" y="3919538"/>
          <p14:tracePt t="113563" x="2986088" y="3933825"/>
          <p14:tracePt t="113564" x="2986088" y="3941763"/>
          <p14:tracePt t="113565" x="2986088" y="3949700"/>
          <p14:tracePt t="113566" x="2986088" y="3957638"/>
          <p14:tracePt t="113567" x="2986088" y="3973513"/>
          <p14:tracePt t="113568" x="2986088" y="3989388"/>
          <p14:tracePt t="113569" x="2986088" y="3997325"/>
          <p14:tracePt t="113570" x="2986088" y="4005263"/>
          <p14:tracePt t="113571" x="2986088" y="4021138"/>
          <p14:tracePt t="113572" x="2992438" y="4029075"/>
          <p14:tracePt t="113574" x="2992438" y="4044950"/>
          <p14:tracePt t="113574" x="2992438" y="4059238"/>
          <p14:tracePt t="113575" x="2992438" y="4067175"/>
          <p14:tracePt t="113576" x="3000375" y="4083050"/>
          <p14:tracePt t="113577" x="3000375" y="4090988"/>
          <p14:tracePt t="113578" x="3000375" y="4098925"/>
          <p14:tracePt t="113579" x="3008313" y="4114800"/>
          <p14:tracePt t="113580" x="3008313" y="4130675"/>
          <p14:tracePt t="113582" x="3008313" y="4138613"/>
          <p14:tracePt t="113582" x="3016250" y="4154488"/>
          <p14:tracePt t="113583" x="3016250" y="4162425"/>
          <p14:tracePt t="113584" x="3016250" y="4170363"/>
          <p14:tracePt t="113585" x="3024188" y="4184650"/>
          <p14:tracePt t="113586" x="3024188" y="4200525"/>
          <p14:tracePt t="113587" x="3024188" y="4208463"/>
          <p14:tracePt t="113588" x="3024188" y="4224338"/>
          <p14:tracePt t="113589" x="3032125" y="4232275"/>
          <p14:tracePt t="113590" x="3032125" y="4248150"/>
          <p14:tracePt t="113592" x="3032125" y="4256088"/>
          <p14:tracePt t="113592" x="3032125" y="4271963"/>
          <p14:tracePt t="113593" x="3040063" y="4279900"/>
          <p14:tracePt t="113594" x="3040063" y="4295775"/>
          <p14:tracePt t="113595" x="3040063" y="4302125"/>
          <p14:tracePt t="113597" x="3040063" y="4318000"/>
          <p14:tracePt t="113598" x="3040063" y="4325938"/>
          <p14:tracePt t="113598" x="3048000" y="4341813"/>
          <p14:tracePt t="113599" x="3048000" y="4349750"/>
          <p14:tracePt t="113600" x="3055938" y="4365625"/>
          <p14:tracePt t="113601" x="3055938" y="4373563"/>
          <p14:tracePt t="113602" x="3055938" y="4389438"/>
          <p14:tracePt t="113603" x="3063875" y="4397375"/>
          <p14:tracePt t="113604" x="3063875" y="4413250"/>
          <p14:tracePt t="113605" x="3063875" y="4421188"/>
          <p14:tracePt t="113606" x="3063875" y="4427538"/>
          <p14:tracePt t="113607" x="3071813" y="4435475"/>
          <p14:tracePt t="113608" x="3071813" y="4451350"/>
          <p14:tracePt t="113609" x="3071813" y="4459288"/>
          <p14:tracePt t="113610" x="3079750" y="4467225"/>
          <p14:tracePt t="113611" x="3079750" y="4475163"/>
          <p14:tracePt t="113612" x="3079750" y="4483100"/>
          <p14:tracePt t="113614" x="3079750" y="4491038"/>
          <p14:tracePt t="113615" x="3079750" y="4506913"/>
          <p14:tracePt t="113615" x="3079750" y="4514850"/>
          <p14:tracePt t="113616" x="3079750" y="4522788"/>
          <p14:tracePt t="113617" x="3079750" y="4530725"/>
          <p14:tracePt t="113618" x="3079750" y="4546600"/>
          <p14:tracePt t="113619" x="3087688" y="4552950"/>
          <p14:tracePt t="113620" x="3087688" y="4568825"/>
          <p14:tracePt t="113621" x="3087688" y="4576763"/>
          <p14:tracePt t="113622" x="3087688" y="4592638"/>
          <p14:tracePt t="113623" x="3087688" y="4600575"/>
          <p14:tracePt t="113624" x="3087688" y="4608513"/>
          <p14:tracePt t="113625" x="3087688" y="4616450"/>
          <p14:tracePt t="113627" x="3087688" y="4632325"/>
          <p14:tracePt t="113627" x="3095625" y="4640263"/>
          <p14:tracePt t="113628" x="3095625" y="4648200"/>
          <p14:tracePt t="113630" x="3095625" y="4664075"/>
          <p14:tracePt t="113631" x="3095625" y="4672013"/>
          <p14:tracePt t="113631" x="3095625" y="4686300"/>
          <p14:tracePt t="113634" x="3095625" y="4702175"/>
          <p14:tracePt t="113634" x="3095625" y="4710113"/>
          <p14:tracePt t="113635" x="3103563" y="4718050"/>
          <p14:tracePt t="113636" x="3103563" y="4733925"/>
          <p14:tracePt t="113637" x="3103563" y="4741863"/>
          <p14:tracePt t="113638" x="3103563" y="4749800"/>
          <p14:tracePt t="113639" x="3103563" y="4765675"/>
          <p14:tracePt t="113640" x="3103563" y="4773613"/>
          <p14:tracePt t="113641" x="3103563" y="4789488"/>
          <p14:tracePt t="113643" x="3103563" y="4797425"/>
          <p14:tracePt t="113644" x="3103563" y="4803775"/>
          <p14:tracePt t="113644" x="3103563" y="4811713"/>
          <p14:tracePt t="113645" x="3103563" y="4827588"/>
          <p14:tracePt t="113647" x="3109913" y="4835525"/>
          <p14:tracePt t="113648" x="3109913" y="4843463"/>
          <p14:tracePt t="113649" x="3109913" y="4851400"/>
          <p14:tracePt t="113649" x="3109913" y="4859338"/>
          <p14:tracePt t="113650" x="3109913" y="4875213"/>
          <p14:tracePt t="113651" x="3109913" y="4883150"/>
          <p14:tracePt t="113652" x="3109913" y="4891088"/>
          <p14:tracePt t="113653" x="3109913" y="4899025"/>
          <p14:tracePt t="113654" x="3109913" y="4914900"/>
          <p14:tracePt t="113655" x="3109913" y="4922838"/>
          <p14:tracePt t="113656" x="3117850" y="4929188"/>
          <p14:tracePt t="113657" x="3117850" y="4937125"/>
          <p14:tracePt t="113658" x="3117850" y="4945063"/>
          <p14:tracePt t="113659" x="3117850" y="4953000"/>
          <p14:tracePt t="113660" x="3117850" y="4968875"/>
          <p14:tracePt t="113662" x="3117850" y="4976813"/>
          <p14:tracePt t="113662" x="3117850" y="4984750"/>
          <p14:tracePt t="113663" x="3117850" y="4992688"/>
          <p14:tracePt t="113664" x="3117850" y="5008563"/>
          <p14:tracePt t="113666" x="3117850" y="5016500"/>
          <p14:tracePt t="113666" x="3117850" y="5024438"/>
          <p14:tracePt t="113667" x="3117850" y="5040313"/>
          <p14:tracePt t="113668" x="3117850" y="5048250"/>
          <p14:tracePt t="113670" x="3125788" y="5054600"/>
          <p14:tracePt t="113670" x="3125788" y="5062538"/>
          <p14:tracePt t="113671" x="3125788" y="5078413"/>
          <p14:tracePt t="113672" x="3125788" y="5086350"/>
          <p14:tracePt t="113673" x="3125788" y="5094288"/>
          <p14:tracePt t="113674" x="3133725" y="5110163"/>
          <p14:tracePt t="113675" x="3133725" y="5118100"/>
          <p14:tracePt t="113676" x="3133725" y="5126038"/>
          <p14:tracePt t="113677" x="3133725" y="5133975"/>
          <p14:tracePt t="113679" x="3133725" y="5141913"/>
          <p14:tracePt t="113680" x="3133725" y="5157788"/>
          <p14:tracePt t="113681" x="3133725" y="5165725"/>
          <p14:tracePt t="113681" x="3133725" y="5173663"/>
          <p14:tracePt t="113682" x="3133725" y="5180013"/>
          <p14:tracePt t="113683" x="3133725" y="5187950"/>
          <p14:tracePt t="113684" x="3133725" y="5195888"/>
          <p14:tracePt t="113685" x="3141663" y="5203825"/>
          <p14:tracePt t="113686" x="3141663" y="5211763"/>
          <p14:tracePt t="113687" x="3141663" y="5219700"/>
          <p14:tracePt t="113688" x="3141663" y="5227638"/>
          <p14:tracePt t="113689" x="3141663" y="5235575"/>
          <p14:tracePt t="113690" x="3141663" y="5243513"/>
          <p14:tracePt t="113691" x="3141663" y="5251450"/>
          <p14:tracePt t="113692" x="3141663" y="5259388"/>
          <p14:tracePt t="113695" x="3149600" y="5275263"/>
          <p14:tracePt t="113697" x="3149600" y="5283200"/>
          <p14:tracePt t="113698" x="3149600" y="5291138"/>
          <p14:tracePt t="113699" x="3149600" y="5299075"/>
          <p14:tracePt t="113699" x="3149600" y="5305425"/>
          <p14:tracePt t="113702" x="3149600" y="5313363"/>
          <p14:tracePt t="113703" x="3149600" y="5321300"/>
          <p14:tracePt t="113703" x="3157538" y="5329238"/>
          <p14:tracePt t="113705" x="3157538" y="5337175"/>
          <p14:tracePt t="113706" x="3157538" y="5345113"/>
          <p14:tracePt t="113710" x="3165475" y="5353050"/>
          <p14:tracePt t="113710" x="3165475" y="5360988"/>
          <p14:tracePt t="113713" x="3165475" y="5368925"/>
          <p14:tracePt t="113714" x="3165475" y="5376863"/>
          <p14:tracePt t="113715" x="3165475" y="5384800"/>
          <p14:tracePt t="113719" x="3165475" y="5392738"/>
          <p14:tracePt t="113720" x="3165475" y="5400675"/>
          <p14:tracePt t="113723" x="3165475" y="5408613"/>
          <p14:tracePt t="113724" x="3165475" y="5416550"/>
          <p14:tracePt t="113726" x="3165475" y="5424488"/>
          <p14:tracePt t="113728" x="3165475" y="5430838"/>
          <p14:tracePt t="113731" x="3165475" y="5438775"/>
          <p14:tracePt t="113734" x="3165475" y="5446713"/>
          <p14:tracePt t="113738" x="3173413" y="5454650"/>
          <p14:tracePt t="113742" x="3173413" y="5462588"/>
          <p14:tracePt t="113744" x="3173413" y="5470525"/>
          <p14:tracePt t="113747" x="3173413" y="5478463"/>
          <p14:tracePt t="113750" x="3173413" y="5486400"/>
          <p14:tracePt t="113755" x="3173413" y="5494338"/>
          <p14:tracePt t="113760" x="3173413" y="5502275"/>
          <p14:tracePt t="113782" x="3173413" y="5510213"/>
          <p14:tracePt t="113823" x="3181350" y="5510213"/>
          <p14:tracePt t="113825" x="3181350" y="5518150"/>
          <p14:tracePt t="113828" x="3181350" y="5526088"/>
          <p14:tracePt t="113833" x="3181350" y="5534025"/>
          <p14:tracePt t="113840" x="3189288" y="5534025"/>
          <p14:tracePt t="113841" x="3189288" y="5541963"/>
          <p14:tracePt t="113881" x="3197225" y="5541963"/>
          <p14:tracePt t="113885" x="3205163" y="5541963"/>
          <p14:tracePt t="113888" x="3213100" y="5548313"/>
          <p14:tracePt t="113888" x="3221038" y="5548313"/>
          <p14:tracePt t="113890" x="3228975" y="5548313"/>
          <p14:tracePt t="113892" x="3235325" y="5548313"/>
          <p14:tracePt t="113893" x="3243263" y="5548313"/>
          <p14:tracePt t="113894" x="3251200" y="5548313"/>
          <p14:tracePt t="113895" x="3259138" y="5548313"/>
          <p14:tracePt t="113897" x="3267075" y="5548313"/>
          <p14:tracePt t="113898" x="3275013" y="5548313"/>
          <p14:tracePt t="113899" x="3282950" y="5548313"/>
          <p14:tracePt t="113900" x="3290888" y="5548313"/>
          <p14:tracePt t="113900" x="3306763" y="5548313"/>
          <p14:tracePt t="113901" x="3314700" y="5548313"/>
          <p14:tracePt t="113902" x="3322638" y="5548313"/>
          <p14:tracePt t="113903" x="3330575" y="5548313"/>
          <p14:tracePt t="113904" x="3346450" y="5541963"/>
          <p14:tracePt t="113905" x="3352800" y="5541963"/>
          <p14:tracePt t="113906" x="3368675" y="5541963"/>
          <p14:tracePt t="113907" x="3376613" y="5534025"/>
          <p14:tracePt t="113908" x="3384550" y="5534025"/>
          <p14:tracePt t="113909" x="3400425" y="5534025"/>
          <p14:tracePt t="113910" x="3416300" y="5526088"/>
          <p14:tracePt t="113911" x="3432175" y="5518150"/>
          <p14:tracePt t="113913" x="3448050" y="5518150"/>
          <p14:tracePt t="113914" x="3463925" y="5518150"/>
          <p14:tracePt t="113914" x="3471863" y="5510213"/>
          <p14:tracePt t="113916" x="3494088" y="5510213"/>
          <p14:tracePt t="113917" x="3509963" y="5510213"/>
          <p14:tracePt t="113917" x="3525838" y="5510213"/>
          <p14:tracePt t="113918" x="3541713" y="5502275"/>
          <p14:tracePt t="113919" x="3565525" y="5502275"/>
          <p14:tracePt t="113920" x="3581400" y="5494338"/>
          <p14:tracePt t="113921" x="3603625" y="5494338"/>
          <p14:tracePt t="113922" x="3627438" y="5494338"/>
          <p14:tracePt t="113923" x="3651250" y="5486400"/>
          <p14:tracePt t="113924" x="3675063" y="5486400"/>
          <p14:tracePt t="113925" x="3698875" y="5478463"/>
          <p14:tracePt t="113926" x="3729038" y="5478463"/>
          <p14:tracePt t="113927" x="3752850" y="5478463"/>
          <p14:tracePt t="113928" x="3776663" y="5470525"/>
          <p14:tracePt t="113930" x="3808413" y="5462588"/>
          <p14:tracePt t="113931" x="3840163" y="5462588"/>
          <p14:tracePt t="113932" x="3870325" y="5462588"/>
          <p14:tracePt t="113933" x="3902075" y="5454650"/>
          <p14:tracePt t="113934" x="3933825" y="5454650"/>
          <p14:tracePt t="113934" x="3963988" y="5446713"/>
          <p14:tracePt t="113935" x="3995738" y="5446713"/>
          <p14:tracePt t="113936" x="4035425" y="5446713"/>
          <p14:tracePt t="113938" x="4067175" y="5438775"/>
          <p14:tracePt t="113938" x="4097338" y="5438775"/>
          <p14:tracePt t="113939" x="4144963" y="5438775"/>
          <p14:tracePt t="113940" x="4176713" y="5438775"/>
          <p14:tracePt t="113941" x="4206875" y="5438775"/>
          <p14:tracePt t="113942" x="4246563" y="5430838"/>
          <p14:tracePt t="113943" x="4286250" y="5430838"/>
          <p14:tracePt t="113944" x="4325938" y="5430838"/>
          <p14:tracePt t="113945" x="4364038" y="5430838"/>
          <p14:tracePt t="113947" x="4403725" y="5430838"/>
          <p14:tracePt t="113948" x="4435475" y="5430838"/>
          <p14:tracePt t="113949" x="4473575" y="5430838"/>
          <p14:tracePt t="113949" x="4513263" y="5430838"/>
          <p14:tracePt t="113951" x="4552950" y="5430838"/>
          <p14:tracePt t="113951" x="4591050" y="5430838"/>
          <p14:tracePt t="113952" x="4630738" y="5430838"/>
          <p14:tracePt t="113953" x="4670425" y="5430838"/>
          <p14:tracePt t="113954" x="4700588" y="5430838"/>
          <p14:tracePt t="113955" x="4740275" y="5430838"/>
          <p14:tracePt t="113956" x="4779963" y="5430838"/>
          <p14:tracePt t="113957" x="4818063" y="5430838"/>
          <p14:tracePt t="113958" x="4857750" y="5430838"/>
          <p14:tracePt t="113959" x="4897438" y="5430838"/>
          <p14:tracePt t="113960" x="4937125" y="5430838"/>
          <p14:tracePt t="113962" x="4959350" y="5430838"/>
          <p14:tracePt t="113962" x="4999038" y="5430838"/>
          <p14:tracePt t="113963" x="5038725" y="5430838"/>
          <p14:tracePt t="113964" x="5068888" y="5430838"/>
          <p14:tracePt t="113965" x="5108575" y="5424488"/>
          <p14:tracePt t="113966" x="5140325" y="5424488"/>
          <p14:tracePt t="113968" x="5180013" y="5424488"/>
          <p14:tracePt t="113968" x="5202238" y="5424488"/>
          <p14:tracePt t="113970" x="5233988" y="5424488"/>
          <p14:tracePt t="113970" x="5265738" y="5424488"/>
          <p14:tracePt t="113971" x="5297488" y="5416550"/>
          <p14:tracePt t="113972" x="5335588" y="5416550"/>
          <p14:tracePt t="113973" x="5359400" y="5416550"/>
          <p14:tracePt t="113974" x="5391150" y="5408613"/>
          <p14:tracePt t="113975" x="5414963" y="5408613"/>
          <p14:tracePt t="113976" x="5437188" y="5408613"/>
          <p14:tracePt t="113978" x="5468938" y="5400675"/>
          <p14:tracePt t="113978" x="5492750" y="5400675"/>
          <p14:tracePt t="113979" x="5516563" y="5392738"/>
          <p14:tracePt t="113980" x="5540375" y="5392738"/>
          <p14:tracePt t="113981" x="5570538" y="5392738"/>
          <p14:tracePt t="113982" x="5586413" y="5384800"/>
          <p14:tracePt t="113983" x="5610225" y="5384800"/>
          <p14:tracePt t="113984" x="5626100" y="5384800"/>
          <p14:tracePt t="113986" x="5649913" y="5376863"/>
          <p14:tracePt t="113987" x="5665788" y="5376863"/>
          <p14:tracePt t="113987" x="5688013" y="5368925"/>
          <p14:tracePt t="113988" x="5703888" y="5368925"/>
          <p14:tracePt t="113989" x="5719763" y="5368925"/>
          <p14:tracePt t="113990" x="5735638" y="5360988"/>
          <p14:tracePt t="113991" x="5751513" y="5360988"/>
          <p14:tracePt t="113992" x="5775325" y="5353050"/>
          <p14:tracePt t="113994" x="5791200" y="5353050"/>
          <p14:tracePt t="113994" x="5797550" y="5353050"/>
          <p14:tracePt t="113995" x="5813425" y="5345113"/>
          <p14:tracePt t="113997" x="5821363" y="5345113"/>
          <p14:tracePt t="113998" x="5837238" y="5337175"/>
          <p14:tracePt t="113998" x="5853113" y="5337175"/>
          <p14:tracePt t="113999" x="5861050" y="5337175"/>
          <p14:tracePt t="114000" x="5868988" y="5329238"/>
          <p14:tracePt t="114002" x="5876925" y="5329238"/>
          <p14:tracePt t="114002" x="5884863" y="5321300"/>
          <p14:tracePt t="114004" x="5892800" y="5321300"/>
          <p14:tracePt t="114004" x="5900738" y="5321300"/>
          <p14:tracePt t="114005" x="5908675" y="5321300"/>
          <p14:tracePt t="114006" x="5915025" y="5313363"/>
          <p14:tracePt t="114007" x="5922963" y="5313363"/>
          <p14:tracePt t="114010" x="5930900" y="5313363"/>
          <p14:tracePt t="114010" x="5930900" y="5305425"/>
          <p14:tracePt t="114011" x="5938838" y="5305425"/>
          <p14:tracePt t="114012" x="5946775" y="5305425"/>
          <p14:tracePt t="114014" x="5946775" y="5299075"/>
          <p14:tracePt t="114015" x="5954713" y="5299075"/>
          <p14:tracePt t="114018" x="5962650" y="5299075"/>
          <p14:tracePt t="114018" x="5962650" y="5291138"/>
          <p14:tracePt t="114024" x="5962650" y="5283200"/>
          <p14:tracePt t="114031" x="5962650" y="5275263"/>
          <p14:tracePt t="114035" x="5962650" y="5267325"/>
          <p14:tracePt t="114038" x="5962650" y="5259388"/>
          <p14:tracePt t="114040" x="5962650" y="5251450"/>
          <p14:tracePt t="114041" x="5962650" y="5243513"/>
          <p14:tracePt t="114044" x="5962650" y="5227638"/>
          <p14:tracePt t="114046" x="5962650" y="5219700"/>
          <p14:tracePt t="114047" x="5954713" y="5211763"/>
          <p14:tracePt t="114047" x="5954713" y="5195888"/>
          <p14:tracePt t="114048" x="5954713" y="5187950"/>
          <p14:tracePt t="114049" x="5946775" y="5180013"/>
          <p14:tracePt t="114051" x="5946775" y="5165725"/>
          <p14:tracePt t="114051" x="5938838" y="5157788"/>
          <p14:tracePt t="114052" x="5938838" y="5141913"/>
          <p14:tracePt t="114053" x="5930900" y="5133975"/>
          <p14:tracePt t="114054" x="5930900" y="5118100"/>
          <p14:tracePt t="114055" x="5922963" y="5102225"/>
          <p14:tracePt t="114056" x="5915025" y="5086350"/>
          <p14:tracePt t="114057" x="5915025" y="5078413"/>
          <p14:tracePt t="114059" x="5900738" y="5062538"/>
          <p14:tracePt t="114059" x="5900738" y="5048250"/>
          <p14:tracePt t="114060" x="5892800" y="5032375"/>
          <p14:tracePt t="114061" x="5884863" y="5016500"/>
          <p14:tracePt t="114062" x="5876925" y="5000625"/>
          <p14:tracePt t="114064" x="5868988" y="4984750"/>
          <p14:tracePt t="114065" x="5861050" y="4960938"/>
          <p14:tracePt t="114065" x="5853113" y="4945063"/>
          <p14:tracePt t="114066" x="5845175" y="4929188"/>
          <p14:tracePt t="114067" x="5837238" y="4914900"/>
          <p14:tracePt t="114068" x="5829300" y="4891088"/>
          <p14:tracePt t="114069" x="5821363" y="4875213"/>
          <p14:tracePt t="114070" x="5813425" y="4851400"/>
          <p14:tracePt t="114071" x="5797550" y="4835525"/>
          <p14:tracePt t="114072" x="5791200" y="4811713"/>
          <p14:tracePt t="114073" x="5783263" y="4797425"/>
          <p14:tracePt t="114074" x="5775325" y="4773613"/>
          <p14:tracePt t="114076" x="5759450" y="4749800"/>
          <p14:tracePt t="114076" x="5751513" y="4725988"/>
          <p14:tracePt t="114077" x="5743575" y="4710113"/>
          <p14:tracePt t="114078" x="5727700" y="4686300"/>
          <p14:tracePt t="114080" x="5719763" y="4664075"/>
          <p14:tracePt t="114081" x="5711825" y="4648200"/>
          <p14:tracePt t="114081" x="5695950" y="4624388"/>
          <p14:tracePt t="114083" x="5688013" y="4600575"/>
          <p14:tracePt t="114083" x="5672138" y="4584700"/>
          <p14:tracePt t="114084" x="5665788" y="4560888"/>
          <p14:tracePt t="114085" x="5649913" y="4538663"/>
          <p14:tracePt t="114086" x="5634038" y="4522788"/>
          <p14:tracePt t="114087" x="5626100" y="4498975"/>
          <p14:tracePt t="114088" x="5610225" y="4475163"/>
          <p14:tracePt t="114089" x="5602288" y="4451350"/>
          <p14:tracePt t="114090" x="5586413" y="4427538"/>
          <p14:tracePt t="114091" x="5578475" y="4405313"/>
          <p14:tracePt t="114093" x="5562600" y="4389438"/>
          <p14:tracePt t="114093" x="5554663" y="4365625"/>
          <p14:tracePt t="114094" x="5540375" y="4341813"/>
          <p14:tracePt t="114095" x="5532438" y="4318000"/>
          <p14:tracePt t="114097" x="5516563" y="4302125"/>
          <p14:tracePt t="114098" x="5500688" y="4279900"/>
          <p14:tracePt t="114098" x="5492750" y="4256088"/>
          <p14:tracePt t="114100" x="5476875" y="4240213"/>
          <p14:tracePt t="114100" x="5468938" y="4224338"/>
          <p14:tracePt t="114101" x="5453063" y="4200525"/>
          <p14:tracePt t="114103" x="5437188" y="4176713"/>
          <p14:tracePt t="114103" x="5429250" y="4162425"/>
          <p14:tracePt t="114104" x="5414963" y="4138613"/>
          <p14:tracePt t="114105" x="5407025" y="4122738"/>
          <p14:tracePt t="114106" x="5399088" y="4106863"/>
          <p14:tracePt t="114108" x="5383213" y="4083050"/>
          <p14:tracePt t="114108" x="5375275" y="4067175"/>
          <p14:tracePt t="114110" x="5359400" y="4044950"/>
          <p14:tracePt t="114110" x="5351463" y="4021138"/>
          <p14:tracePt t="114112" x="5343525" y="4005263"/>
          <p14:tracePt t="114112" x="5327650" y="3989388"/>
          <p14:tracePt t="114114" x="5327650" y="3973513"/>
          <p14:tracePt t="114114" x="5311775" y="3957638"/>
          <p14:tracePt t="114115" x="5303838" y="3941763"/>
          <p14:tracePt t="114117" x="5297488" y="3927475"/>
          <p14:tracePt t="114118" x="5289550" y="3903663"/>
          <p14:tracePt t="114118" x="5281613" y="3887788"/>
          <p14:tracePt t="114119" x="5273675" y="3879850"/>
          <p14:tracePt t="114120" x="5265738" y="3856038"/>
          <p14:tracePt t="114121" x="5257800" y="3840163"/>
          <p14:tracePt t="114123" x="5249863" y="3824288"/>
          <p14:tracePt t="114123" x="5241925" y="3808413"/>
          <p14:tracePt t="114124" x="5233988" y="3794125"/>
          <p14:tracePt t="114125" x="5226050" y="3778250"/>
          <p14:tracePt t="114127" x="5218113" y="3754438"/>
          <p14:tracePt t="114128" x="5218113" y="3746500"/>
          <p14:tracePt t="114128" x="5210175" y="3730625"/>
          <p14:tracePt t="114130" x="5202238" y="3714750"/>
          <p14:tracePt t="114130" x="5202238" y="3698875"/>
          <p14:tracePt t="114131" x="5194300" y="3683000"/>
          <p14:tracePt t="114133" x="5186363" y="3668713"/>
          <p14:tracePt t="114134" x="5186363" y="3652838"/>
          <p14:tracePt t="114135" x="5180013" y="3636963"/>
          <p14:tracePt t="114136" x="5180013" y="3621088"/>
          <p14:tracePt t="114136" x="5172075" y="3605213"/>
          <p14:tracePt t="114138" x="5172075" y="3589338"/>
          <p14:tracePt t="114138" x="5164138" y="3573463"/>
          <p14:tracePt t="114139" x="5156200" y="3557588"/>
          <p14:tracePt t="114140" x="5156200" y="3551238"/>
          <p14:tracePt t="114141" x="5156200" y="3535363"/>
          <p14:tracePt t="114143" x="5148263" y="3519488"/>
          <p14:tracePt t="114144" x="5148263" y="3503613"/>
          <p14:tracePt t="114144" x="5140325" y="3487738"/>
          <p14:tracePt t="114145" x="5140325" y="3479800"/>
          <p14:tracePt t="114147" x="5132388" y="3463925"/>
          <p14:tracePt t="114148" x="5132388" y="3448050"/>
          <p14:tracePt t="114149" x="5124450" y="3432175"/>
          <p14:tracePt t="114149" x="5116513" y="3425825"/>
          <p14:tracePt t="114150" x="5116513" y="3409950"/>
          <p14:tracePt t="114151" x="5108575" y="3394075"/>
          <p14:tracePt t="114153" x="5108575" y="3378200"/>
          <p14:tracePt t="114153" x="5100638" y="3362325"/>
          <p14:tracePt t="114154" x="5100638" y="3346450"/>
          <p14:tracePt t="114155" x="5100638" y="3330575"/>
          <p14:tracePt t="114156" x="5092700" y="3314700"/>
          <p14:tracePt t="114157" x="5092700" y="3300413"/>
          <p14:tracePt t="114159" x="5084763" y="3284538"/>
          <p14:tracePt t="114159" x="5084763" y="3268663"/>
          <p14:tracePt t="114161" x="5076825" y="3260725"/>
          <p14:tracePt t="114161" x="5076825" y="3236913"/>
          <p14:tracePt t="114162" x="5076825" y="3228975"/>
          <p14:tracePt t="114163" x="5068888" y="3213100"/>
          <p14:tracePt t="114165" x="5068888" y="3197225"/>
          <p14:tracePt t="114165" x="5060950" y="3181350"/>
          <p14:tracePt t="114166" x="5060950" y="3167063"/>
          <p14:tracePt t="114168" x="5054600" y="3159125"/>
          <p14:tracePt t="114168" x="5046663" y="3135313"/>
          <p14:tracePt t="114169" x="5046663" y="3127375"/>
          <p14:tracePt t="114170" x="5046663" y="3111500"/>
          <p14:tracePt t="114171" x="5038725" y="3095625"/>
          <p14:tracePt t="114172" x="5030788" y="3079750"/>
          <p14:tracePt t="114173" x="5030788" y="3063875"/>
          <p14:tracePt t="114174" x="5030788" y="3049588"/>
          <p14:tracePt t="114175" x="5022850" y="3041650"/>
          <p14:tracePt t="114176" x="5014913" y="3025775"/>
          <p14:tracePt t="114178" x="5014913" y="3009900"/>
          <p14:tracePt t="114178" x="5014913" y="2994025"/>
          <p14:tracePt t="114180" x="5006975" y="2978150"/>
          <p14:tracePt t="114180" x="5006975" y="2970213"/>
          <p14:tracePt t="114182" x="5006975" y="2954338"/>
          <p14:tracePt t="114183" x="5006975" y="2946400"/>
          <p14:tracePt t="114183" x="4999038" y="2924175"/>
          <p14:tracePt t="114184" x="4999038" y="2916238"/>
          <p14:tracePt t="114185" x="4991100" y="2908300"/>
          <p14:tracePt t="114186" x="4991100" y="2892425"/>
          <p14:tracePt t="114188" x="4991100" y="2884488"/>
          <p14:tracePt t="114188" x="4983163" y="2876550"/>
          <p14:tracePt t="114190" x="4975225" y="2860675"/>
          <p14:tracePt t="114190" x="4975225" y="2852738"/>
          <p14:tracePt t="114191" x="4975225" y="2836863"/>
          <p14:tracePt t="114193" x="4967288" y="2828925"/>
          <p14:tracePt t="114193" x="4967288" y="2820988"/>
          <p14:tracePt t="114194" x="4967288" y="2805113"/>
          <p14:tracePt t="114196" x="4959350" y="2798763"/>
          <p14:tracePt t="114197" x="4959350" y="2790825"/>
          <p14:tracePt t="114198" x="4959350" y="2774950"/>
          <p14:tracePt t="114199" x="4959350" y="2767013"/>
          <p14:tracePt t="114199" x="4959350" y="2759075"/>
          <p14:tracePt t="114200" x="4959350" y="2751138"/>
          <p14:tracePt t="114201" x="4951413" y="2743200"/>
          <p14:tracePt t="114202" x="4951413" y="2735263"/>
          <p14:tracePt t="114203" x="4951413" y="2727325"/>
          <p14:tracePt t="114204" x="4951413" y="2719388"/>
          <p14:tracePt t="114205" x="4951413" y="2703513"/>
          <p14:tracePt t="114206" x="4943475" y="2703513"/>
          <p14:tracePt t="114207" x="4943475" y="2695575"/>
          <p14:tracePt t="114208" x="4943475" y="2681288"/>
          <p14:tracePt t="114209" x="4937125" y="2673350"/>
          <p14:tracePt t="114210" x="4937125" y="2665413"/>
          <p14:tracePt t="114212" x="4937125" y="2657475"/>
          <p14:tracePt t="114213" x="4937125" y="2649538"/>
          <p14:tracePt t="114214" x="4937125" y="2641600"/>
          <p14:tracePt t="114215" x="4937125" y="2633663"/>
          <p14:tracePt t="114215" x="4937125" y="2625725"/>
          <p14:tracePt t="114216" x="4929188" y="2617788"/>
          <p14:tracePt t="114217" x="4929188" y="2609850"/>
          <p14:tracePt t="114220" x="4929188" y="2593975"/>
          <p14:tracePt t="114220" x="4929188" y="2586038"/>
          <p14:tracePt t="114222" x="4929188" y="2578100"/>
          <p14:tracePt t="114222" x="4921250" y="2570163"/>
          <p14:tracePt t="114224" x="4921250" y="2562225"/>
          <p14:tracePt t="114225" x="4921250" y="2555875"/>
          <p14:tracePt t="114226" x="4921250" y="2547938"/>
          <p14:tracePt t="114228" x="4921250" y="2540000"/>
          <p14:tracePt t="114228" x="4921250" y="2532063"/>
          <p14:tracePt t="114229" x="4921250" y="2524125"/>
          <p14:tracePt t="114231" x="4921250" y="2516188"/>
          <p14:tracePt t="114232" x="4921250" y="2508250"/>
          <p14:tracePt t="114232" x="4921250" y="2500313"/>
          <p14:tracePt t="114235" x="4921250" y="2492375"/>
          <p14:tracePt t="114235" x="4921250" y="2484438"/>
          <p14:tracePt t="114236" x="4921250" y="2476500"/>
          <p14:tracePt t="114238" x="4921250" y="2468563"/>
          <p14:tracePt t="114239" x="4921250" y="2460625"/>
          <p14:tracePt t="114240" x="4921250" y="2452688"/>
          <p14:tracePt t="114243" x="4921250" y="2444750"/>
          <p14:tracePt t="114243" x="4921250" y="2436813"/>
          <p14:tracePt t="114245" x="4921250" y="2430463"/>
          <p14:tracePt t="114247" x="4921250" y="2422525"/>
          <p14:tracePt t="114248" x="4921250" y="2414588"/>
          <p14:tracePt t="114249" x="4921250" y="2406650"/>
          <p14:tracePt t="114250" x="4921250" y="2398713"/>
          <p14:tracePt t="114253" x="4921250" y="2390775"/>
          <p14:tracePt t="114254" x="4921250" y="2382838"/>
          <p14:tracePt t="114256" x="4921250" y="2374900"/>
          <p14:tracePt t="114257" x="4921250" y="2366963"/>
          <p14:tracePt t="114259" x="4921250" y="2359025"/>
          <p14:tracePt t="114260" x="4921250" y="2351088"/>
          <p14:tracePt t="114262" x="4921250" y="2343150"/>
          <p14:tracePt t="114263" x="4921250" y="2335213"/>
          <p14:tracePt t="114264" x="4921250" y="2327275"/>
          <p14:tracePt t="114267" x="4921250" y="2319338"/>
          <p14:tracePt t="114268" x="4921250" y="2311400"/>
          <p14:tracePt t="114269" x="4921250" y="2305050"/>
          <p14:tracePt t="114271" x="4921250" y="2297113"/>
          <p14:tracePt t="114273" x="4921250" y="2289175"/>
          <p14:tracePt t="114275" x="4921250" y="2281238"/>
          <p14:tracePt t="114276" x="4921250" y="2273300"/>
          <p14:tracePt t="114278" x="4921250" y="2265363"/>
          <p14:tracePt t="114280" x="4921250" y="2257425"/>
          <p14:tracePt t="114281" x="4921250" y="2249488"/>
          <p14:tracePt t="114284" x="4921250" y="2241550"/>
          <p14:tracePt t="114285" x="4921250" y="2233613"/>
          <p14:tracePt t="114286" x="4921250" y="2225675"/>
          <p14:tracePt t="114288" x="4921250" y="2217738"/>
          <p14:tracePt t="114290" x="4921250" y="2209800"/>
          <p14:tracePt t="114292" x="4921250" y="2201863"/>
          <p14:tracePt t="114295" x="4921250" y="2193925"/>
          <p14:tracePt t="114295" x="4921250" y="2185988"/>
          <p14:tracePt t="114299" x="4921250" y="2179638"/>
          <p14:tracePt t="114300" x="4921250" y="2171700"/>
          <p14:tracePt t="114302" x="4921250" y="2163763"/>
          <p14:tracePt t="114305" x="4921250" y="2155825"/>
          <p14:tracePt t="114306" x="4921250" y="2147888"/>
          <p14:tracePt t="114310" x="4921250" y="2139950"/>
          <p14:tracePt t="114313" x="4921250" y="2132013"/>
          <p14:tracePt t="114316" x="4921250" y="2124075"/>
          <p14:tracePt t="114317" x="4921250" y="2116138"/>
          <p14:tracePt t="114321" x="4921250" y="2108200"/>
          <p14:tracePt t="114326" x="4921250" y="2100263"/>
          <p14:tracePt t="114329" x="4921250" y="2092325"/>
          <p14:tracePt t="114334" x="4921250" y="2084388"/>
          <p14:tracePt t="114335" x="4921250" y="2076450"/>
          <p14:tracePt t="114339" x="4921250" y="2068513"/>
          <p14:tracePt t="114343" x="4921250" y="2060575"/>
          <p14:tracePt t="114347" x="4921250" y="2054225"/>
          <p14:tracePt t="114354" x="4921250" y="2046288"/>
          <p14:tracePt t="114357" x="4921250" y="2038350"/>
          <p14:tracePt t="114361" x="4921250" y="2030413"/>
          <p14:tracePt t="114362" x="4921250" y="2022475"/>
          <p14:tracePt t="114370" x="4921250" y="2014538"/>
          <p14:tracePt t="114371" x="4913313" y="2014538"/>
          <p14:tracePt t="114374" x="4913313" y="2006600"/>
          <p14:tracePt t="114381" x="4913313" y="1998663"/>
          <p14:tracePt t="114501" x="4913313" y="2006600"/>
          <p14:tracePt t="114504" x="4913313" y="2014538"/>
          <p14:tracePt t="114507" x="4913313" y="2022475"/>
          <p14:tracePt t="114509" x="4913313" y="2030413"/>
          <p14:tracePt t="114512" x="4913313" y="2038350"/>
          <p14:tracePt t="114512" x="4913313" y="2046288"/>
          <p14:tracePt t="114514" x="4913313" y="2054225"/>
          <p14:tracePt t="114517" x="4913313" y="2060575"/>
          <p14:tracePt t="114518" x="4913313" y="2068513"/>
          <p14:tracePt t="114519" x="4913313" y="2076450"/>
          <p14:tracePt t="114520" x="4913313" y="2084388"/>
          <p14:tracePt t="114523" x="4913313" y="2092325"/>
          <p14:tracePt t="114523" x="4913313" y="2100263"/>
          <p14:tracePt t="114524" x="4913313" y="2108200"/>
          <p14:tracePt t="114525" x="4913313" y="2116138"/>
          <p14:tracePt t="114528" x="4913313" y="2124075"/>
          <p14:tracePt t="114528" x="4913313" y="2132013"/>
          <p14:tracePt t="114530" x="4913313" y="2147888"/>
          <p14:tracePt t="114531" x="4913313" y="2155825"/>
          <p14:tracePt t="114533" x="4913313" y="2163763"/>
          <p14:tracePt t="114534" x="4913313" y="2171700"/>
          <p14:tracePt t="114534" x="4913313" y="2179638"/>
          <p14:tracePt t="114536" x="4913313" y="2185988"/>
          <p14:tracePt t="114536" x="4913313" y="2193925"/>
          <p14:tracePt t="114537" x="4913313" y="2201863"/>
          <p14:tracePt t="114538" x="4921250" y="2209800"/>
          <p14:tracePt t="114539" x="4921250" y="2217738"/>
          <p14:tracePt t="114541" x="4921250" y="2233613"/>
          <p14:tracePt t="114541" x="4921250" y="2241550"/>
          <p14:tracePt t="114542" x="4921250" y="2249488"/>
          <p14:tracePt t="114543" x="4921250" y="2265363"/>
          <p14:tracePt t="114544" x="4929188" y="2273300"/>
          <p14:tracePt t="114545" x="4929188" y="2281238"/>
          <p14:tracePt t="114547" x="4929188" y="2297113"/>
          <p14:tracePt t="114547" x="4929188" y="2305050"/>
          <p14:tracePt t="114548" x="4929188" y="2311400"/>
          <p14:tracePt t="114549" x="4929188" y="2327275"/>
          <p14:tracePt t="114550" x="4929188" y="2335213"/>
          <p14:tracePt t="114551" x="4929188" y="2351088"/>
          <p14:tracePt t="114552" x="4929188" y="2359025"/>
          <p14:tracePt t="114554" x="4929188" y="2366963"/>
          <p14:tracePt t="114554" x="4937125" y="2382838"/>
          <p14:tracePt t="114555" x="4937125" y="2390775"/>
          <p14:tracePt t="114556" x="4937125" y="2406650"/>
          <p14:tracePt t="114557" x="4937125" y="2414588"/>
          <p14:tracePt t="114558" x="4937125" y="2430463"/>
          <p14:tracePt t="114559" x="4943475" y="2444750"/>
          <p14:tracePt t="114560" x="4943475" y="2452688"/>
          <p14:tracePt t="114561" x="4943475" y="2468563"/>
          <p14:tracePt t="114562" x="4943475" y="2476500"/>
          <p14:tracePt t="114564" x="4943475" y="2492375"/>
          <p14:tracePt t="114565" x="4943475" y="2508250"/>
          <p14:tracePt t="114566" x="4943475" y="2516188"/>
          <p14:tracePt t="114566" x="4943475" y="2532063"/>
          <p14:tracePt t="114568" x="4951413" y="2547938"/>
          <p14:tracePt t="114568" x="4951413" y="2562225"/>
          <p14:tracePt t="114569" x="4951413" y="2570163"/>
          <p14:tracePt t="114571" x="4951413" y="2586038"/>
          <p14:tracePt t="114572" x="4951413" y="2601913"/>
          <p14:tracePt t="114573" x="4951413" y="2617788"/>
          <p14:tracePt t="114573" x="4951413" y="2633663"/>
          <p14:tracePt t="114574" x="4951413" y="2649538"/>
          <p14:tracePt t="114575" x="4951413" y="2665413"/>
          <p14:tracePt t="114576" x="4959350" y="2681288"/>
          <p14:tracePt t="114578" x="4959350" y="2695575"/>
          <p14:tracePt t="114579" x="4959350" y="2711450"/>
          <p14:tracePt t="114580" x="4967288" y="2735263"/>
          <p14:tracePt t="114581" x="4967288" y="2751138"/>
          <p14:tracePt t="114583" x="4967288" y="2767013"/>
          <p14:tracePt t="114583" x="4967288" y="2774950"/>
          <p14:tracePt t="114584" x="4967288" y="2790825"/>
          <p14:tracePt t="114585" x="4967288" y="2805113"/>
          <p14:tracePt t="114586" x="4967288" y="2820988"/>
          <p14:tracePt t="114588" x="4967288" y="2836863"/>
          <p14:tracePt t="114589" x="4967288" y="2844800"/>
          <p14:tracePt t="114589" x="4975225" y="2860675"/>
          <p14:tracePt t="114591" x="4975225" y="2876550"/>
          <p14:tracePt t="114591" x="4975225" y="2892425"/>
          <p14:tracePt t="114593" x="4975225" y="2908300"/>
          <p14:tracePt t="114593" x="4975225" y="2924175"/>
          <p14:tracePt t="114594" x="4975225" y="2930525"/>
          <p14:tracePt t="114596" x="4975225" y="2946400"/>
          <p14:tracePt t="114597" x="4983163" y="2962275"/>
          <p14:tracePt t="114598" x="4983163" y="2978150"/>
          <p14:tracePt t="114598" x="4983163" y="2994025"/>
          <p14:tracePt t="114600" x="4983163" y="3001963"/>
          <p14:tracePt t="114600" x="4983163" y="3017838"/>
          <p14:tracePt t="114601" x="4983163" y="3033713"/>
          <p14:tracePt t="114603" x="4983163" y="3049588"/>
          <p14:tracePt t="114603" x="4983163" y="3063875"/>
          <p14:tracePt t="114604" x="4983163" y="3079750"/>
          <p14:tracePt t="114606" x="4983163" y="3095625"/>
          <p14:tracePt t="114606" x="4983163" y="3111500"/>
          <p14:tracePt t="114607" x="4983163" y="3119438"/>
          <p14:tracePt t="114608" x="4983163" y="3135313"/>
          <p14:tracePt t="114609" x="4983163" y="3151188"/>
          <p14:tracePt t="114611" x="4983163" y="3167063"/>
          <p14:tracePt t="114612" x="4983163" y="3181350"/>
          <p14:tracePt t="114613" x="4983163" y="3197225"/>
          <p14:tracePt t="114614" x="4983163" y="3213100"/>
          <p14:tracePt t="114615" x="4983163" y="3228975"/>
          <p14:tracePt t="114615" x="4983163" y="3244850"/>
          <p14:tracePt t="114616" x="4983163" y="3260725"/>
          <p14:tracePt t="114618" x="4983163" y="3276600"/>
          <p14:tracePt t="114618" x="4983163" y="3292475"/>
          <p14:tracePt t="114619" x="4983163" y="3300413"/>
          <p14:tracePt t="114620" x="4983163" y="3314700"/>
          <p14:tracePt t="114621" x="4983163" y="3330575"/>
          <p14:tracePt t="114622" x="4983163" y="3346450"/>
          <p14:tracePt t="114624" x="4983163" y="3362325"/>
          <p14:tracePt t="114624" x="4983163" y="3378200"/>
          <p14:tracePt t="114625" x="4983163" y="3394075"/>
          <p14:tracePt t="114626" x="4983163" y="3409950"/>
          <p14:tracePt t="114627" x="4983163" y="3425825"/>
          <p14:tracePt t="114628" x="4991100" y="3440113"/>
          <p14:tracePt t="114630" x="4991100" y="3463925"/>
          <p14:tracePt t="114631" x="4991100" y="3479800"/>
          <p14:tracePt t="114633" x="4991100" y="3495675"/>
          <p14:tracePt t="114633" x="4991100" y="3511550"/>
          <p14:tracePt t="114634" x="4991100" y="3527425"/>
          <p14:tracePt t="114635" x="4991100" y="3543300"/>
          <p14:tracePt t="114636" x="4991100" y="3551238"/>
          <p14:tracePt t="114637" x="4991100" y="3565525"/>
          <p14:tracePt t="114638" x="4991100" y="3581400"/>
          <p14:tracePt t="114639" x="4991100" y="3597275"/>
          <p14:tracePt t="114640" x="4991100" y="3605213"/>
          <p14:tracePt t="114642" x="4991100" y="3621088"/>
          <p14:tracePt t="114642" x="4991100" y="3636963"/>
          <p14:tracePt t="114643" x="4991100" y="3644900"/>
          <p14:tracePt t="114644" x="4991100" y="3660775"/>
          <p14:tracePt t="114645" x="4991100" y="3676650"/>
          <p14:tracePt t="114647" x="4991100" y="3683000"/>
          <p14:tracePt t="114648" x="4991100" y="3698875"/>
          <p14:tracePt t="114648" x="4991100" y="3706813"/>
          <p14:tracePt t="114650" x="4991100" y="3722688"/>
          <p14:tracePt t="114650" x="4991100" y="3738563"/>
          <p14:tracePt t="114651" x="4991100" y="3746500"/>
          <p14:tracePt t="114652" x="4991100" y="3762375"/>
          <p14:tracePt t="114653" x="4991100" y="3770313"/>
          <p14:tracePt t="114654" x="4991100" y="3786188"/>
          <p14:tracePt t="114655" x="4991100" y="3802063"/>
          <p14:tracePt t="114656" x="4991100" y="3808413"/>
          <p14:tracePt t="114657" x="4991100" y="3816350"/>
          <p14:tracePt t="114659" x="4991100" y="3832225"/>
          <p14:tracePt t="114660" x="4991100" y="3848100"/>
          <p14:tracePt t="114660" x="4991100" y="3856038"/>
          <p14:tracePt t="114661" x="4991100" y="3863975"/>
          <p14:tracePt t="114662" x="4991100" y="3879850"/>
          <p14:tracePt t="114663" x="4991100" y="3887788"/>
          <p14:tracePt t="114664" x="4991100" y="3895725"/>
          <p14:tracePt t="114665" x="4991100" y="3903663"/>
          <p14:tracePt t="114666" x="4991100" y="3919538"/>
          <p14:tracePt t="114667" x="4991100" y="3927475"/>
          <p14:tracePt t="114668" x="4991100" y="3941763"/>
          <p14:tracePt t="114671" x="4991100" y="3957638"/>
          <p14:tracePt t="114671" x="4991100" y="3965575"/>
          <p14:tracePt t="114672" x="4991100" y="3973513"/>
          <p14:tracePt t="114673" x="4991100" y="3989388"/>
          <p14:tracePt t="114674" x="4991100" y="3997325"/>
          <p14:tracePt t="114675" x="4991100" y="4005263"/>
          <p14:tracePt t="114676" x="4991100" y="4013200"/>
          <p14:tracePt t="114678" x="4991100" y="4021138"/>
          <p14:tracePt t="114678" x="4991100" y="4029075"/>
          <p14:tracePt t="114680" x="4991100" y="4044950"/>
          <p14:tracePt t="114681" x="4991100" y="4059238"/>
          <p14:tracePt t="114682" x="4983163" y="4067175"/>
          <p14:tracePt t="114683" x="4983163" y="4075113"/>
          <p14:tracePt t="114684" x="4983163" y="4083050"/>
          <p14:tracePt t="114685" x="4983163" y="4090988"/>
          <p14:tracePt t="114686" x="4983163" y="4098925"/>
          <p14:tracePt t="114687" x="4983163" y="4106863"/>
          <p14:tracePt t="114688" x="4983163" y="4114800"/>
          <p14:tracePt t="114689" x="4975225" y="4122738"/>
          <p14:tracePt t="114691" x="4975225" y="4130675"/>
          <p14:tracePt t="114691" x="4975225" y="4138613"/>
          <p14:tracePt t="114692" x="4975225" y="4146550"/>
          <p14:tracePt t="114693" x="4975225" y="4154488"/>
          <p14:tracePt t="114695" x="4975225" y="4162425"/>
          <p14:tracePt t="114695" x="4975225" y="4170363"/>
          <p14:tracePt t="114697" x="4975225" y="4176713"/>
          <p14:tracePt t="114698" x="4975225" y="4184650"/>
          <p14:tracePt t="114698" x="4975225" y="4192588"/>
          <p14:tracePt t="114699" x="4975225" y="4200525"/>
          <p14:tracePt t="114700" x="4975225" y="4208463"/>
          <p14:tracePt t="114703" x="4967288" y="4224338"/>
          <p14:tracePt t="114703" x="4967288" y="4232275"/>
          <p14:tracePt t="114704" x="4967288" y="4240213"/>
          <p14:tracePt t="114707" x="4967288" y="4248150"/>
          <p14:tracePt t="114708" x="4967288" y="4256088"/>
          <p14:tracePt t="114708" x="4967288" y="4264025"/>
          <p14:tracePt t="114709" x="4967288" y="4271963"/>
          <p14:tracePt t="114710" x="4967288" y="4279900"/>
          <p14:tracePt t="114713" x="4967288" y="4287838"/>
          <p14:tracePt t="114714" x="4967288" y="4295775"/>
          <p14:tracePt t="114714" x="4967288" y="4302125"/>
          <p14:tracePt t="114715" x="4967288" y="4310063"/>
          <p14:tracePt t="114716" x="4967288" y="4318000"/>
          <p14:tracePt t="114717" x="4967288" y="4325938"/>
          <p14:tracePt t="114720" x="4967288" y="4333875"/>
          <p14:tracePt t="114722" x="4967288" y="4341813"/>
          <p14:tracePt t="114723" x="4967288" y="4349750"/>
          <p14:tracePt t="114723" x="4967288" y="4357688"/>
          <p14:tracePt t="114726" x="4967288" y="4365625"/>
          <p14:tracePt t="114726" x="4967288" y="4373563"/>
          <p14:tracePt t="114729" x="4967288" y="4381500"/>
          <p14:tracePt t="114730" x="4967288" y="4389438"/>
          <p14:tracePt t="114731" x="4967288" y="4397375"/>
          <p14:tracePt t="114733" x="4967288" y="4405313"/>
          <p14:tracePt t="114734" x="4967288" y="4413250"/>
          <p14:tracePt t="114737" x="4967288" y="4421188"/>
          <p14:tracePt t="114737" x="4959350" y="4421188"/>
          <p14:tracePt t="114738" x="4959350" y="4427538"/>
          <p14:tracePt t="114739" x="4959350" y="4435475"/>
          <p14:tracePt t="114742" x="4959350" y="4443413"/>
          <p14:tracePt t="114743" x="4959350" y="4451350"/>
          <p14:tracePt t="114746" x="4959350" y="4459288"/>
          <p14:tracePt t="114747" x="4959350" y="4467225"/>
          <p14:tracePt t="114748" x="4959350" y="4475163"/>
          <p14:tracePt t="114752" x="4959350" y="4483100"/>
          <p14:tracePt t="114754" x="4959350" y="4491038"/>
          <p14:tracePt t="114756" x="4959350" y="4498975"/>
          <p14:tracePt t="114758" x="4959350" y="4506913"/>
          <p14:tracePt t="114761" x="4959350" y="4514850"/>
          <p14:tracePt t="114763" x="4959350" y="4522788"/>
          <p14:tracePt t="114766" x="4959350" y="4530725"/>
          <p14:tracePt t="114781" x="4959350" y="4568825"/>
          <p14:tracePt t="114781" x="4959350" y="4576763"/>
          <p14:tracePt t="114786" x="4959350" y="4584700"/>
          <p14:tracePt t="114789" x="4959350" y="4592638"/>
          <p14:tracePt t="114793" x="4959350" y="4600575"/>
          <p14:tracePt t="114794" x="4951413" y="4600575"/>
          <p14:tracePt t="114798" x="4951413" y="4608513"/>
          <p14:tracePt t="114802" x="4951413" y="4616450"/>
          <p14:tracePt t="114807" x="4951413" y="4624388"/>
          <p14:tracePt t="114810" x="4951413" y="4632325"/>
          <p14:tracePt t="114814" x="4951413" y="4640263"/>
          <p14:tracePt t="114816" x="4951413" y="4648200"/>
          <p14:tracePt t="114821" x="4951413" y="4656138"/>
          <p14:tracePt t="114824" x="4951413" y="4664075"/>
          <p14:tracePt t="114827" x="4951413" y="4672013"/>
          <p14:tracePt t="114830" x="4951413" y="4678363"/>
          <p14:tracePt t="114831" x="4951413" y="4686300"/>
          <p14:tracePt t="114834" x="4951413" y="4694238"/>
          <p14:tracePt t="114834" x="4951413" y="4702175"/>
          <p14:tracePt t="114838" x="4951413" y="4710113"/>
          <p14:tracePt t="114838" x="4951413" y="4718050"/>
          <p14:tracePt t="114839" x="4959350" y="4718050"/>
          <p14:tracePt t="114842" x="4959350" y="4725988"/>
          <p14:tracePt t="114843" x="4959350" y="4733925"/>
          <p14:tracePt t="114844" x="4959350" y="4741863"/>
          <p14:tracePt t="114847" x="4959350" y="4749800"/>
          <p14:tracePt t="114848" x="4959350" y="4757738"/>
          <p14:tracePt t="114849" x="4959350" y="4765675"/>
          <p14:tracePt t="114850" x="4959350" y="4773613"/>
          <p14:tracePt t="114853" x="4959350" y="4781550"/>
          <p14:tracePt t="114854" x="4959350" y="4789488"/>
          <p14:tracePt t="114855" x="4959350" y="4797425"/>
          <p14:tracePt t="114857" x="4959350" y="4803775"/>
          <p14:tracePt t="114857" x="4959350" y="4811713"/>
          <p14:tracePt t="114860" x="4959350" y="4819650"/>
          <p14:tracePt t="114861" x="4959350" y="4827588"/>
          <p14:tracePt t="114863" x="4959350" y="4835525"/>
          <p14:tracePt t="114864" x="4959350" y="4843463"/>
          <p14:tracePt t="114865" x="4959350" y="4851400"/>
          <p14:tracePt t="114867" x="4959350" y="4859338"/>
          <p14:tracePt t="114867" x="4959350" y="4867275"/>
          <p14:tracePt t="114870" x="4959350" y="4875213"/>
          <p14:tracePt t="114871" x="4959350" y="4883150"/>
          <p14:tracePt t="114873" x="4959350" y="4891088"/>
          <p14:tracePt t="114874" x="4959350" y="4899025"/>
          <p14:tracePt t="114874" x="4959350" y="4906963"/>
          <p14:tracePt t="114876" x="4959350" y="4914900"/>
          <p14:tracePt t="114878" x="4959350" y="4922838"/>
          <p14:tracePt t="114880" x="4959350" y="4929188"/>
          <p14:tracePt t="114881" x="4959350" y="4937125"/>
          <p14:tracePt t="114881" x="4959350" y="4945063"/>
          <p14:tracePt t="114884" x="4959350" y="4953000"/>
          <p14:tracePt t="114884" x="4959350" y="4960938"/>
          <p14:tracePt t="114885" x="4959350" y="4968875"/>
          <p14:tracePt t="114887" x="4959350" y="4976813"/>
          <p14:tracePt t="114889" x="4959350" y="4984750"/>
          <p14:tracePt t="114891" x="4959350" y="4992688"/>
          <p14:tracePt t="114893" x="4959350" y="5000625"/>
          <p14:tracePt t="114894" x="4959350" y="5008563"/>
          <p14:tracePt t="114897" x="4959350" y="5024438"/>
          <p14:tracePt t="114899" x="4959350" y="5032375"/>
          <p14:tracePt t="114900" x="4959350" y="5040313"/>
          <p14:tracePt t="114901" x="4959350" y="5048250"/>
          <p14:tracePt t="114903" x="4959350" y="5054600"/>
          <p14:tracePt t="114904" x="4959350" y="5062538"/>
          <p14:tracePt t="114906" x="4959350" y="5070475"/>
          <p14:tracePt t="114908" x="4959350" y="5078413"/>
          <p14:tracePt t="114909" x="4959350" y="5086350"/>
          <p14:tracePt t="114911" x="4959350" y="5094288"/>
          <p14:tracePt t="114913" x="4959350" y="5102225"/>
          <p14:tracePt t="114915" x="4959350" y="5110163"/>
          <p14:tracePt t="114916" x="4959350" y="5118100"/>
          <p14:tracePt t="114918" x="4959350" y="5126038"/>
          <p14:tracePt t="114920" x="4959350" y="5133975"/>
          <p14:tracePt t="114921" x="4959350" y="5141913"/>
          <p14:tracePt t="114924" x="4959350" y="5149850"/>
          <p14:tracePt t="114925" x="4959350" y="5157788"/>
          <p14:tracePt t="114928" x="4959350" y="5165725"/>
          <p14:tracePt t="114930" x="4959350" y="5173663"/>
          <p14:tracePt t="114931" x="4959350" y="5180013"/>
          <p14:tracePt t="114933" x="4959350" y="5187950"/>
          <p14:tracePt t="114937" x="4959350" y="5195888"/>
          <p14:tracePt t="114938" x="4959350" y="5203825"/>
          <p14:tracePt t="114939" x="4967288" y="5203825"/>
          <p14:tracePt t="114941" x="4967288" y="5211763"/>
          <p14:tracePt t="114945" x="4967288" y="5219700"/>
          <p14:tracePt t="114948" x="4967288" y="5227638"/>
          <p14:tracePt t="114949" x="4967288" y="5235575"/>
          <p14:tracePt t="114953" x="4967288" y="5243513"/>
          <p14:tracePt t="114954" x="4967288" y="5251450"/>
          <p14:tracePt t="114958" x="4967288" y="5259388"/>
          <p14:tracePt t="114958" x="4975225" y="5259388"/>
          <p14:tracePt t="114960" x="4975225" y="5267325"/>
          <p14:tracePt t="114963" x="4975225" y="5275263"/>
          <p14:tracePt t="114967" x="4975225" y="5283200"/>
          <p14:tracePt t="114970" x="4975225" y="5291138"/>
          <p14:tracePt t="114973" x="4975225" y="5299075"/>
          <p14:tracePt t="114974" x="4975225" y="5305425"/>
          <p14:tracePt t="114978" x="4975225" y="5313363"/>
          <p14:tracePt t="114981" x="4975225" y="5321300"/>
          <p14:tracePt t="114983" x="4975225" y="5329238"/>
          <p14:tracePt t="114986" x="4975225" y="5337175"/>
          <p14:tracePt t="114987" x="4975225" y="5345113"/>
          <p14:tracePt t="114989" x="4975225" y="5353050"/>
          <p14:tracePt t="114990" x="4975225" y="5360988"/>
          <p14:tracePt t="114994" x="4983163" y="5368925"/>
          <p14:tracePt t="114995" x="4983163" y="5376863"/>
          <p14:tracePt t="114997" x="4983163" y="5384800"/>
          <p14:tracePt t="114998" x="4983163" y="5392738"/>
          <p14:tracePt t="115001" x="4983163" y="5400675"/>
          <p14:tracePt t="115001" x="4983163" y="5408613"/>
          <p14:tracePt t="115003" x="4983163" y="5416550"/>
          <p14:tracePt t="115005" x="4983163" y="5424488"/>
          <p14:tracePt t="115006" x="4983163" y="5430838"/>
          <p14:tracePt t="115007" x="4983163" y="5438775"/>
          <p14:tracePt t="115008" x="4983163" y="5446713"/>
          <p14:tracePt t="115010" x="4983163" y="5454650"/>
          <p14:tracePt t="115013" x="4983163" y="5462588"/>
          <p14:tracePt t="115014" x="4983163" y="5470525"/>
          <p14:tracePt t="115014" x="4983163" y="5478463"/>
          <p14:tracePt t="115015" x="4983163" y="5486400"/>
          <p14:tracePt t="115017" x="4983163" y="5494338"/>
          <p14:tracePt t="115018" x="4983163" y="5502275"/>
          <p14:tracePt t="115019" x="4983163" y="5510213"/>
          <p14:tracePt t="115020" x="4983163" y="5518150"/>
          <p14:tracePt t="115021" x="4983163" y="5526088"/>
          <p14:tracePt t="115024" x="4983163" y="5534025"/>
          <p14:tracePt t="115025" x="4983163" y="5541963"/>
          <p14:tracePt t="115025" x="4983163" y="5548313"/>
          <p14:tracePt t="115026" x="4983163" y="5556250"/>
          <p14:tracePt t="115028" x="4983163" y="5564188"/>
          <p14:tracePt t="115030" x="4983163" y="5572125"/>
          <p14:tracePt t="115031" x="4983163" y="5580063"/>
          <p14:tracePt t="115033" x="4991100" y="5588000"/>
          <p14:tracePt t="115033" x="4991100" y="5595938"/>
          <p14:tracePt t="115036" x="4991100" y="5603875"/>
          <p14:tracePt t="115036" x="4991100" y="5611813"/>
          <p14:tracePt t="115039" x="4991100" y="5619750"/>
          <p14:tracePt t="115039" x="4991100" y="5627688"/>
          <p14:tracePt t="115041" x="4991100" y="5635625"/>
          <p14:tracePt t="115042" x="4991100" y="5643563"/>
          <p14:tracePt t="115045" x="4991100" y="5651500"/>
          <p14:tracePt t="115045" x="4999038" y="5651500"/>
          <p14:tracePt t="115047" x="4999038" y="5659438"/>
          <p14:tracePt t="115048" x="4999038" y="5667375"/>
          <p14:tracePt t="115050" x="4999038" y="5673725"/>
          <p14:tracePt t="115050" x="4999038" y="5681663"/>
          <p14:tracePt t="115053" x="4999038" y="5689600"/>
          <p14:tracePt t="115053" x="4999038" y="5697538"/>
          <p14:tracePt t="115055" x="4999038" y="5705475"/>
          <p14:tracePt t="115058" x="4999038" y="5713413"/>
          <p14:tracePt t="115059" x="4999038" y="5721350"/>
          <p14:tracePt t="115062" x="4999038" y="5729288"/>
          <p14:tracePt t="115062" x="4999038" y="5737225"/>
          <p14:tracePt t="115065" x="4999038" y="5745163"/>
          <p14:tracePt t="115066" x="4999038" y="5753100"/>
          <p14:tracePt t="115069" x="5006975" y="5761038"/>
          <p14:tracePt t="115072" x="5006975" y="5768975"/>
          <p14:tracePt t="115075" x="5006975" y="5776913"/>
          <p14:tracePt t="115078" x="5006975" y="5784850"/>
          <p14:tracePt t="115081" x="5006975" y="5792788"/>
          <p14:tracePt t="115086" x="5006975" y="5799138"/>
          <p14:tracePt t="115088" x="5006975" y="5807075"/>
          <p14:tracePt t="115093" x="5006975" y="5815013"/>
          <p14:tracePt t="115097" x="5006975" y="5822950"/>
          <p14:tracePt t="115102" x="5006975" y="5830888"/>
          <p14:tracePt t="115107" x="5006975" y="5838825"/>
          <p14:tracePt t="115114" x="5006975" y="5846763"/>
          <p14:tracePt t="115123" x="5006975" y="5854700"/>
          <p14:tracePt t="115128" x="5014913" y="5854700"/>
          <p14:tracePt t="115128" x="5014913" y="5862638"/>
          <p14:tracePt t="115140" x="5014913" y="5870575"/>
          <p14:tracePt t="115151" x="5014913" y="5878513"/>
          <p14:tracePt t="115162" x="5014913" y="5886450"/>
          <p14:tracePt t="115196" x="5014913" y="5894388"/>
          <p14:tracePt t="115235" x="5014913" y="5902325"/>
          <p14:tracePt t="115243" x="5014913" y="5910263"/>
          <p14:tracePt t="115247" x="5014913" y="5918200"/>
          <p14:tracePt t="115253" x="5014913" y="5924550"/>
          <p14:tracePt t="115257" x="5014913" y="5932488"/>
          <p14:tracePt t="115263" x="5014913" y="5940425"/>
          <p14:tracePt t="115268" x="5014913" y="5948363"/>
          <p14:tracePt t="115276" x="5014913" y="5956300"/>
          <p14:tracePt t="115283" x="5014913" y="5964238"/>
          <p14:tracePt t="115295" x="5014913" y="5972175"/>
          <p14:tracePt t="115297" x="5006975" y="5972175"/>
          <p14:tracePt t="115303" x="5006975" y="5980113"/>
          <p14:tracePt t="115658" x="4999038" y="5980113"/>
          <p14:tracePt t="115661" x="4991100" y="5980113"/>
          <p14:tracePt t="115664" x="4983163" y="5972175"/>
          <p14:tracePt t="115665" x="4975225" y="5972175"/>
          <p14:tracePt t="115666" x="4967288" y="5964238"/>
          <p14:tracePt t="115667" x="4959350" y="5964238"/>
          <p14:tracePt t="115668" x="4951413" y="5956300"/>
          <p14:tracePt t="115669" x="4943475" y="5956300"/>
          <p14:tracePt t="115670" x="4937125" y="5948363"/>
          <p14:tracePt t="115672" x="4929188" y="5940425"/>
          <p14:tracePt t="115672" x="4921250" y="5940425"/>
          <p14:tracePt t="115673" x="4905375" y="5932488"/>
          <p14:tracePt t="115675" x="4897438" y="5924550"/>
          <p14:tracePt t="115675" x="4889500" y="5924550"/>
          <p14:tracePt t="115677" x="4881563" y="5918200"/>
          <p14:tracePt t="115677" x="4873625" y="5910263"/>
          <p14:tracePt t="115678" x="4865688" y="5910263"/>
          <p14:tracePt t="115680" x="4857750" y="5902325"/>
          <p14:tracePt t="115681" x="4849813" y="5902325"/>
          <p14:tracePt t="115681" x="4833938" y="5894388"/>
          <p14:tracePt t="115682" x="4826000" y="5886450"/>
          <p14:tracePt t="115683" x="4818063" y="5886450"/>
          <p14:tracePt t="115684" x="4811713" y="5878513"/>
          <p14:tracePt t="115685" x="4795838" y="5870575"/>
          <p14:tracePt t="115686" x="4787900" y="5870575"/>
          <p14:tracePt t="115688" x="4779963" y="5870575"/>
          <p14:tracePt t="115688" x="4772025" y="5862638"/>
          <p14:tracePt t="115689" x="4764088" y="5854700"/>
          <p14:tracePt t="115690" x="4756150" y="5854700"/>
          <p14:tracePt t="115692" x="4740275" y="5846763"/>
          <p14:tracePt t="115692" x="4732338" y="5838825"/>
          <p14:tracePt t="115693" x="4724400" y="5838825"/>
          <p14:tracePt t="115694" x="4708525" y="5830888"/>
          <p14:tracePt t="115695" x="4700588" y="5830888"/>
          <p14:tracePt t="115697" x="4694238" y="5822950"/>
          <p14:tracePt t="115697" x="4686300" y="5815013"/>
          <p14:tracePt t="115699" x="4678363" y="5815013"/>
          <p14:tracePt t="115699" x="4662488" y="5815013"/>
          <p14:tracePt t="115700" x="4654550" y="5807075"/>
          <p14:tracePt t="115701" x="4646613" y="5799138"/>
          <p14:tracePt t="115702" x="4638675" y="5799138"/>
          <p14:tracePt t="115703" x="4630738" y="5792788"/>
          <p14:tracePt t="115704" x="4614863" y="5792788"/>
          <p14:tracePt t="115705" x="4606925" y="5784850"/>
          <p14:tracePt t="115706" x="4598988" y="5784850"/>
          <p14:tracePt t="115707" x="4583113" y="5776913"/>
          <p14:tracePt t="115708" x="4575175" y="5776913"/>
          <p14:tracePt t="115710" x="4568825" y="5768975"/>
          <p14:tracePt t="115710" x="4560888" y="5768975"/>
          <p14:tracePt t="115711" x="4545013" y="5761038"/>
          <p14:tracePt t="115712" x="4537075" y="5761038"/>
          <p14:tracePt t="115714" x="4521200" y="5753100"/>
          <p14:tracePt t="115714" x="4513263" y="5753100"/>
          <p14:tracePt t="115715" x="4505325" y="5745163"/>
          <p14:tracePt t="115716" x="4489450" y="5745163"/>
          <p14:tracePt t="115717" x="4481513" y="5737225"/>
          <p14:tracePt t="115718" x="4473575" y="5737225"/>
          <p14:tracePt t="115720" x="4457700" y="5729288"/>
          <p14:tracePt t="115720" x="4443413" y="5729288"/>
          <p14:tracePt t="115721" x="4435475" y="5721350"/>
          <p14:tracePt t="115722" x="4427538" y="5721350"/>
          <p14:tracePt t="115723" x="4419600" y="5713413"/>
          <p14:tracePt t="115724" x="4403725" y="5713413"/>
          <p14:tracePt t="115725" x="4387850" y="5705475"/>
          <p14:tracePt t="115727" x="4371975" y="5705475"/>
          <p14:tracePt t="115727" x="4364038" y="5697538"/>
          <p14:tracePt t="115728" x="4348163" y="5689600"/>
          <p14:tracePt t="115730" x="4332288" y="5689600"/>
          <p14:tracePt t="115731" x="4318000" y="5689600"/>
          <p14:tracePt t="115732" x="4302125" y="5681663"/>
          <p14:tracePt t="115733" x="4286250" y="5673725"/>
          <p14:tracePt t="115733" x="4270375" y="5673725"/>
          <p14:tracePt t="115734" x="4254500" y="5667375"/>
          <p14:tracePt t="115735" x="4238625" y="5659438"/>
          <p14:tracePt t="115736" x="4230688" y="5659438"/>
          <p14:tracePt t="115738" x="4206875" y="5651500"/>
          <p14:tracePt t="115738" x="4192588" y="5643563"/>
          <p14:tracePt t="115739" x="4176713" y="5643563"/>
          <p14:tracePt t="115740" x="4160838" y="5635625"/>
          <p14:tracePt t="115741" x="4144963" y="5635625"/>
          <p14:tracePt t="115742" x="4129088" y="5635625"/>
          <p14:tracePt t="115744" x="4113213" y="5627688"/>
          <p14:tracePt t="115745" x="4097338" y="5619750"/>
          <p14:tracePt t="115745" x="4083050" y="5619750"/>
          <p14:tracePt t="115747" x="4059238" y="5603875"/>
          <p14:tracePt t="115748" x="4043363" y="5603875"/>
          <p14:tracePt t="115749" x="4027488" y="5595938"/>
          <p14:tracePt t="115749" x="4011613" y="5588000"/>
          <p14:tracePt t="115750" x="3995738" y="5588000"/>
          <p14:tracePt t="115752" x="3979863" y="5580063"/>
          <p14:tracePt t="115753" x="3963988" y="5580063"/>
          <p14:tracePt t="115753" x="3949700" y="5572125"/>
          <p14:tracePt t="115754" x="3933825" y="5564188"/>
          <p14:tracePt t="115755" x="3917950" y="5564188"/>
          <p14:tracePt t="115756" x="3902075" y="5556250"/>
          <p14:tracePt t="115758" x="3894138" y="5548313"/>
          <p14:tracePt t="115758" x="3878263" y="5548313"/>
          <p14:tracePt t="115759" x="3862388" y="5541963"/>
          <p14:tracePt t="115760" x="3846513" y="5534025"/>
          <p14:tracePt t="115762" x="3832225" y="5526088"/>
          <p14:tracePt t="115762" x="3824288" y="5518150"/>
          <p14:tracePt t="115763" x="3808413" y="5518150"/>
          <p14:tracePt t="115765" x="3800475" y="5510213"/>
          <p14:tracePt t="115765" x="3784600" y="5510213"/>
          <p14:tracePt t="115766" x="3768725" y="5502275"/>
          <p14:tracePt t="115768" x="3752850" y="5494338"/>
          <p14:tracePt t="115768" x="3744913" y="5494338"/>
          <p14:tracePt t="115769" x="3729038" y="5486400"/>
          <p14:tracePt t="115770" x="3714750" y="5478463"/>
          <p14:tracePt t="115771" x="3706813" y="5470525"/>
          <p14:tracePt t="115772" x="3690938" y="5470525"/>
          <p14:tracePt t="115773" x="3683000" y="5462588"/>
          <p14:tracePt t="115774" x="3667125" y="5454650"/>
          <p14:tracePt t="115775" x="3659188" y="5446713"/>
          <p14:tracePt t="115776" x="3643313" y="5446713"/>
          <p14:tracePt t="115777" x="3635375" y="5438775"/>
          <p14:tracePt t="115779" x="3619500" y="5438775"/>
          <p14:tracePt t="115780" x="3611563" y="5430838"/>
          <p14:tracePt t="115780" x="3603625" y="5424488"/>
          <p14:tracePt t="115781" x="3589338" y="5424488"/>
          <p14:tracePt t="115783" x="3581400" y="5416550"/>
          <p14:tracePt t="115784" x="3565525" y="5408613"/>
          <p14:tracePt t="115784" x="3557588" y="5408613"/>
          <p14:tracePt t="115785" x="3549650" y="5400675"/>
          <p14:tracePt t="115786" x="3541713" y="5400675"/>
          <p14:tracePt t="115788" x="3525838" y="5392738"/>
          <p14:tracePt t="115788" x="3517900" y="5384800"/>
          <p14:tracePt t="115789" x="3509963" y="5384800"/>
          <p14:tracePt t="115790" x="3502025" y="5384800"/>
          <p14:tracePt t="115791" x="3494088" y="5376863"/>
          <p14:tracePt t="115793" x="3478213" y="5368925"/>
          <p14:tracePt t="115793" x="3471863" y="5368925"/>
          <p14:tracePt t="115794" x="3463925" y="5360988"/>
          <p14:tracePt t="115796" x="3448050" y="5353050"/>
          <p14:tracePt t="115798" x="3440113" y="5353050"/>
          <p14:tracePt t="115799" x="3432175" y="5345113"/>
          <p14:tracePt t="115800" x="3424238" y="5345113"/>
          <p14:tracePt t="115801" x="3408363" y="5337175"/>
          <p14:tracePt t="115803" x="3400425" y="5329238"/>
          <p14:tracePt t="115803" x="3392488" y="5329238"/>
          <p14:tracePt t="115804" x="3384550" y="5321300"/>
          <p14:tracePt t="115807" x="3376613" y="5321300"/>
          <p14:tracePt t="115808" x="3376613" y="5313363"/>
          <p14:tracePt t="115808" x="3368675" y="5313363"/>
          <p14:tracePt t="115812" x="3360738" y="5313363"/>
          <p14:tracePt t="115813" x="3360738" y="5305425"/>
          <p14:tracePt t="115814" x="3352800" y="5305425"/>
          <p14:tracePt t="115819" x="3346450" y="5305425"/>
          <p14:tracePt t="115827" x="3338513" y="5305425"/>
          <p14:tracePt t="115834" x="3330575" y="5305425"/>
          <p14:tracePt t="115837" x="3322638" y="5305425"/>
          <p14:tracePt t="115839" x="3314700" y="5305425"/>
          <p14:tracePt t="115841" x="3306763" y="5305425"/>
          <p14:tracePt t="115843" x="3298825" y="5305425"/>
          <p14:tracePt t="115843" x="3290888" y="5305425"/>
          <p14:tracePt t="115844" x="3282950" y="5305425"/>
          <p14:tracePt t="115847" x="3275013" y="5305425"/>
          <p14:tracePt t="115863" x="3221038" y="5305425"/>
          <p14:tracePt t="115866" x="3213100" y="5305425"/>
          <p14:tracePt t="115870" x="3205163" y="5305425"/>
          <p14:tracePt t="115872" x="3197225" y="5305425"/>
          <p14:tracePt t="115875" x="3189288" y="5305425"/>
          <p14:tracePt t="115879" x="3181350" y="5305425"/>
          <p14:tracePt t="115881" x="3173413" y="5305425"/>
          <p14:tracePt t="115887" x="3165475" y="5305425"/>
          <p14:tracePt t="115888" x="3157538" y="5305425"/>
          <p14:tracePt t="115892" x="3149600" y="5305425"/>
          <p14:tracePt t="115894" x="3141663" y="5305425"/>
          <p14:tracePt t="115897" x="3133725" y="5305425"/>
          <p14:tracePt t="115900" x="3125788" y="5305425"/>
          <p14:tracePt t="115903" x="3125788" y="5299075"/>
          <p14:tracePt t="115905" x="3117850" y="5299075"/>
          <p14:tracePt t="115906" x="3117850" y="5291138"/>
          <p14:tracePt t="115908" x="3109913" y="5291138"/>
          <p14:tracePt t="115910" x="3103563" y="5283200"/>
          <p14:tracePt t="115911" x="3095625" y="5283200"/>
          <p14:tracePt t="115914" x="3087688" y="5283200"/>
          <p14:tracePt t="115914" x="3087688" y="5275263"/>
          <p14:tracePt t="115918" x="3079750" y="5275263"/>
          <p14:tracePt t="115918" x="3079750" y="5267325"/>
          <p14:tracePt t="115920" x="3071813" y="5267325"/>
          <p14:tracePt t="115925" x="3063875" y="5267325"/>
          <p14:tracePt t="115926" x="3063875" y="5259388"/>
          <p14:tracePt t="115926" x="3055938" y="5259388"/>
          <p14:tracePt t="115928" x="3048000" y="5251450"/>
          <p14:tracePt t="115931" x="3040063" y="5251450"/>
          <p14:tracePt t="115933" x="3032125" y="5243513"/>
          <p14:tracePt t="115937" x="3024188" y="5243513"/>
          <p14:tracePt t="115940" x="3016250" y="5243513"/>
          <p14:tracePt t="115943" x="3016250" y="5235575"/>
          <p14:tracePt t="115944" x="3008313" y="5235575"/>
          <p14:tracePt t="115945" x="3000375" y="5227638"/>
          <p14:tracePt t="115948" x="2992438" y="5227638"/>
          <p14:tracePt t="115950" x="2992438" y="5219700"/>
          <p14:tracePt t="115952" x="2986088" y="5219700"/>
          <p14:tracePt t="115957" x="2978150" y="5219700"/>
          <p14:tracePt t="115961" x="2978150" y="5211763"/>
          <p14:tracePt t="115962" x="2970213" y="5211763"/>
          <p14:tracePt t="115964" x="2962275" y="5211763"/>
          <p14:tracePt t="115966" x="2954338" y="5211763"/>
          <p14:tracePt t="115966" x="2946400" y="5203825"/>
          <p14:tracePt t="115970" x="2938463" y="5203825"/>
          <p14:tracePt t="115972" x="2930525" y="5195888"/>
          <p14:tracePt t="115974" x="2922588" y="5195888"/>
          <p14:tracePt t="115978" x="2914650" y="5195888"/>
          <p14:tracePt t="115978" x="2906713" y="5195888"/>
          <p14:tracePt t="115981" x="2898775" y="5195888"/>
          <p14:tracePt t="115981" x="2890838" y="5195888"/>
          <p14:tracePt t="115983" x="2890838" y="5187950"/>
          <p14:tracePt t="115983" x="2882900" y="5187950"/>
          <p14:tracePt t="115985" x="2874963" y="5187950"/>
          <p14:tracePt t="115989" x="2867025" y="5180013"/>
          <p14:tracePt t="115990" x="2860675" y="5180013"/>
          <p14:tracePt t="115992" x="2860675" y="5173663"/>
          <p14:tracePt t="115993" x="2852738" y="5173663"/>
          <p14:tracePt t="115994" x="2844800" y="5173663"/>
          <p14:tracePt t="115997" x="2836863" y="5173663"/>
          <p14:tracePt t="115998" x="2828925" y="5173663"/>
          <p14:tracePt t="115999" x="2820988" y="5165725"/>
          <p14:tracePt t="116001" x="2813050" y="5165725"/>
          <p14:tracePt t="116003" x="2805113" y="5165725"/>
          <p14:tracePt t="116004" x="2797175" y="5157788"/>
          <p14:tracePt t="116006" x="2789238" y="5157788"/>
          <p14:tracePt t="116007" x="2781300" y="5157788"/>
          <p14:tracePt t="116008" x="2773363" y="5157788"/>
          <p14:tracePt t="116010" x="2765425" y="5149850"/>
          <p14:tracePt t="116010" x="2757488" y="5149850"/>
          <p14:tracePt t="116011" x="2749550" y="5149850"/>
          <p14:tracePt t="116012" x="2749550" y="5141913"/>
          <p14:tracePt t="116013" x="2743200" y="5141913"/>
          <p14:tracePt t="116014" x="2735263" y="5141913"/>
          <p14:tracePt t="116015" x="2727325" y="5133975"/>
          <p14:tracePt t="116018" x="2719388" y="5126038"/>
          <p14:tracePt t="116018" x="2711450" y="5126038"/>
          <p14:tracePt t="116020" x="2703513" y="5118100"/>
          <p14:tracePt t="116021" x="2695575" y="5118100"/>
          <p14:tracePt t="116022" x="2687638" y="5118100"/>
          <p14:tracePt t="116025" x="2679700" y="5110163"/>
          <p14:tracePt t="116025" x="2671763" y="5110163"/>
          <p14:tracePt t="116027" x="2663825" y="5110163"/>
          <p14:tracePt t="116027" x="2655888" y="5102225"/>
          <p14:tracePt t="116030" x="2647950" y="5094288"/>
          <p14:tracePt t="116031" x="2640013" y="5094288"/>
          <p14:tracePt t="116031" x="2640013" y="5086350"/>
          <p14:tracePt t="116033" x="2632075" y="5086350"/>
          <p14:tracePt t="116033" x="2624138" y="5086350"/>
          <p14:tracePt t="116034" x="2624138" y="5078413"/>
          <p14:tracePt t="116035" x="2617788" y="5070475"/>
          <p14:tracePt t="116036" x="2609850" y="5070475"/>
          <p14:tracePt t="116038" x="2601913" y="5062538"/>
          <p14:tracePt t="116039" x="2601913" y="5054600"/>
          <p14:tracePt t="116040" x="2593975" y="5054600"/>
          <p14:tracePt t="116041" x="2586038" y="5048250"/>
          <p14:tracePt t="116042" x="2578100" y="5048250"/>
          <p14:tracePt t="116044" x="2570163" y="5040313"/>
          <p14:tracePt t="116045" x="2562225" y="5032375"/>
          <p14:tracePt t="116047" x="2554288" y="5032375"/>
          <p14:tracePt t="116048" x="2554288" y="5024438"/>
          <p14:tracePt t="116048" x="2546350" y="5016500"/>
          <p14:tracePt t="116049" x="2538413" y="5016500"/>
          <p14:tracePt t="116050" x="2538413" y="5008563"/>
          <p14:tracePt t="116051" x="2530475" y="5000625"/>
          <p14:tracePt t="116053" x="2522538" y="4992688"/>
          <p14:tracePt t="116056" x="2514600" y="4984750"/>
          <p14:tracePt t="116056" x="2506663" y="4976813"/>
          <p14:tracePt t="116058" x="2498725" y="4968875"/>
          <p14:tracePt t="116059" x="2498725" y="4960938"/>
          <p14:tracePt t="116061" x="2492375" y="4953000"/>
          <p14:tracePt t="116061" x="2484438" y="4945063"/>
          <p14:tracePt t="116063" x="2476500" y="4929188"/>
          <p14:tracePt t="116065" x="2468563" y="4929188"/>
          <p14:tracePt t="116065" x="2460625" y="4922838"/>
          <p14:tracePt t="116066" x="2460625" y="4914900"/>
          <p14:tracePt t="116067" x="2452688" y="4906963"/>
          <p14:tracePt t="116068" x="2444750" y="4899025"/>
          <p14:tracePt t="116069" x="2444750" y="4891088"/>
          <p14:tracePt t="116070" x="2436813" y="4883150"/>
          <p14:tracePt t="116071" x="2428875" y="4875213"/>
          <p14:tracePt t="116072" x="2428875" y="4867275"/>
          <p14:tracePt t="116073" x="2420938" y="4859338"/>
          <p14:tracePt t="116074" x="2413000" y="4851400"/>
          <p14:tracePt t="116075" x="2413000" y="4835525"/>
          <p14:tracePt t="116076" x="2405063" y="4827588"/>
          <p14:tracePt t="116078" x="2397125" y="4819650"/>
          <p14:tracePt t="116078" x="2397125" y="4803775"/>
          <p14:tracePt t="116080" x="2389188" y="4797425"/>
          <p14:tracePt t="116081" x="2381250" y="4789488"/>
          <p14:tracePt t="116082" x="2381250" y="4773613"/>
          <p14:tracePt t="116083" x="2374900" y="4765675"/>
          <p14:tracePt t="116083" x="2366963" y="4749800"/>
          <p14:tracePt t="116084" x="2359025" y="4741863"/>
          <p14:tracePt t="116085" x="2359025" y="4733925"/>
          <p14:tracePt t="116086" x="2351088" y="4718050"/>
          <p14:tracePt t="116087" x="2351088" y="4710113"/>
          <p14:tracePt t="116088" x="2343150" y="4702175"/>
          <p14:tracePt t="116089" x="2343150" y="4686300"/>
          <p14:tracePt t="116090" x="2335213" y="4678363"/>
          <p14:tracePt t="116091" x="2335213" y="4664075"/>
          <p14:tracePt t="116092" x="2327275" y="4656138"/>
          <p14:tracePt t="116093" x="2327275" y="4648200"/>
          <p14:tracePt t="116094" x="2319338" y="4640263"/>
          <p14:tracePt t="116096" x="2319338" y="4624388"/>
          <p14:tracePt t="116097" x="2311400" y="4616450"/>
          <p14:tracePt t="116097" x="2311400" y="4608513"/>
          <p14:tracePt t="116099" x="2303463" y="4592638"/>
          <p14:tracePt t="116099" x="2303463" y="4584700"/>
          <p14:tracePt t="116100" x="2303463" y="4568825"/>
          <p14:tracePt t="116101" x="2295525" y="4560888"/>
          <p14:tracePt t="116102" x="2295525" y="4552950"/>
          <p14:tracePt t="116103" x="2295525" y="4546600"/>
          <p14:tracePt t="116104" x="2295525" y="4530725"/>
          <p14:tracePt t="116105" x="2287588" y="4522788"/>
          <p14:tracePt t="116106" x="2287588" y="4514850"/>
          <p14:tracePt t="116108" x="2287588" y="4506913"/>
          <p14:tracePt t="116108" x="2287588" y="4491038"/>
          <p14:tracePt t="116109" x="2287588" y="4483100"/>
          <p14:tracePt t="116111" x="2287588" y="4467225"/>
          <p14:tracePt t="116111" x="2287588" y="4459288"/>
          <p14:tracePt t="116113" x="2287588" y="4451350"/>
          <p14:tracePt t="116114" x="2287588" y="4435475"/>
          <p14:tracePt t="116115" x="2287588" y="4427538"/>
          <p14:tracePt t="116115" x="2287588" y="4413250"/>
          <p14:tracePt t="116116" x="2287588" y="4405313"/>
          <p14:tracePt t="116117" x="2287588" y="4389438"/>
          <p14:tracePt t="116118" x="2287588" y="4381500"/>
          <p14:tracePt t="116119" x="2287588" y="4365625"/>
          <p14:tracePt t="116120" x="2287588" y="4357688"/>
          <p14:tracePt t="116121" x="2287588" y="4341813"/>
          <p14:tracePt t="116122" x="2287588" y="4333875"/>
          <p14:tracePt t="116123" x="2287588" y="4318000"/>
          <p14:tracePt t="116124" x="2287588" y="4302125"/>
          <p14:tracePt t="116125" x="2287588" y="4287838"/>
          <p14:tracePt t="116126" x="2287588" y="4271963"/>
          <p14:tracePt t="116127" x="2287588" y="4264025"/>
          <p14:tracePt t="116128" x="2287588" y="4248150"/>
          <p14:tracePt t="116130" x="2287588" y="4216400"/>
          <p14:tracePt t="116132" x="2287588" y="4200525"/>
          <p14:tracePt t="116132" x="2287588" y="4184650"/>
          <p14:tracePt t="116133" x="2287588" y="4170363"/>
          <p14:tracePt t="116134" x="2295525" y="4162425"/>
          <p14:tracePt t="116135" x="2295525" y="4146550"/>
          <p14:tracePt t="116136" x="2295525" y="4130675"/>
          <p14:tracePt t="116137" x="2295525" y="4114800"/>
          <p14:tracePt t="116138" x="2295525" y="4090988"/>
          <p14:tracePt t="116139" x="2295525" y="4075113"/>
          <p14:tracePt t="116140" x="2295525" y="4067175"/>
          <p14:tracePt t="116141" x="2295525" y="4052888"/>
          <p14:tracePt t="116142" x="2295525" y="4037013"/>
          <p14:tracePt t="116143" x="2295525" y="4021138"/>
          <p14:tracePt t="116144" x="2295525" y="4005263"/>
          <p14:tracePt t="116145" x="2303463" y="3989388"/>
          <p14:tracePt t="116147" x="2303463" y="3973513"/>
          <p14:tracePt t="116147" x="2303463" y="3957638"/>
          <p14:tracePt t="116149" x="2303463" y="3949700"/>
          <p14:tracePt t="116149" x="2303463" y="3933825"/>
          <p14:tracePt t="116150" x="2303463" y="3919538"/>
          <p14:tracePt t="116151" x="2303463" y="3911600"/>
          <p14:tracePt t="116152" x="2303463" y="3895725"/>
          <p14:tracePt t="116153" x="2303463" y="3879850"/>
          <p14:tracePt t="116154" x="2311400" y="3863975"/>
          <p14:tracePt t="116155" x="2311400" y="3856038"/>
          <p14:tracePt t="116156" x="2311400" y="3840163"/>
          <p14:tracePt t="116158" x="2311400" y="3824288"/>
          <p14:tracePt t="116158" x="2311400" y="3816350"/>
          <p14:tracePt t="116159" x="2311400" y="3802063"/>
          <p14:tracePt t="116160" x="2311400" y="3786188"/>
          <p14:tracePt t="116161" x="2311400" y="3770313"/>
          <p14:tracePt t="116162" x="2311400" y="3754438"/>
          <p14:tracePt t="116164" x="2311400" y="3746500"/>
          <p14:tracePt t="116165" x="2311400" y="3730625"/>
          <p14:tracePt t="116166" x="2311400" y="3714750"/>
          <p14:tracePt t="116166" x="2311400" y="3698875"/>
          <p14:tracePt t="116167" x="2311400" y="3683000"/>
          <p14:tracePt t="116169" x="2311400" y="3676650"/>
          <p14:tracePt t="116169" x="2311400" y="3660775"/>
          <p14:tracePt t="116170" x="2311400" y="3652838"/>
          <p14:tracePt t="116171" x="2311400" y="3636963"/>
          <p14:tracePt t="116172" x="2311400" y="3621088"/>
          <p14:tracePt t="116174" x="2311400" y="3605213"/>
          <p14:tracePt t="116174" x="2311400" y="3589338"/>
          <p14:tracePt t="116175" x="2311400" y="3573463"/>
          <p14:tracePt t="116176" x="2311400" y="3565525"/>
          <p14:tracePt t="116177" x="2311400" y="3551238"/>
          <p14:tracePt t="116178" x="2311400" y="3535363"/>
          <p14:tracePt t="116180" x="2311400" y="3519488"/>
          <p14:tracePt t="116181" x="2311400" y="3503613"/>
          <p14:tracePt t="116181" x="2311400" y="3495675"/>
          <p14:tracePt t="116183" x="2311400" y="3479800"/>
          <p14:tracePt t="116184" x="2311400" y="3471863"/>
          <p14:tracePt t="116184" x="2311400" y="3455988"/>
          <p14:tracePt t="116185" x="2311400" y="3440113"/>
          <p14:tracePt t="116186" x="2311400" y="3432175"/>
          <p14:tracePt t="116187" x="2311400" y="3417888"/>
          <p14:tracePt t="116188" x="2311400" y="3402013"/>
          <p14:tracePt t="116189" x="2311400" y="3394075"/>
          <p14:tracePt t="116190" x="2311400" y="3378200"/>
          <p14:tracePt t="116191" x="2311400" y="3370263"/>
          <p14:tracePt t="116193" x="2311400" y="3354388"/>
          <p14:tracePt t="116193" x="2311400" y="3338513"/>
          <p14:tracePt t="116194" x="2311400" y="3330575"/>
          <p14:tracePt t="116195" x="2311400" y="3314700"/>
          <p14:tracePt t="116197" x="2311400" y="3300413"/>
          <p14:tracePt t="116197" x="2311400" y="3292475"/>
          <p14:tracePt t="116198" x="2311400" y="3284538"/>
          <p14:tracePt t="116199" x="2311400" y="3268663"/>
          <p14:tracePt t="116201" x="2311400" y="3252788"/>
          <p14:tracePt t="116201" x="2311400" y="3236913"/>
          <p14:tracePt t="116202" x="2311400" y="3228975"/>
          <p14:tracePt t="116203" x="2311400" y="3221038"/>
          <p14:tracePt t="116204" x="2311400" y="3205163"/>
          <p14:tracePt t="116205" x="2311400" y="3189288"/>
          <p14:tracePt t="116206" x="2311400" y="3181350"/>
          <p14:tracePt t="116207" x="2311400" y="3167063"/>
          <p14:tracePt t="116208" x="2311400" y="3151188"/>
          <p14:tracePt t="116209" x="2311400" y="3135313"/>
          <p14:tracePt t="116210" x="2311400" y="3127375"/>
          <p14:tracePt t="116211" x="2319338" y="3111500"/>
          <p14:tracePt t="116212" x="2319338" y="3095625"/>
          <p14:tracePt t="116214" x="2319338" y="3079750"/>
          <p14:tracePt t="116214" x="2319338" y="3063875"/>
          <p14:tracePt t="116215" x="2327275" y="3049588"/>
          <p14:tracePt t="116216" x="2327275" y="3033713"/>
          <p14:tracePt t="116218" x="2327275" y="3017838"/>
          <p14:tracePt t="116218" x="2327275" y="3001963"/>
          <p14:tracePt t="116219" x="2335213" y="2986088"/>
          <p14:tracePt t="116220" x="2335213" y="2970213"/>
          <p14:tracePt t="116221" x="2335213" y="2962275"/>
          <p14:tracePt t="116222" x="2343150" y="2946400"/>
          <p14:tracePt t="116223" x="2343150" y="2930525"/>
          <p14:tracePt t="116224" x="2343150" y="2916238"/>
          <p14:tracePt t="116225" x="2351088" y="2900363"/>
          <p14:tracePt t="116226" x="2351088" y="2892425"/>
          <p14:tracePt t="116228" x="2351088" y="2876550"/>
          <p14:tracePt t="116228" x="2359025" y="2860675"/>
          <p14:tracePt t="116230" x="2359025" y="2844800"/>
          <p14:tracePt t="116231" x="2366963" y="2828925"/>
          <p14:tracePt t="116231" x="2366963" y="2813050"/>
          <p14:tracePt t="116232" x="2366963" y="2798763"/>
          <p14:tracePt t="116233" x="2366963" y="2782888"/>
          <p14:tracePt t="116235" x="2374900" y="2767013"/>
          <p14:tracePt t="116235" x="2374900" y="2751138"/>
          <p14:tracePt t="116237" x="2374900" y="2735263"/>
          <p14:tracePt t="116237" x="2381250" y="2727325"/>
          <p14:tracePt t="116238" x="2381250" y="2711450"/>
          <p14:tracePt t="116239" x="2381250" y="2695575"/>
          <p14:tracePt t="116240" x="2381250" y="2681288"/>
          <p14:tracePt t="116241" x="2389188" y="2673350"/>
          <p14:tracePt t="116242" x="2389188" y="2657475"/>
          <p14:tracePt t="116243" x="2397125" y="2641600"/>
          <p14:tracePt t="116244" x="2397125" y="2625725"/>
          <p14:tracePt t="116245" x="2397125" y="2617788"/>
          <p14:tracePt t="116247" x="2397125" y="2601913"/>
          <p14:tracePt t="116248" x="2405063" y="2586038"/>
          <p14:tracePt t="116248" x="2405063" y="2578100"/>
          <p14:tracePt t="116249" x="2405063" y="2562225"/>
          <p14:tracePt t="116250" x="2405063" y="2547938"/>
          <p14:tracePt t="116252" x="2413000" y="2532063"/>
          <p14:tracePt t="116252" x="2413000" y="2524125"/>
          <p14:tracePt t="116253" x="2420938" y="2508250"/>
          <p14:tracePt t="116254" x="2420938" y="2500313"/>
          <p14:tracePt t="116255" x="2420938" y="2484438"/>
          <p14:tracePt t="116256" x="2420938" y="2468563"/>
          <p14:tracePt t="116257" x="2420938" y="2452688"/>
          <p14:tracePt t="116258" x="2428875" y="2444750"/>
          <p14:tracePt t="116259" x="2428875" y="2436813"/>
          <p14:tracePt t="116260" x="2428875" y="2422525"/>
          <p14:tracePt t="116261" x="2436813" y="2414588"/>
          <p14:tracePt t="116263" x="2436813" y="2398713"/>
          <p14:tracePt t="116264" x="2436813" y="2390775"/>
          <p14:tracePt t="116265" x="2436813" y="2374900"/>
          <p14:tracePt t="116266" x="2436813" y="2366963"/>
          <p14:tracePt t="116266" x="2444750" y="2359025"/>
          <p14:tracePt t="116268" x="2444750" y="2343150"/>
          <p14:tracePt t="116269" x="2444750" y="2335213"/>
          <p14:tracePt t="116269" x="2444750" y="2327275"/>
          <p14:tracePt t="116270" x="2444750" y="2311400"/>
          <p14:tracePt t="116271" x="2444750" y="2305050"/>
          <p14:tracePt t="116272" x="2444750" y="2297113"/>
          <p14:tracePt t="116273" x="2444750" y="2289175"/>
          <p14:tracePt t="116274" x="2452688" y="2281238"/>
          <p14:tracePt t="116275" x="2452688" y="2273300"/>
          <p14:tracePt t="116276" x="2452688" y="2257425"/>
          <p14:tracePt t="116277" x="2452688" y="2249488"/>
          <p14:tracePt t="116280" x="2452688" y="2225675"/>
          <p14:tracePt t="116281" x="2452688" y="2217738"/>
          <p14:tracePt t="116282" x="2452688" y="2209800"/>
          <p14:tracePt t="116284" x="2452688" y="2201863"/>
          <p14:tracePt t="116286" x="2452688" y="2185988"/>
          <p14:tracePt t="116287" x="2452688" y="2179638"/>
          <p14:tracePt t="116290" x="2452688" y="2171700"/>
          <p14:tracePt t="116290" x="2460625" y="2163763"/>
          <p14:tracePt t="116291" x="2460625" y="2155825"/>
          <p14:tracePt t="116294" x="2460625" y="2147888"/>
          <p14:tracePt t="116294" x="2460625" y="2139950"/>
          <p14:tracePt t="116297" x="2460625" y="2132013"/>
          <p14:tracePt t="116298" x="2460625" y="2124075"/>
          <p14:tracePt t="116302" x="2468563" y="2116138"/>
          <p14:tracePt t="116306" x="2468563" y="2108200"/>
          <p14:tracePt t="116311" x="2468563" y="2100263"/>
          <p14:tracePt t="116315" x="2468563" y="2092325"/>
          <p14:tracePt t="116320" x="2468563" y="2084388"/>
          <p14:tracePt t="116326" x="2468563" y="2076450"/>
          <p14:tracePt t="116328" x="2476500" y="2076450"/>
          <p14:tracePt t="116338" x="2484438" y="2076450"/>
          <p14:tracePt t="116341" x="2492375" y="2068513"/>
          <p14:tracePt t="116344" x="2498725" y="2068513"/>
          <p14:tracePt t="116346" x="2506663" y="2068513"/>
          <p14:tracePt t="116349" x="2514600" y="2060575"/>
          <p14:tracePt t="116349" x="2522538" y="2060575"/>
          <p14:tracePt t="116353" x="2530475" y="2060575"/>
          <p14:tracePt t="116354" x="2538413" y="2060575"/>
          <p14:tracePt t="116357" x="2546350" y="2060575"/>
          <p14:tracePt t="116358" x="2546350" y="2054225"/>
          <p14:tracePt t="116358" x="2554288" y="2054225"/>
          <p14:tracePt t="116360" x="2562225" y="2054225"/>
          <p14:tracePt t="116364" x="2570163" y="2054225"/>
          <p14:tracePt t="116366" x="2578100" y="2054225"/>
          <p14:tracePt t="116369" x="2578100" y="2046288"/>
          <p14:tracePt t="116370" x="2586038" y="2046288"/>
          <p14:tracePt t="116373" x="2593975" y="2046288"/>
          <p14:tracePt t="116373" x="2593975" y="2038350"/>
          <p14:tracePt t="116378" x="2601913" y="2038350"/>
          <p14:tracePt t="116381" x="2609850" y="2038350"/>
          <p14:tracePt t="116383" x="2617788" y="2038350"/>
          <p14:tracePt t="116388" x="2624138" y="2038350"/>
          <p14:tracePt t="116392" x="2632075" y="2038350"/>
          <p14:tracePt t="116396" x="2632075" y="2030413"/>
          <p14:tracePt t="116403" x="2640013" y="2030413"/>
          <p14:tracePt t="116407" x="2647950" y="2030413"/>
          <p14:tracePt t="116483" x="2647950" y="2038350"/>
          <p14:tracePt t="116484" x="2655888" y="2046288"/>
          <p14:tracePt t="116486" x="2655888" y="2054225"/>
          <p14:tracePt t="116488" x="2655888" y="2060575"/>
          <p14:tracePt t="116490" x="2655888" y="2068513"/>
          <p14:tracePt t="116490" x="2655888" y="2076450"/>
          <p14:tracePt t="116491" x="2655888" y="2084388"/>
          <p14:tracePt t="116493" x="2663825" y="2084388"/>
          <p14:tracePt t="116493" x="2663825" y="2092325"/>
          <p14:tracePt t="116494" x="2663825" y="2100263"/>
          <p14:tracePt t="116495" x="2663825" y="2108200"/>
          <p14:tracePt t="116498" x="2663825" y="2116138"/>
          <p14:tracePt t="116499" x="2663825" y="2124075"/>
          <p14:tracePt t="116500" x="2663825" y="2132013"/>
          <p14:tracePt t="116501" x="2663825" y="2139950"/>
          <p14:tracePt t="116503" x="2663825" y="2147888"/>
          <p14:tracePt t="116505" x="2663825" y="2155825"/>
          <p14:tracePt t="116508" x="2663825" y="2163763"/>
          <p14:tracePt t="116508" x="2663825" y="2171700"/>
          <p14:tracePt t="116510" x="2663825" y="2179638"/>
          <p14:tracePt t="116513" x="2663825" y="2185988"/>
          <p14:tracePt t="116514" x="2663825" y="2193925"/>
          <p14:tracePt t="116515" x="2663825" y="2201863"/>
          <p14:tracePt t="116517" x="2663825" y="2209800"/>
          <p14:tracePt t="116518" x="2663825" y="2217738"/>
          <p14:tracePt t="116519" x="2663825" y="2225675"/>
          <p14:tracePt t="116521" x="2663825" y="2233613"/>
          <p14:tracePt t="116523" x="2663825" y="2241550"/>
          <p14:tracePt t="116524" x="2663825" y="2249488"/>
          <p14:tracePt t="116526" x="2663825" y="2257425"/>
          <p14:tracePt t="116528" x="2663825" y="2265363"/>
          <p14:tracePt t="116528" x="2655888" y="2265363"/>
          <p14:tracePt t="116530" x="2655888" y="2273300"/>
          <p14:tracePt t="116531" x="2655888" y="2281238"/>
          <p14:tracePt t="116533" x="2655888" y="2289175"/>
          <p14:tracePt t="116534" x="2655888" y="2297113"/>
          <p14:tracePt t="116534" x="2655888" y="2305050"/>
          <p14:tracePt t="116536" x="2655888" y="2311400"/>
          <p14:tracePt t="116538" x="2647950" y="2319338"/>
          <p14:tracePt t="116538" x="2647950" y="2327275"/>
          <p14:tracePt t="116539" x="2647950" y="2335213"/>
          <p14:tracePt t="116541" x="2647950" y="2351088"/>
          <p14:tracePt t="116543" x="2647950" y="2359025"/>
          <p14:tracePt t="116543" x="2647950" y="2366963"/>
          <p14:tracePt t="116544" x="2640013" y="2374900"/>
          <p14:tracePt t="116545" x="2640013" y="2382838"/>
          <p14:tracePt t="116547" x="2640013" y="2390775"/>
          <p14:tracePt t="116547" x="2640013" y="2398713"/>
          <p14:tracePt t="116548" x="2640013" y="2406650"/>
          <p14:tracePt t="116549" x="2640013" y="2422525"/>
          <p14:tracePt t="116551" x="2640013" y="2430463"/>
          <p14:tracePt t="116551" x="2640013" y="2436813"/>
          <p14:tracePt t="116553" x="2632075" y="2452688"/>
          <p14:tracePt t="116553" x="2632075" y="2460625"/>
          <p14:tracePt t="116554" x="2632075" y="2476500"/>
          <p14:tracePt t="116555" x="2624138" y="2484438"/>
          <p14:tracePt t="116556" x="2624138" y="2492375"/>
          <p14:tracePt t="116557" x="2624138" y="2508250"/>
          <p14:tracePt t="116558" x="2624138" y="2524125"/>
          <p14:tracePt t="116559" x="2624138" y="2532063"/>
          <p14:tracePt t="116560" x="2617788" y="2547938"/>
          <p14:tracePt t="116561" x="2617788" y="2562225"/>
          <p14:tracePt t="116562" x="2609850" y="2570163"/>
          <p14:tracePt t="116564" x="2609850" y="2586038"/>
          <p14:tracePt t="116565" x="2609850" y="2601913"/>
          <p14:tracePt t="116566" x="2601913" y="2617788"/>
          <p14:tracePt t="116566" x="2601913" y="2641600"/>
          <p14:tracePt t="116567" x="2601913" y="2657475"/>
          <p14:tracePt t="116568" x="2593975" y="2665413"/>
          <p14:tracePt t="116569" x="2593975" y="2681288"/>
          <p14:tracePt t="116571" x="2586038" y="2703513"/>
          <p14:tracePt t="116571" x="2586038" y="2719388"/>
          <p14:tracePt t="116573" x="2586038" y="2735263"/>
          <p14:tracePt t="116573" x="2578100" y="2751138"/>
          <p14:tracePt t="116574" x="2570163" y="2767013"/>
          <p14:tracePt t="116575" x="2570163" y="2782888"/>
          <p14:tracePt t="116576" x="2570163" y="2798763"/>
          <p14:tracePt t="116578" x="2562225" y="2820988"/>
          <p14:tracePt t="116578" x="2554288" y="2836863"/>
          <p14:tracePt t="116580" x="2554288" y="2852738"/>
          <p14:tracePt t="116581" x="2546350" y="2868613"/>
          <p14:tracePt t="116582" x="2546350" y="2884488"/>
          <p14:tracePt t="116583" x="2538413" y="2900363"/>
          <p14:tracePt t="116583" x="2538413" y="2924175"/>
          <p14:tracePt t="116584" x="2538413" y="2938463"/>
          <p14:tracePt t="116585" x="2530475" y="2954338"/>
          <p14:tracePt t="116586" x="2530475" y="2978150"/>
          <p14:tracePt t="116588" x="2522538" y="2994025"/>
          <p14:tracePt t="116588" x="2514600" y="3009900"/>
          <p14:tracePt t="116589" x="2514600" y="3025775"/>
          <p14:tracePt t="116590" x="2514600" y="3041650"/>
          <p14:tracePt t="116591" x="2506663" y="3055938"/>
          <p14:tracePt t="116592" x="2498725" y="3071813"/>
          <p14:tracePt t="116593" x="2498725" y="3095625"/>
          <p14:tracePt t="116594" x="2498725" y="3103563"/>
          <p14:tracePt t="116596" x="2492375" y="3119438"/>
          <p14:tracePt t="116597" x="2492375" y="3135313"/>
          <p14:tracePt t="116598" x="2484438" y="3151188"/>
          <p14:tracePt t="116599" x="2484438" y="3167063"/>
          <p14:tracePt t="116599" x="2476500" y="3181350"/>
          <p14:tracePt t="116600" x="2476500" y="3197225"/>
          <p14:tracePt t="116601" x="2468563" y="3213100"/>
          <p14:tracePt t="116602" x="2468563" y="3228975"/>
          <p14:tracePt t="116603" x="2460625" y="3244850"/>
          <p14:tracePt t="116604" x="2460625" y="3260725"/>
          <p14:tracePt t="116605" x="2460625" y="3276600"/>
          <p14:tracePt t="116606" x="2452688" y="3292475"/>
          <p14:tracePt t="116607" x="2452688" y="3300413"/>
          <p14:tracePt t="116608" x="2444750" y="3314700"/>
          <p14:tracePt t="116609" x="2444750" y="3330575"/>
          <p14:tracePt t="116610" x="2444750" y="3338513"/>
          <p14:tracePt t="116612" x="2436813" y="3354388"/>
          <p14:tracePt t="116612" x="2436813" y="3370263"/>
          <p14:tracePt t="116614" x="2428875" y="3378200"/>
          <p14:tracePt t="116615" x="2428875" y="3394075"/>
          <p14:tracePt t="116616" x="2428875" y="3402013"/>
          <p14:tracePt t="116616" x="2420938" y="3417888"/>
          <p14:tracePt t="116617" x="2420938" y="3425825"/>
          <p14:tracePt t="116618" x="2420938" y="3432175"/>
          <p14:tracePt t="116619" x="2413000" y="3448050"/>
          <p14:tracePt t="116620" x="2413000" y="3455988"/>
          <p14:tracePt t="116621" x="2413000" y="3471863"/>
          <p14:tracePt t="116622" x="2413000" y="3479800"/>
          <p14:tracePt t="116624" x="2405063" y="3487738"/>
          <p14:tracePt t="116624" x="2405063" y="3495675"/>
          <p14:tracePt t="116625" x="2405063" y="3511550"/>
          <p14:tracePt t="116626" x="2405063" y="3519488"/>
          <p14:tracePt t="116628" x="2405063" y="3527425"/>
          <p14:tracePt t="116628" x="2397125" y="3535363"/>
          <p14:tracePt t="116630" x="2397125" y="3543300"/>
          <p14:tracePt t="116631" x="2397125" y="3551238"/>
          <p14:tracePt t="116632" x="2397125" y="3565525"/>
          <p14:tracePt t="116632" x="2397125" y="3573463"/>
          <p14:tracePt t="116633" x="2389188" y="3581400"/>
          <p14:tracePt t="116634" x="2389188" y="3597275"/>
          <p14:tracePt t="116637" x="2389188" y="3613150"/>
          <p14:tracePt t="116637" x="2389188" y="3621088"/>
          <p14:tracePt t="116638" x="2389188" y="3629025"/>
          <p14:tracePt t="116639" x="2389188" y="3636963"/>
          <p14:tracePt t="116641" x="2389188" y="3652838"/>
          <p14:tracePt t="116641" x="2389188" y="3660775"/>
          <p14:tracePt t="116642" x="2389188" y="3668713"/>
          <p14:tracePt t="116644" x="2389188" y="3676650"/>
          <p14:tracePt t="116644" x="2389188" y="3690938"/>
          <p14:tracePt t="116645" x="2389188" y="3698875"/>
          <p14:tracePt t="116647" x="2389188" y="3706813"/>
          <p14:tracePt t="116648" x="2389188" y="3722688"/>
          <p14:tracePt t="116649" x="2389188" y="3738563"/>
          <p14:tracePt t="116651" x="2389188" y="3754438"/>
          <p14:tracePt t="116651" x="2389188" y="3762375"/>
          <p14:tracePt t="116652" x="2389188" y="3778250"/>
          <p14:tracePt t="116653" x="2389188" y="3794125"/>
          <p14:tracePt t="116654" x="2389188" y="3802063"/>
          <p14:tracePt t="116655" x="2389188" y="3816350"/>
          <p14:tracePt t="116656" x="2389188" y="3824288"/>
          <p14:tracePt t="116658" x="2389188" y="3832225"/>
          <p14:tracePt t="116658" x="2389188" y="3848100"/>
          <p14:tracePt t="116659" x="2389188" y="3863975"/>
          <p14:tracePt t="116660" x="2389188" y="3871913"/>
          <p14:tracePt t="116661" x="2389188" y="3887788"/>
          <p14:tracePt t="116662" x="2389188" y="3895725"/>
          <p14:tracePt t="116664" x="2389188" y="3911600"/>
          <p14:tracePt t="116665" x="2389188" y="3919538"/>
          <p14:tracePt t="116665" x="2397125" y="3933825"/>
          <p14:tracePt t="116666" x="2397125" y="3941763"/>
          <p14:tracePt t="116667" x="2397125" y="3957638"/>
          <p14:tracePt t="116668" x="2397125" y="3973513"/>
          <p14:tracePt t="116669" x="2405063" y="3989388"/>
          <p14:tracePt t="116670" x="2405063" y="3997325"/>
          <p14:tracePt t="116671" x="2405063" y="4013200"/>
          <p14:tracePt t="116672" x="2405063" y="4021138"/>
          <p14:tracePt t="116673" x="2413000" y="4037013"/>
          <p14:tracePt t="116675" x="2413000" y="4052888"/>
          <p14:tracePt t="116675" x="2420938" y="4067175"/>
          <p14:tracePt t="116676" x="2420938" y="4075113"/>
          <p14:tracePt t="116677" x="2420938" y="4090988"/>
          <p14:tracePt t="116678" x="2420938" y="4106863"/>
          <p14:tracePt t="116681" x="2428875" y="4130675"/>
          <p14:tracePt t="116681" x="2428875" y="4154488"/>
          <p14:tracePt t="116682" x="2436813" y="4170363"/>
          <p14:tracePt t="116683" x="2436813" y="4184650"/>
          <p14:tracePt t="116684" x="2436813" y="4200525"/>
          <p14:tracePt t="116685" x="2444750" y="4208463"/>
          <p14:tracePt t="116686" x="2444750" y="4224338"/>
          <p14:tracePt t="116687" x="2452688" y="4240213"/>
          <p14:tracePt t="116688" x="2452688" y="4264025"/>
          <p14:tracePt t="116689" x="2452688" y="4279900"/>
          <p14:tracePt t="116690" x="2460625" y="4295775"/>
          <p14:tracePt t="116692" x="2460625" y="4318000"/>
          <p14:tracePt t="116692" x="2460625" y="4333875"/>
          <p14:tracePt t="116693" x="2468563" y="4349750"/>
          <p14:tracePt t="116694" x="2468563" y="4373563"/>
          <p14:tracePt t="116695" x="2468563" y="4397375"/>
          <p14:tracePt t="116697" x="2468563" y="4413250"/>
          <p14:tracePt t="116698" x="2476500" y="4435475"/>
          <p14:tracePt t="116699" x="2476500" y="4451350"/>
          <p14:tracePt t="116699" x="2476500" y="4467225"/>
          <p14:tracePt t="116700" x="2484438" y="4491038"/>
          <p14:tracePt t="116701" x="2492375" y="4506913"/>
          <p14:tracePt t="116702" x="2492375" y="4530725"/>
          <p14:tracePt t="116703" x="2492375" y="4546600"/>
          <p14:tracePt t="116704" x="2498725" y="4568825"/>
          <p14:tracePt t="116705" x="2506663" y="4584700"/>
          <p14:tracePt t="116706" x="2506663" y="4600575"/>
          <p14:tracePt t="116708" x="2506663" y="4624388"/>
          <p14:tracePt t="116708" x="2514600" y="4648200"/>
          <p14:tracePt t="116709" x="2514600" y="4672013"/>
          <p14:tracePt t="116711" x="2522538" y="4686300"/>
          <p14:tracePt t="116711" x="2522538" y="4710113"/>
          <p14:tracePt t="116712" x="2522538" y="4733925"/>
          <p14:tracePt t="116713" x="2522538" y="4749800"/>
          <p14:tracePt t="116715" x="2530475" y="4773613"/>
          <p14:tracePt t="116715" x="2530475" y="4789488"/>
          <p14:tracePt t="116716" x="2530475" y="4811713"/>
          <p14:tracePt t="116717" x="2530475" y="4827588"/>
          <p14:tracePt t="116718" x="2538413" y="4851400"/>
          <p14:tracePt t="116719" x="2538413" y="4867275"/>
          <p14:tracePt t="116720" x="2538413" y="4883150"/>
          <p14:tracePt t="116721" x="2538413" y="4906963"/>
          <p14:tracePt t="116722" x="2546350" y="4929188"/>
          <p14:tracePt t="116723" x="2546350" y="4945063"/>
          <p14:tracePt t="116724" x="2546350" y="4968875"/>
          <p14:tracePt t="116725" x="2554288" y="4984750"/>
          <p14:tracePt t="116726" x="2554288" y="5000625"/>
          <p14:tracePt t="116728" x="2554288" y="5016500"/>
          <p14:tracePt t="116728" x="2562225" y="5040313"/>
          <p14:tracePt t="116730" x="2562225" y="5054600"/>
          <p14:tracePt t="116731" x="2562225" y="5070475"/>
          <p14:tracePt t="116731" x="2562225" y="5086350"/>
          <p14:tracePt t="116732" x="2562225" y="5102225"/>
          <p14:tracePt t="116733" x="2562225" y="5118100"/>
          <p14:tracePt t="116734" x="2562225" y="5133975"/>
          <p14:tracePt t="116735" x="2570163" y="5149850"/>
          <p14:tracePt t="116737" x="2570163" y="5165725"/>
          <p14:tracePt t="116737" x="2570163" y="5180013"/>
          <p14:tracePt t="116738" x="2578100" y="5203825"/>
          <p14:tracePt t="116740" x="2578100" y="5219700"/>
          <p14:tracePt t="116740" x="2578100" y="5227638"/>
          <p14:tracePt t="116741" x="2578100" y="5243513"/>
          <p14:tracePt t="116742" x="2578100" y="5259388"/>
          <p14:tracePt t="116744" x="2586038" y="5275263"/>
          <p14:tracePt t="116745" x="2586038" y="5291138"/>
          <p14:tracePt t="116746" x="2586038" y="5305425"/>
          <p14:tracePt t="116747" x="2586038" y="5321300"/>
          <p14:tracePt t="116748" x="2586038" y="5329238"/>
          <p14:tracePt t="116749" x="2586038" y="5345113"/>
          <p14:tracePt t="116749" x="2593975" y="5360988"/>
          <p14:tracePt t="116750" x="2593975" y="5376863"/>
          <p14:tracePt t="116751" x="2593975" y="5384800"/>
          <p14:tracePt t="116753" x="2593975" y="5400675"/>
          <p14:tracePt t="116753" x="2593975" y="5416550"/>
          <p14:tracePt t="116754" x="2593975" y="5430838"/>
          <p14:tracePt t="116755" x="2593975" y="5438775"/>
          <p14:tracePt t="116756" x="2601913" y="5454650"/>
          <p14:tracePt t="116758" x="2601913" y="5462588"/>
          <p14:tracePt t="116758" x="2601913" y="5478463"/>
          <p14:tracePt t="116759" x="2601913" y="5486400"/>
          <p14:tracePt t="116760" x="2601913" y="5502275"/>
          <p14:tracePt t="116761" x="2601913" y="5510213"/>
          <p14:tracePt t="116763" x="2601913" y="5518150"/>
          <p14:tracePt t="116764" x="2601913" y="5534025"/>
          <p14:tracePt t="116764" x="2601913" y="5541963"/>
          <p14:tracePt t="116765" x="2609850" y="5556250"/>
          <p14:tracePt t="116766" x="2609850" y="5564188"/>
          <p14:tracePt t="116768" x="2609850" y="5572125"/>
          <p14:tracePt t="116768" x="2609850" y="5580063"/>
          <p14:tracePt t="116769" x="2609850" y="5595938"/>
          <p14:tracePt t="116781" x="2617788" y="5705475"/>
          <p14:tracePt t="116782" x="2617788" y="5721350"/>
          <p14:tracePt t="116783" x="2617788" y="5729288"/>
          <p14:tracePt t="116784" x="2617788" y="5737225"/>
          <p14:tracePt t="116785" x="2617788" y="5745163"/>
          <p14:tracePt t="116786" x="2617788" y="5753100"/>
          <p14:tracePt t="116787" x="2617788" y="5761038"/>
          <p14:tracePt t="116788" x="2617788" y="5768975"/>
          <p14:tracePt t="116790" x="2617788" y="5776913"/>
          <p14:tracePt t="116790" x="2617788" y="5784850"/>
          <p14:tracePt t="116791" x="2617788" y="5792788"/>
          <p14:tracePt t="116792" x="2617788" y="5807075"/>
          <p14:tracePt t="116795" x="2617788" y="5815013"/>
          <p14:tracePt t="116795" x="2617788" y="5822950"/>
          <p14:tracePt t="116797" x="2617788" y="5830888"/>
          <p14:tracePt t="116797" x="2617788" y="5838825"/>
          <p14:tracePt t="116799" x="2617788" y="5846763"/>
          <p14:tracePt t="116801" x="2617788" y="5854700"/>
          <p14:tracePt t="116801" x="2617788" y="5862638"/>
          <p14:tracePt t="116804" x="2617788" y="5870575"/>
          <p14:tracePt t="116804" x="2624138" y="5878513"/>
          <p14:tracePt t="116807" x="2624138" y="5886450"/>
          <p14:tracePt t="116809" x="2624138" y="5894388"/>
          <p14:tracePt t="116811" x="2624138" y="5902325"/>
          <p14:tracePt t="116814" x="2624138" y="5910263"/>
          <p14:tracePt t="116817" x="2624138" y="5918200"/>
          <p14:tracePt t="116821" x="2632075" y="5918200"/>
          <p14:tracePt t="116827" x="2632075" y="5924550"/>
          <p14:tracePt t="116867" x="2632075" y="5932488"/>
          <p14:tracePt t="116927" x="2632075" y="5940425"/>
          <p14:tracePt t="116931" x="2632075" y="5948363"/>
          <p14:tracePt t="116936" x="2640013" y="5948363"/>
          <p14:tracePt t="116937" x="2640013" y="5956300"/>
          <p14:tracePt t="116940" x="2640013" y="5964238"/>
          <p14:tracePt t="116948" x="2647950" y="5964238"/>
          <p14:tracePt t="117032" x="2647950" y="5972175"/>
          <p14:tracePt t="117043" x="2655888" y="5972175"/>
          <p14:tracePt t="117046" x="2663825" y="5972175"/>
          <p14:tracePt t="117049" x="2671763" y="5980113"/>
          <p14:tracePt t="117050" x="2679700" y="5988050"/>
          <p14:tracePt t="117051" x="2687638" y="5988050"/>
          <p14:tracePt t="117052" x="2687638" y="5995988"/>
          <p14:tracePt t="117053" x="2703513" y="6003925"/>
          <p14:tracePt t="117056" x="2711450" y="6011863"/>
          <p14:tracePt t="117056" x="2719388" y="6019800"/>
          <p14:tracePt t="117058" x="2727325" y="6027738"/>
          <p14:tracePt t="117060" x="2735263" y="6027738"/>
          <p14:tracePt t="117060" x="2735263" y="6035675"/>
          <p14:tracePt t="117061" x="2743200" y="6035675"/>
          <p14:tracePt t="117062" x="2749550" y="6043613"/>
          <p14:tracePt t="117064" x="2757488" y="6043613"/>
          <p14:tracePt t="117064" x="2757488" y="6049963"/>
          <p14:tracePt t="117066" x="2765425" y="6057900"/>
          <p14:tracePt t="117067" x="2773363" y="6057900"/>
          <p14:tracePt t="117067" x="2781300" y="6057900"/>
          <p14:tracePt t="117068" x="2789238" y="6065838"/>
          <p14:tracePt t="117069" x="2789238" y="6073775"/>
          <p14:tracePt t="117070" x="2797175" y="6073775"/>
          <p14:tracePt t="117071" x="2805113" y="6073775"/>
          <p14:tracePt t="117072" x="2813050" y="6081713"/>
          <p14:tracePt t="117073" x="2813050" y="6089650"/>
          <p14:tracePt t="117074" x="2820988" y="6089650"/>
          <p14:tracePt t="117075" x="2828925" y="6097588"/>
          <p14:tracePt t="117077" x="2836863" y="6105525"/>
          <p14:tracePt t="117078" x="2844800" y="6113463"/>
          <p14:tracePt t="117080" x="2852738" y="6113463"/>
          <p14:tracePt t="117081" x="2860675" y="6121400"/>
          <p14:tracePt t="117082" x="2867025" y="6121400"/>
          <p14:tracePt t="117082" x="2867025" y="6129338"/>
          <p14:tracePt t="117083" x="2874963" y="6137275"/>
          <p14:tracePt t="117085" x="2882900" y="6137275"/>
          <p14:tracePt t="117085" x="2890838" y="6145213"/>
          <p14:tracePt t="117086" x="2898775" y="6145213"/>
          <p14:tracePt t="117087" x="2906713" y="6153150"/>
          <p14:tracePt t="117088" x="2914650" y="6161088"/>
          <p14:tracePt t="117090" x="2922588" y="6169025"/>
          <p14:tracePt t="117091" x="2930525" y="6169025"/>
          <p14:tracePt t="117092" x="2938463" y="6175375"/>
          <p14:tracePt t="117093" x="2946400" y="6183313"/>
          <p14:tracePt t="117094" x="2954338" y="6183313"/>
          <p14:tracePt t="117095" x="2954338" y="6191250"/>
          <p14:tracePt t="117097" x="2970213" y="6199188"/>
          <p14:tracePt t="117098" x="2978150" y="6207125"/>
          <p14:tracePt t="117099" x="2986088" y="6215063"/>
          <p14:tracePt t="117100" x="2992438" y="6215063"/>
          <p14:tracePt t="117102" x="2992438" y="6223000"/>
          <p14:tracePt t="117103" x="3000375" y="6223000"/>
          <p14:tracePt t="117103" x="3008313" y="6230938"/>
          <p14:tracePt t="117106" x="3016250" y="6238875"/>
          <p14:tracePt t="117106" x="3024188" y="6238875"/>
          <p14:tracePt t="117107" x="3032125" y="6246813"/>
          <p14:tracePt t="117109" x="3040063" y="6254750"/>
          <p14:tracePt t="117112" x="3048000" y="6254750"/>
          <p14:tracePt t="117113" x="3055938" y="6262688"/>
          <p14:tracePt t="117115" x="3063875" y="6270625"/>
          <p14:tracePt t="117115" x="3071813" y="6270625"/>
          <p14:tracePt t="117116" x="3079750" y="6270625"/>
          <p14:tracePt t="117119" x="3087688" y="6278563"/>
          <p14:tracePt t="117120" x="3095625" y="6286500"/>
          <p14:tracePt t="117122" x="3103563" y="6286500"/>
          <p14:tracePt t="117123" x="3103563" y="6294438"/>
          <p14:tracePt t="117124" x="3109913" y="6294438"/>
          <p14:tracePt t="117128" x="3117850" y="6300788"/>
          <p14:tracePt t="117130" x="3125788" y="6300788"/>
          <p14:tracePt t="117131" x="3133725" y="6308725"/>
          <p14:tracePt t="117134" x="3141663" y="6308725"/>
          <p14:tracePt t="117135" x="3149600" y="6308725"/>
          <p14:tracePt t="117140" x="3157538" y="6316663"/>
          <p14:tracePt t="117143" x="3165475" y="6316663"/>
          <p14:tracePt t="117147" x="3173413" y="6316663"/>
          <p14:tracePt t="117148" x="3173413" y="6324600"/>
          <p14:tracePt t="117148" x="3181350" y="6324600"/>
          <p14:tracePt t="117151" x="3189288" y="6324600"/>
          <p14:tracePt t="117155" x="3197225" y="6324600"/>
          <p14:tracePt t="117157" x="3205163" y="6324600"/>
          <p14:tracePt t="117163" x="3213100" y="6324600"/>
          <p14:tracePt t="117166" x="3221038" y="6324600"/>
          <p14:tracePt t="117169" x="3228975" y="6324600"/>
          <p14:tracePt t="117170" x="3235325" y="6324600"/>
          <p14:tracePt t="117174" x="3243263" y="6324600"/>
          <p14:tracePt t="117175" x="3251200" y="6324600"/>
          <p14:tracePt t="117178" x="3259138" y="6324600"/>
          <p14:tracePt t="117180" x="3259138" y="6332538"/>
          <p14:tracePt t="117181" x="3267075" y="6332538"/>
          <p14:tracePt t="117183" x="3275013" y="6332538"/>
          <p14:tracePt t="117187" x="3282950" y="6332538"/>
          <p14:tracePt t="117188" x="3290888" y="6332538"/>
          <p14:tracePt t="117190" x="3298825" y="6332538"/>
          <p14:tracePt t="117191" x="3306763" y="6332538"/>
          <p14:tracePt t="117196" x="3314700" y="6332538"/>
          <p14:tracePt t="117199" x="3322638" y="6332538"/>
          <p14:tracePt t="117201" x="3330575" y="6332538"/>
          <p14:tracePt t="117204" x="3338513" y="6332538"/>
          <p14:tracePt t="117206" x="3346450" y="6332538"/>
          <p14:tracePt t="117209" x="3352800" y="6332538"/>
          <p14:tracePt t="117209" x="3360738" y="6332538"/>
          <p14:tracePt t="117213" x="3368675" y="6332538"/>
          <p14:tracePt t="117214" x="3376613" y="6332538"/>
          <p14:tracePt t="117218" x="3384550" y="6332538"/>
          <p14:tracePt t="117218" x="3384550" y="6324600"/>
          <p14:tracePt t="117222" x="3392488" y="6324600"/>
          <p14:tracePt t="117222" x="3400425" y="6324600"/>
          <p14:tracePt t="117226" x="3408363" y="6324600"/>
          <p14:tracePt t="117228" x="3416300" y="6324600"/>
          <p14:tracePt t="117230" x="3416300" y="6316663"/>
          <p14:tracePt t="117231" x="3424238" y="6316663"/>
          <p14:tracePt t="117232" x="3432175" y="6316663"/>
          <p14:tracePt t="117235" x="3440113" y="6316663"/>
          <p14:tracePt t="117237" x="3448050" y="6316663"/>
          <p14:tracePt t="117240" x="3455988" y="6316663"/>
          <p14:tracePt t="117242" x="3463925" y="6308725"/>
          <p14:tracePt t="117243" x="3471863" y="6308725"/>
          <p14:tracePt t="117247" x="3478213" y="6308725"/>
          <p14:tracePt t="117249" x="3486150" y="6308725"/>
          <p14:tracePt t="117252" x="3494088" y="6308725"/>
          <p14:tracePt t="117255" x="3502025" y="6308725"/>
          <p14:tracePt t="117257" x="3502025" y="6300788"/>
          <p14:tracePt t="117257" x="3509963" y="6300788"/>
          <p14:tracePt t="117263" x="3517900" y="6300788"/>
          <p14:tracePt t="117267" x="3525838" y="6300788"/>
          <p14:tracePt t="117275" x="3533775" y="6300788"/>
          <p14:tracePt t="117288" x="3541713" y="6294438"/>
          <p14:tracePt t="117302" x="3549650" y="6294438"/>
          <p14:tracePt t="117308" x="3557588" y="6294438"/>
          <p14:tracePt t="117308" x="3557588" y="6286500"/>
          <p14:tracePt t="117313" x="3557588" y="6278563"/>
          <p14:tracePt t="117317" x="3565525" y="6278563"/>
          <p14:tracePt t="117317" x="3565525" y="6270625"/>
          <p14:tracePt t="117320" x="3565525" y="6262688"/>
          <p14:tracePt t="117320" x="3573463" y="6262688"/>
          <p14:tracePt t="117323" x="3573463" y="6254750"/>
          <p14:tracePt t="117325" x="3573463" y="6246813"/>
          <p14:tracePt t="117328" x="3581400" y="6246813"/>
          <p14:tracePt t="117328" x="3581400" y="6238875"/>
          <p14:tracePt t="117331" x="3581400" y="6230938"/>
          <p14:tracePt t="117333" x="3589338" y="6223000"/>
          <p14:tracePt t="117336" x="3597275" y="6215063"/>
          <p14:tracePt t="117338" x="3597275" y="6207125"/>
          <p14:tracePt t="117341" x="3603625" y="6199188"/>
          <p14:tracePt t="117343" x="3603625" y="6191250"/>
          <p14:tracePt t="117346" x="3611563" y="6191250"/>
          <p14:tracePt t="117347" x="3611563" y="6183313"/>
          <p14:tracePt t="117347" x="3611563" y="6175375"/>
          <p14:tracePt t="117352" x="3611563" y="6169025"/>
          <p14:tracePt t="117353" x="3619500" y="6169025"/>
          <p14:tracePt t="117354" x="3619500" y="6161088"/>
          <p14:tracePt t="117357" x="3619500" y="6153150"/>
          <p14:tracePt t="117359" x="3627438" y="6153150"/>
          <p14:tracePt t="117359" x="3627438" y="6145213"/>
          <p14:tracePt t="117363" x="3627438" y="6137275"/>
          <p14:tracePt t="117364" x="3635375" y="6137275"/>
          <p14:tracePt t="117367" x="3635375" y="6129338"/>
          <p14:tracePt t="117369" x="3643313" y="6121400"/>
          <p14:tracePt t="117373" x="3643313" y="6113463"/>
          <p14:tracePt t="117377" x="3651250" y="6113463"/>
          <p14:tracePt t="117379" x="3651250" y="6105525"/>
          <p14:tracePt t="117386" x="3651250" y="6097588"/>
          <p14:tracePt t="117391" x="3651250" y="6089650"/>
          <p14:tracePt t="117393" x="3651250" y="6081713"/>
          <p14:tracePt t="117397" x="3651250" y="6073775"/>
          <p14:tracePt t="117400" x="3651250" y="6065838"/>
          <p14:tracePt t="117405" x="3651250" y="6057900"/>
          <p14:tracePt t="117408" x="3651250" y="6049963"/>
          <p14:tracePt t="117411" x="3659188" y="6043613"/>
          <p14:tracePt t="117411" x="3659188" y="6035675"/>
          <p14:tracePt t="117414" x="3659188" y="6027738"/>
          <p14:tracePt t="117417" x="3659188" y="6019800"/>
          <p14:tracePt t="117419" x="3659188" y="6011863"/>
          <p14:tracePt t="117422" x="3659188" y="6003925"/>
          <p14:tracePt t="117423" x="3659188" y="5995988"/>
          <p14:tracePt t="117424" x="3659188" y="5988050"/>
          <p14:tracePt t="117425" x="3659188" y="5980113"/>
          <p14:tracePt t="117428" x="3659188" y="5972175"/>
          <p14:tracePt t="117430" x="3659188" y="5964238"/>
          <p14:tracePt t="117431" x="3659188" y="5956300"/>
          <p14:tracePt t="117434" x="3659188" y="5948363"/>
          <p14:tracePt t="117434" x="3659188" y="5940425"/>
          <p14:tracePt t="117437" x="3659188" y="5932488"/>
          <p14:tracePt t="117437" x="3659188" y="5924550"/>
          <p14:tracePt t="117438" x="3659188" y="5918200"/>
          <p14:tracePt t="117440" x="3659188" y="5910263"/>
          <p14:tracePt t="117441" x="3659188" y="5902325"/>
          <p14:tracePt t="117443" x="3659188" y="5894388"/>
          <p14:tracePt t="117443" x="3659188" y="5886450"/>
          <p14:tracePt t="117445" x="3659188" y="5870575"/>
          <p14:tracePt t="117448" x="3659188" y="5854700"/>
          <p14:tracePt t="117449" x="3667125" y="5846763"/>
          <p14:tracePt t="117450" x="3667125" y="5838825"/>
          <p14:tracePt t="117451" x="3667125" y="5830888"/>
          <p14:tracePt t="117453" x="3667125" y="5822950"/>
          <p14:tracePt t="117453" x="3667125" y="5815013"/>
          <p14:tracePt t="117455" x="3667125" y="5807075"/>
          <p14:tracePt t="117455" x="3667125" y="5799138"/>
          <p14:tracePt t="117456" x="3667125" y="5792788"/>
          <p14:tracePt t="117458" x="3667125" y="5784850"/>
          <p14:tracePt t="117458" x="3667125" y="5776913"/>
          <p14:tracePt t="117459" x="3667125" y="5768975"/>
          <p14:tracePt t="117460" x="3667125" y="5761038"/>
          <p14:tracePt t="117461" x="3667125" y="5745163"/>
          <p14:tracePt t="117464" x="3667125" y="5729288"/>
          <p14:tracePt t="117464" x="3667125" y="5721350"/>
          <p14:tracePt t="117465" x="3667125" y="5713413"/>
          <p14:tracePt t="117467" x="3667125" y="5705475"/>
          <p14:tracePt t="117467" x="3667125" y="5697538"/>
          <p14:tracePt t="117468" x="3667125" y="5689600"/>
          <p14:tracePt t="117469" x="3667125" y="5681663"/>
          <p14:tracePt t="117470" x="3667125" y="5673725"/>
          <p14:tracePt t="117471" x="3667125" y="5659438"/>
          <p14:tracePt t="117473" x="3667125" y="5651500"/>
          <p14:tracePt t="117473" x="3667125" y="5643563"/>
          <p14:tracePt t="117474" x="3667125" y="5635625"/>
          <p14:tracePt t="117476" x="3667125" y="5619750"/>
          <p14:tracePt t="117476" x="3667125" y="5611813"/>
          <p14:tracePt t="117478" x="3675063" y="5603875"/>
          <p14:tracePt t="117478" x="3675063" y="5588000"/>
          <p14:tracePt t="117480" x="3675063" y="5580063"/>
          <p14:tracePt t="117481" x="3675063" y="5572125"/>
          <p14:tracePt t="117481" x="3675063" y="5564188"/>
          <p14:tracePt t="117483" x="3675063" y="5548313"/>
          <p14:tracePt t="117483" x="3675063" y="5541963"/>
          <p14:tracePt t="117484" x="3675063" y="5534025"/>
          <p14:tracePt t="117485" x="3675063" y="5518150"/>
          <p14:tracePt t="117486" x="3675063" y="5510213"/>
          <p14:tracePt t="117487" x="3675063" y="5502275"/>
          <p14:tracePt t="117488" x="3675063" y="5486400"/>
          <p14:tracePt t="117489" x="3675063" y="5478463"/>
          <p14:tracePt t="117490" x="3675063" y="5470525"/>
          <p14:tracePt t="117491" x="3675063" y="5454650"/>
          <p14:tracePt t="117493" x="3675063" y="5446713"/>
          <p14:tracePt t="117494" x="3675063" y="5438775"/>
          <p14:tracePt t="117495" x="3675063" y="5424488"/>
          <p14:tracePt t="117495" x="3675063" y="5408613"/>
          <p14:tracePt t="117497" x="3675063" y="5400675"/>
          <p14:tracePt t="117498" x="3675063" y="5392738"/>
          <p14:tracePt t="117498" x="3675063" y="5384800"/>
          <p14:tracePt t="117499" x="3675063" y="5368925"/>
          <p14:tracePt t="117500" x="3683000" y="5353050"/>
          <p14:tracePt t="117502" x="3683000" y="5345113"/>
          <p14:tracePt t="117503" x="3683000" y="5337175"/>
          <p14:tracePt t="117503" x="3683000" y="5321300"/>
          <p14:tracePt t="117504" x="3683000" y="5313363"/>
          <p14:tracePt t="117505" x="3683000" y="5299075"/>
          <p14:tracePt t="117506" x="3683000" y="5291138"/>
          <p14:tracePt t="117508" x="3683000" y="5275263"/>
          <p14:tracePt t="117508" x="3683000" y="5267325"/>
          <p14:tracePt t="117509" x="3683000" y="5251450"/>
          <p14:tracePt t="117511" x="3683000" y="5243513"/>
          <p14:tracePt t="117511" x="3683000" y="5235575"/>
          <p14:tracePt t="117513" x="3683000" y="5219700"/>
          <p14:tracePt t="117514" x="3683000" y="5211763"/>
          <p14:tracePt t="117514" x="3683000" y="5195888"/>
          <p14:tracePt t="117515" x="3683000" y="5187950"/>
          <p14:tracePt t="117516" x="3683000" y="5173663"/>
          <p14:tracePt t="117518" x="3683000" y="5157788"/>
          <p14:tracePt t="117520" x="3683000" y="5149850"/>
          <p14:tracePt t="117520" x="3683000" y="5133975"/>
          <p14:tracePt t="117521" x="3683000" y="5126038"/>
          <p14:tracePt t="117523" x="3683000" y="5110163"/>
          <p14:tracePt t="117523" x="3683000" y="5102225"/>
          <p14:tracePt t="117524" x="3683000" y="5086350"/>
          <p14:tracePt t="117525" x="3683000" y="5078413"/>
          <p14:tracePt t="117526" x="3675063" y="5062538"/>
          <p14:tracePt t="117528" x="3675063" y="5054600"/>
          <p14:tracePt t="117528" x="3675063" y="5040313"/>
          <p14:tracePt t="117530" x="3675063" y="5032375"/>
          <p14:tracePt t="117531" x="3675063" y="5016500"/>
          <p14:tracePt t="117531" x="3675063" y="5000625"/>
          <p14:tracePt t="117533" x="3675063" y="4992688"/>
          <p14:tracePt t="117534" x="3675063" y="4976813"/>
          <p14:tracePt t="117534" x="3675063" y="4968875"/>
          <p14:tracePt t="117535" x="3675063" y="4953000"/>
          <p14:tracePt t="117536" x="3675063" y="4937125"/>
          <p14:tracePt t="117537" x="3675063" y="4922838"/>
          <p14:tracePt t="117538" x="3675063" y="4914900"/>
          <p14:tracePt t="117539" x="3675063" y="4906963"/>
          <p14:tracePt t="117540" x="3675063" y="4891088"/>
          <p14:tracePt t="117541" x="3675063" y="4875213"/>
          <p14:tracePt t="117542" x="3675063" y="4859338"/>
          <p14:tracePt t="117543" x="3675063" y="4851400"/>
          <p14:tracePt t="117545" x="3675063" y="4835525"/>
          <p14:tracePt t="117545" x="3675063" y="4819650"/>
          <p14:tracePt t="117547" x="3675063" y="4811713"/>
          <p14:tracePt t="117547" x="3675063" y="4797425"/>
          <p14:tracePt t="117548" x="3675063" y="4781550"/>
          <p14:tracePt t="117550" x="3675063" y="4765675"/>
          <p14:tracePt t="117550" x="3675063" y="4749800"/>
          <p14:tracePt t="117551" x="3675063" y="4741863"/>
          <p14:tracePt t="117552" x="3675063" y="4725988"/>
          <p14:tracePt t="117553" x="3675063" y="4710113"/>
          <p14:tracePt t="117554" x="3675063" y="4694238"/>
          <p14:tracePt t="117555" x="3675063" y="4678363"/>
          <p14:tracePt t="117556" x="3675063" y="4664075"/>
          <p14:tracePt t="117557" x="3675063" y="4656138"/>
          <p14:tracePt t="117558" x="3675063" y="4640263"/>
          <p14:tracePt t="117559" x="3675063" y="4624388"/>
          <p14:tracePt t="117560" x="3675063" y="4616450"/>
          <p14:tracePt t="117562" x="3675063" y="4600575"/>
          <p14:tracePt t="117563" x="3675063" y="4584700"/>
          <p14:tracePt t="117564" x="3675063" y="4576763"/>
          <p14:tracePt t="117564" x="3675063" y="4560888"/>
          <p14:tracePt t="117566" x="3675063" y="4552950"/>
          <p14:tracePt t="117566" x="3675063" y="4538663"/>
          <p14:tracePt t="117568" x="3675063" y="4522788"/>
          <p14:tracePt t="117568" x="3675063" y="4514850"/>
          <p14:tracePt t="117569" x="3675063" y="4498975"/>
          <p14:tracePt t="117570" x="3675063" y="4483100"/>
          <p14:tracePt t="117571" x="3683000" y="4467225"/>
          <p14:tracePt t="117572" x="3683000" y="4459288"/>
          <p14:tracePt t="117573" x="3683000" y="4443413"/>
          <p14:tracePt t="117574" x="3683000" y="4435475"/>
          <p14:tracePt t="117575" x="3683000" y="4421188"/>
          <p14:tracePt t="117576" x="3683000" y="4413250"/>
          <p14:tracePt t="117578" x="3683000" y="4397375"/>
          <p14:tracePt t="117579" x="3683000" y="4389438"/>
          <p14:tracePt t="117580" x="3683000" y="4373563"/>
          <p14:tracePt t="117581" x="3683000" y="4357688"/>
          <p14:tracePt t="117581" x="3683000" y="4349750"/>
          <p14:tracePt t="117582" x="3683000" y="4341813"/>
          <p14:tracePt t="117583" x="3683000" y="4325938"/>
          <p14:tracePt t="117584" x="3683000" y="4310063"/>
          <p14:tracePt t="117585" x="3683000" y="4302125"/>
          <p14:tracePt t="117586" x="3683000" y="4287838"/>
          <p14:tracePt t="117587" x="3683000" y="4279900"/>
          <p14:tracePt t="117588" x="3683000" y="4264025"/>
          <p14:tracePt t="117589" x="3690938" y="4256088"/>
          <p14:tracePt t="117590" x="3690938" y="4240213"/>
          <p14:tracePt t="117591" x="3690938" y="4232275"/>
          <p14:tracePt t="117592" x="3690938" y="4216400"/>
          <p14:tracePt t="117593" x="3690938" y="4208463"/>
          <p14:tracePt t="117594" x="3690938" y="4200525"/>
          <p14:tracePt t="117596" x="3690938" y="4184650"/>
          <p14:tracePt t="117597" x="3690938" y="4176713"/>
          <p14:tracePt t="117597" x="3690938" y="4162425"/>
          <p14:tracePt t="117598" x="3690938" y="4146550"/>
          <p14:tracePt t="117599" x="3690938" y="4138613"/>
          <p14:tracePt t="117600" x="3690938" y="4130675"/>
          <p14:tracePt t="117601" x="3690938" y="4114800"/>
          <p14:tracePt t="117603" x="3690938" y="4106863"/>
          <p14:tracePt t="117603" x="3690938" y="4090988"/>
          <p14:tracePt t="117604" x="3690938" y="4075113"/>
          <p14:tracePt t="117605" x="3690938" y="4067175"/>
          <p14:tracePt t="117606" x="3690938" y="4052888"/>
          <p14:tracePt t="117607" x="3690938" y="4037013"/>
          <p14:tracePt t="117608" x="3690938" y="4029075"/>
          <p14:tracePt t="117609" x="3690938" y="4021138"/>
          <p14:tracePt t="117610" x="3690938" y="4005263"/>
          <p14:tracePt t="117612" x="3690938" y="3997325"/>
          <p14:tracePt t="117612" x="3690938" y="3981450"/>
          <p14:tracePt t="117614" x="3690938" y="3973513"/>
          <p14:tracePt t="117615" x="3690938" y="3957638"/>
          <p14:tracePt t="117616" x="3690938" y="3949700"/>
          <p14:tracePt t="117616" x="3690938" y="3933825"/>
          <p14:tracePt t="117618" x="3690938" y="3919538"/>
          <p14:tracePt t="117618" x="3690938" y="3911600"/>
          <p14:tracePt t="117619" x="3690938" y="3895725"/>
          <p14:tracePt t="117620" x="3690938" y="3879850"/>
          <p14:tracePt t="117621" x="3690938" y="3871913"/>
          <p14:tracePt t="117622" x="3690938" y="3856038"/>
          <p14:tracePt t="117623" x="3690938" y="3840163"/>
          <p14:tracePt t="117624" x="3690938" y="3824288"/>
          <p14:tracePt t="117625" x="3690938" y="3816350"/>
          <p14:tracePt t="117626" x="3690938" y="3802063"/>
          <p14:tracePt t="117628" x="3690938" y="3786188"/>
          <p14:tracePt t="117628" x="3690938" y="3770313"/>
          <p14:tracePt t="117630" x="3690938" y="3746500"/>
          <p14:tracePt t="117632" x="3690938" y="3730625"/>
          <p14:tracePt t="117633" x="3690938" y="3714750"/>
          <p14:tracePt t="117633" x="3690938" y="3698875"/>
          <p14:tracePt t="117634" x="3690938" y="3690938"/>
          <p14:tracePt t="117635" x="3690938" y="3676650"/>
          <p14:tracePt t="117636" x="3690938" y="3660775"/>
          <p14:tracePt t="117637" x="3690938" y="3644900"/>
          <p14:tracePt t="117638" x="3690938" y="3629025"/>
          <p14:tracePt t="117639" x="3690938" y="3621088"/>
          <p14:tracePt t="117640" x="3690938" y="3605213"/>
          <p14:tracePt t="117641" x="3690938" y="3589338"/>
          <p14:tracePt t="117642" x="3690938" y="3581400"/>
          <p14:tracePt t="117643" x="3690938" y="3565525"/>
          <p14:tracePt t="117644" x="3690938" y="3551238"/>
          <p14:tracePt t="117645" x="3690938" y="3535363"/>
          <p14:tracePt t="117647" x="3690938" y="3527425"/>
          <p14:tracePt t="117647" x="3690938" y="3519488"/>
          <p14:tracePt t="117648" x="3690938" y="3503613"/>
          <p14:tracePt t="117650" x="3690938" y="3487738"/>
          <p14:tracePt t="117650" x="3690938" y="3479800"/>
          <p14:tracePt t="117651" x="3690938" y="3463925"/>
          <p14:tracePt t="117653" x="3690938" y="3448050"/>
          <p14:tracePt t="117653" x="3690938" y="3432175"/>
          <p14:tracePt t="117654" x="3690938" y="3425825"/>
          <p14:tracePt t="117655" x="3690938" y="3417888"/>
          <p14:tracePt t="117656" x="3690938" y="3402013"/>
          <p14:tracePt t="117658" x="3690938" y="3394075"/>
          <p14:tracePt t="117658" x="3690938" y="3378200"/>
          <p14:tracePt t="117660" x="3698875" y="3362325"/>
          <p14:tracePt t="117660" x="3698875" y="3354388"/>
          <p14:tracePt t="117661" x="3698875" y="3338513"/>
          <p14:tracePt t="117663" x="3698875" y="3330575"/>
          <p14:tracePt t="117664" x="3698875" y="3314700"/>
          <p14:tracePt t="117664" x="3698875" y="3306763"/>
          <p14:tracePt t="117666" x="3706813" y="3292475"/>
          <p14:tracePt t="117666" x="3706813" y="3276600"/>
          <p14:tracePt t="117668" x="3706813" y="3268663"/>
          <p14:tracePt t="117668" x="3706813" y="3252788"/>
          <p14:tracePt t="117669" x="3706813" y="3244850"/>
          <p14:tracePt t="117670" x="3714750" y="3228975"/>
          <p14:tracePt t="117671" x="3714750" y="3221038"/>
          <p14:tracePt t="117672" x="3714750" y="3205163"/>
          <p14:tracePt t="117673" x="3714750" y="3197225"/>
          <p14:tracePt t="117674" x="3714750" y="3189288"/>
          <p14:tracePt t="117675" x="3714750" y="3175000"/>
          <p14:tracePt t="117676" x="3721100" y="3167063"/>
          <p14:tracePt t="117678" x="3721100" y="3159125"/>
          <p14:tracePt t="117678" x="3721100" y="3143250"/>
          <p14:tracePt t="117680" x="3721100" y="3135313"/>
          <p14:tracePt t="117681" x="3721100" y="3119438"/>
          <p14:tracePt t="117681" x="3721100" y="3111500"/>
          <p14:tracePt t="117683" x="3721100" y="3103563"/>
          <p14:tracePt t="117683" x="3729038" y="3095625"/>
          <p14:tracePt t="117685" x="3729038" y="3079750"/>
          <p14:tracePt t="117685" x="3729038" y="3071813"/>
          <p14:tracePt t="117686" x="3736975" y="3063875"/>
          <p14:tracePt t="117687" x="3736975" y="3055938"/>
          <p14:tracePt t="117688" x="3736975" y="3049588"/>
          <p14:tracePt t="117689" x="3736975" y="3041650"/>
          <p14:tracePt t="117690" x="3736975" y="3033713"/>
          <p14:tracePt t="117691" x="3736975" y="3017838"/>
          <p14:tracePt t="117692" x="3736975" y="3009900"/>
          <p14:tracePt t="117693" x="3736975" y="3001963"/>
          <p14:tracePt t="117694" x="3744913" y="2994025"/>
          <p14:tracePt t="117695" x="3744913" y="2986088"/>
          <p14:tracePt t="117697" x="3744913" y="2970213"/>
          <p14:tracePt t="117698" x="3744913" y="2962275"/>
          <p14:tracePt t="117699" x="3752850" y="2954338"/>
          <p14:tracePt t="117699" x="3752850" y="2946400"/>
          <p14:tracePt t="117700" x="3752850" y="2938463"/>
          <p14:tracePt t="117702" x="3752850" y="2930525"/>
          <p14:tracePt t="117703" x="3752850" y="2924175"/>
          <p14:tracePt t="117703" x="3752850" y="2916238"/>
          <p14:tracePt t="117704" x="3752850" y="2908300"/>
          <p14:tracePt t="117705" x="3752850" y="2900363"/>
          <p14:tracePt t="117706" x="3752850" y="2892425"/>
          <p14:tracePt t="117708" x="3752850" y="2876550"/>
          <p14:tracePt t="117711" x="3760788" y="2868613"/>
          <p14:tracePt t="117712" x="3760788" y="2860675"/>
          <p14:tracePt t="117712" x="3760788" y="2852738"/>
          <p14:tracePt t="117714" x="3760788" y="2844800"/>
          <p14:tracePt t="117715" x="3760788" y="2836863"/>
          <p14:tracePt t="117716" x="3760788" y="2828925"/>
          <p14:tracePt t="117717" x="3760788" y="2820988"/>
          <p14:tracePt t="117719" x="3760788" y="2813050"/>
          <p14:tracePt t="117720" x="3760788" y="2805113"/>
          <p14:tracePt t="117723" x="3760788" y="2798763"/>
          <p14:tracePt t="117723" x="3760788" y="2790825"/>
          <p14:tracePt t="117726" x="3760788" y="2782888"/>
          <p14:tracePt t="117726" x="3760788" y="2774950"/>
          <p14:tracePt t="117730" x="3760788" y="2767013"/>
          <p14:tracePt t="117731" x="3760788" y="2759075"/>
          <p14:tracePt t="117734" x="3760788" y="2751138"/>
          <p14:tracePt t="117736" x="3760788" y="2743200"/>
          <p14:tracePt t="117738" x="3760788" y="2735263"/>
          <p14:tracePt t="117741" x="3760788" y="2727325"/>
          <p14:tracePt t="117741" x="3752850" y="2719388"/>
          <p14:tracePt t="117745" x="3752850" y="2711450"/>
          <p14:tracePt t="117746" x="3752850" y="2703513"/>
          <p14:tracePt t="117750" x="3744913" y="2695575"/>
          <p14:tracePt t="117753" x="3744913" y="2687638"/>
          <p14:tracePt t="117753" x="3744913" y="2681288"/>
          <p14:tracePt t="117756" x="3744913" y="2673350"/>
          <p14:tracePt t="117758" x="3744913" y="2665413"/>
          <p14:tracePt t="117758" x="3744913" y="2657475"/>
          <p14:tracePt t="117759" x="3744913" y="2649538"/>
          <p14:tracePt t="117762" x="3736975" y="2641600"/>
          <p14:tracePt t="117764" x="3736975" y="2633663"/>
          <p14:tracePt t="117765" x="3736975" y="2625725"/>
          <p14:tracePt t="117766" x="3736975" y="2617788"/>
          <p14:tracePt t="117767" x="3736975" y="2609850"/>
          <p14:tracePt t="117769" x="3736975" y="2601913"/>
          <p14:tracePt t="117770" x="3736975" y="2593975"/>
          <p14:tracePt t="117771" x="3736975" y="2586038"/>
          <p14:tracePt t="117773" x="3736975" y="2578100"/>
          <p14:tracePt t="117773" x="3729038" y="2578100"/>
          <p14:tracePt t="117774" x="3729038" y="2570163"/>
          <p14:tracePt t="117775" x="3729038" y="2555875"/>
          <p14:tracePt t="117778" x="3729038" y="2547938"/>
          <p14:tracePt t="117778" x="3729038" y="2540000"/>
          <p14:tracePt t="117780" x="3729038" y="2524125"/>
          <p14:tracePt t="117781" x="3729038" y="2516188"/>
          <p14:tracePt t="117781" x="3721100" y="2508250"/>
          <p14:tracePt t="117782" x="3721100" y="2500313"/>
          <p14:tracePt t="117784" x="3721100" y="2492375"/>
          <p14:tracePt t="117784" x="3721100" y="2484438"/>
          <p14:tracePt t="117785" x="3721100" y="2476500"/>
          <p14:tracePt t="117786" x="3714750" y="2468563"/>
          <p14:tracePt t="117787" x="3714750" y="2452688"/>
          <p14:tracePt t="117790" x="3714750" y="2444750"/>
          <p14:tracePt t="117791" x="3714750" y="2436813"/>
          <p14:tracePt t="117792" x="3706813" y="2430463"/>
          <p14:tracePt t="117792" x="3706813" y="2414588"/>
          <p14:tracePt t="117795" x="3706813" y="2398713"/>
          <p14:tracePt t="117795" x="3706813" y="2390775"/>
          <p14:tracePt t="117797" x="3706813" y="2382838"/>
          <p14:tracePt t="117798" x="3706813" y="2374900"/>
          <p14:tracePt t="117799" x="3698875" y="2366963"/>
          <p14:tracePt t="117799" x="3698875" y="2359025"/>
          <p14:tracePt t="117800" x="3698875" y="2351088"/>
          <p14:tracePt t="117801" x="3698875" y="2343150"/>
          <p14:tracePt t="117802" x="3690938" y="2335213"/>
          <p14:tracePt t="117803" x="3690938" y="2327275"/>
          <p14:tracePt t="117804" x="3690938" y="2311400"/>
          <p14:tracePt t="117807" x="3690938" y="2305050"/>
          <p14:tracePt t="117807" x="3683000" y="2297113"/>
          <p14:tracePt t="117809" x="3683000" y="2289175"/>
          <p14:tracePt t="117809" x="3683000" y="2281238"/>
          <p14:tracePt t="117810" x="3683000" y="2273300"/>
          <p14:tracePt t="117811" x="3675063" y="2265363"/>
          <p14:tracePt t="117812" x="3675063" y="2257425"/>
          <p14:tracePt t="117813" x="3675063" y="2249488"/>
          <p14:tracePt t="117815" x="3675063" y="2233613"/>
          <p14:tracePt t="117818" x="3667125" y="2217738"/>
          <p14:tracePt t="117820" x="3667125" y="2209800"/>
          <p14:tracePt t="117820" x="3667125" y="2201863"/>
          <p14:tracePt t="117821" x="3659188" y="2193925"/>
          <p14:tracePt t="117822" x="3659188" y="2185988"/>
          <p14:tracePt t="117823" x="3659188" y="2179638"/>
          <p14:tracePt t="117826" x="3651250" y="2171700"/>
          <p14:tracePt t="117827" x="3651250" y="2163763"/>
          <p14:tracePt t="117828" x="3651250" y="2155825"/>
          <p14:tracePt t="117828" x="3643313" y="2147888"/>
          <p14:tracePt t="117830" x="3643313" y="2139950"/>
          <p14:tracePt t="117831" x="3643313" y="2132013"/>
          <p14:tracePt t="117833" x="3643313" y="2116138"/>
          <p14:tracePt t="117833" x="3635375" y="2116138"/>
          <p14:tracePt t="117834" x="3635375" y="2108200"/>
          <p14:tracePt t="117837" x="3635375" y="2100263"/>
          <p14:tracePt t="117838" x="3635375" y="2092325"/>
          <p14:tracePt t="117838" x="3627438" y="2092325"/>
          <p14:tracePt t="117839" x="3627438" y="2084388"/>
          <p14:tracePt t="117842" x="3627438" y="2076450"/>
          <p14:tracePt t="117844" x="3627438" y="2068513"/>
          <p14:tracePt t="117845" x="3627438" y="2060575"/>
          <p14:tracePt t="117848" x="3619500" y="2054225"/>
          <p14:tracePt t="117853" x="3619500" y="2046288"/>
          <p14:tracePt t="117858" x="3619500" y="2038350"/>
          <p14:tracePt t="117864" x="3611563" y="2038350"/>
          <p14:tracePt t="117973" x="3603625" y="2038350"/>
          <p14:tracePt t="117977" x="3597275" y="2038350"/>
          <p14:tracePt t="117978" x="3589338" y="2038350"/>
          <p14:tracePt t="117982" x="3581400" y="2038350"/>
          <p14:tracePt t="117986" x="3573463" y="2038350"/>
          <p14:tracePt t="117990" x="3565525" y="2038350"/>
          <p14:tracePt t="117993" x="3557588" y="2038350"/>
          <p14:tracePt t="117994" x="3549650" y="2038350"/>
          <p14:tracePt t="117997" x="3541713" y="2038350"/>
          <p14:tracePt t="117998" x="3533775" y="2038350"/>
          <p14:tracePt t="118001" x="3525838" y="2038350"/>
          <p14:tracePt t="118001" x="3517900" y="2038350"/>
          <p14:tracePt t="118003" x="3517900" y="2046288"/>
          <p14:tracePt t="118004" x="3509963" y="2046288"/>
          <p14:tracePt t="118006" x="3502025" y="2046288"/>
          <p14:tracePt t="118008" x="3494088" y="2046288"/>
          <p14:tracePt t="118010" x="3486150" y="2046288"/>
          <p14:tracePt t="118010" x="3478213" y="2046288"/>
          <p14:tracePt t="118012" x="3471863" y="2046288"/>
          <p14:tracePt t="118014" x="3463925" y="2046288"/>
          <p14:tracePt t="118016" x="3455988" y="2054225"/>
          <p14:tracePt t="118017" x="3448050" y="2054225"/>
          <p14:tracePt t="118018" x="3440113" y="2054225"/>
          <p14:tracePt t="118020" x="3432175" y="2054225"/>
          <p14:tracePt t="118023" x="3424238" y="2054225"/>
          <p14:tracePt t="118024" x="3416300" y="2054225"/>
          <p14:tracePt t="118025" x="3408363" y="2060575"/>
          <p14:tracePt t="118028" x="3400425" y="2060575"/>
          <p14:tracePt t="118028" x="3392488" y="2060575"/>
          <p14:tracePt t="118030" x="3384550" y="2060575"/>
          <p14:tracePt t="118033" x="3376613" y="2060575"/>
          <p14:tracePt t="118033" x="3376613" y="2068513"/>
          <p14:tracePt t="118034" x="3368675" y="2068513"/>
          <p14:tracePt t="118036" x="3360738" y="2068513"/>
          <p14:tracePt t="118038" x="3352800" y="2068513"/>
          <p14:tracePt t="118039" x="3346450" y="2068513"/>
          <p14:tracePt t="118041" x="3338513" y="2068513"/>
          <p14:tracePt t="118043" x="3330575" y="2068513"/>
          <p14:tracePt t="118044" x="3322638" y="2068513"/>
          <p14:tracePt t="118047" x="3314700" y="2068513"/>
          <p14:tracePt t="118048" x="3306763" y="2068513"/>
          <p14:tracePt t="118049" x="3298825" y="2068513"/>
          <p14:tracePt t="118050" x="3290888" y="2068513"/>
          <p14:tracePt t="118052" x="3282950" y="2068513"/>
          <p14:tracePt t="118053" x="3275013" y="2068513"/>
          <p14:tracePt t="118055" x="3267075" y="2068513"/>
          <p14:tracePt t="118056" x="3259138" y="2068513"/>
          <p14:tracePt t="118058" x="3251200" y="2068513"/>
          <p14:tracePt t="118059" x="3243263" y="2076450"/>
          <p14:tracePt t="118061" x="3235325" y="2076450"/>
          <p14:tracePt t="118063" x="3228975" y="2076450"/>
          <p14:tracePt t="118064" x="3221038" y="2076450"/>
          <p14:tracePt t="118065" x="3213100" y="2076450"/>
          <p14:tracePt t="118066" x="3205163" y="2076450"/>
          <p14:tracePt t="118067" x="3197225" y="2076450"/>
          <p14:tracePt t="118069" x="3189288" y="2076450"/>
          <p14:tracePt t="118071" x="3181350" y="2076450"/>
          <p14:tracePt t="118073" x="3173413" y="2076450"/>
          <p14:tracePt t="118073" x="3165475" y="2076450"/>
          <p14:tracePt t="118074" x="3157538" y="2076450"/>
          <p14:tracePt t="118076" x="3149600" y="2076450"/>
          <p14:tracePt t="118078" x="3141663" y="2076450"/>
          <p14:tracePt t="118078" x="3133725" y="2076450"/>
          <p14:tracePt t="118080" x="3125788" y="2084388"/>
          <p14:tracePt t="118081" x="3117850" y="2084388"/>
          <p14:tracePt t="118083" x="3109913" y="2084388"/>
          <p14:tracePt t="118084" x="3103563" y="2084388"/>
          <p14:tracePt t="118085" x="3095625" y="2084388"/>
          <p14:tracePt t="118086" x="3087688" y="2084388"/>
          <p14:tracePt t="118088" x="3079750" y="2084388"/>
          <p14:tracePt t="118090" x="3071813" y="2084388"/>
          <p14:tracePt t="118091" x="3063875" y="2084388"/>
          <p14:tracePt t="118093" x="3055938" y="2084388"/>
          <p14:tracePt t="118095" x="3048000" y="2084388"/>
          <p14:tracePt t="118097" x="3040063" y="2084388"/>
          <p14:tracePt t="118097" x="3032125" y="2084388"/>
          <p14:tracePt t="118101" x="3024188" y="2084388"/>
          <p14:tracePt t="118101" x="3016250" y="2084388"/>
          <p14:tracePt t="118102" x="3008313" y="2084388"/>
          <p14:tracePt t="118104" x="3000375" y="2084388"/>
          <p14:tracePt t="118106" x="2992438" y="2084388"/>
          <p14:tracePt t="118108" x="2986088" y="2084388"/>
          <p14:tracePt t="118109" x="2978150" y="2084388"/>
          <p14:tracePt t="118110" x="2970213" y="2084388"/>
          <p14:tracePt t="118111" x="2962275" y="2084388"/>
          <p14:tracePt t="118113" x="2954338" y="2084388"/>
          <p14:tracePt t="118114" x="2946400" y="2084388"/>
          <p14:tracePt t="118116" x="2938463" y="2084388"/>
          <p14:tracePt t="118119" x="2930525" y="2084388"/>
          <p14:tracePt t="118120" x="2922588" y="2084388"/>
          <p14:tracePt t="118121" x="2914650" y="2084388"/>
          <p14:tracePt t="118122" x="2906713" y="2084388"/>
          <p14:tracePt t="118124" x="2898775" y="2084388"/>
          <p14:tracePt t="118126" x="2890838" y="2084388"/>
          <p14:tracePt t="118127" x="2882900" y="2084388"/>
          <p14:tracePt t="118128" x="2874963" y="2084388"/>
          <p14:tracePt t="118130" x="2867025" y="2084388"/>
          <p14:tracePt t="118131" x="2860675" y="2092325"/>
          <p14:tracePt t="118133" x="2852738" y="2092325"/>
          <p14:tracePt t="118134" x="2844800" y="2092325"/>
          <p14:tracePt t="118135" x="2836863" y="2092325"/>
          <p14:tracePt t="118137" x="2828925" y="2092325"/>
          <p14:tracePt t="118138" x="2820988" y="2092325"/>
          <p14:tracePt t="118139" x="2813050" y="2092325"/>
          <p14:tracePt t="118140" x="2805113" y="2092325"/>
          <p14:tracePt t="118142" x="2797175" y="2092325"/>
          <p14:tracePt t="118143" x="2789238" y="2092325"/>
          <p14:tracePt t="118144" x="2781300" y="2092325"/>
          <p14:tracePt t="118145" x="2773363" y="2092325"/>
          <p14:tracePt t="118147" x="2765425" y="2092325"/>
          <p14:tracePt t="118148" x="2757488" y="2092325"/>
          <p14:tracePt t="118149" x="2749550" y="2092325"/>
          <p14:tracePt t="118150" x="2743200" y="2092325"/>
          <p14:tracePt t="118151" x="2735263" y="2092325"/>
          <p14:tracePt t="118152" x="2727325" y="2092325"/>
          <p14:tracePt t="118155" x="2719388" y="2092325"/>
          <p14:tracePt t="118155" x="2711450" y="2092325"/>
          <p14:tracePt t="118157" x="2703513" y="2092325"/>
          <p14:tracePt t="118157" x="2695575" y="2092325"/>
          <p14:tracePt t="118159" x="2687638" y="2092325"/>
          <p14:tracePt t="118160" x="2679700" y="2092325"/>
          <p14:tracePt t="118161" x="2671763" y="2092325"/>
          <p14:tracePt t="118162" x="2663825" y="2092325"/>
          <p14:tracePt t="118165" x="2655888" y="2092325"/>
          <p14:tracePt t="118165" x="2647950" y="2100263"/>
          <p14:tracePt t="118167" x="2640013" y="2100263"/>
          <p14:tracePt t="118167" x="2632075" y="2100263"/>
          <p14:tracePt t="118170" x="2624138" y="2100263"/>
          <p14:tracePt t="118170" x="2617788" y="2100263"/>
          <p14:tracePt t="118171" x="2609850" y="2100263"/>
          <p14:tracePt t="118173" x="2601913" y="2100263"/>
          <p14:tracePt t="118174" x="2593975" y="2100263"/>
          <p14:tracePt t="118175" x="2586038" y="2100263"/>
          <p14:tracePt t="118176" x="2578100" y="2100263"/>
          <p14:tracePt t="118177" x="2570163" y="2100263"/>
          <p14:tracePt t="118180" x="2554288" y="2100263"/>
          <p14:tracePt t="118183" x="2546350" y="2100263"/>
          <p14:tracePt t="118183" x="2538413" y="2100263"/>
          <p14:tracePt t="118184" x="2530475" y="2100263"/>
          <p14:tracePt t="118187" x="2522538" y="2100263"/>
          <p14:tracePt t="118188" x="2514600" y="2100263"/>
          <p14:tracePt t="118190" x="2506663" y="2100263"/>
          <p14:tracePt t="118190" x="2498725" y="2100263"/>
          <p14:tracePt t="118193" x="2492375" y="2100263"/>
          <p14:tracePt t="118193" x="2484438" y="2100263"/>
          <p14:tracePt t="118196" x="2476500" y="2100263"/>
          <p14:tracePt t="118198" x="2468563" y="2100263"/>
          <p14:tracePt t="118199" x="2460625" y="2100263"/>
          <p14:tracePt t="118202" x="2452688" y="2100263"/>
          <p14:tracePt t="118203" x="2444750" y="2100263"/>
          <p14:tracePt t="118207" x="2436813" y="2100263"/>
          <p14:tracePt t="118208" x="2428875" y="2100263"/>
          <p14:tracePt t="118211" x="2420938" y="2100263"/>
          <p14:tracePt t="118213" x="2413000" y="2100263"/>
          <p14:tracePt t="118216" x="2405063" y="2100263"/>
          <p14:tracePt t="118219" x="2397125" y="2100263"/>
          <p14:tracePt t="118225" x="2389188" y="2100263"/>
          <p14:tracePt t="118228" x="2381250" y="2100263"/>
          <p14:tracePt t="118230" x="2374900" y="2100263"/>
          <p14:tracePt t="118233" x="2366963" y="2100263"/>
          <p14:tracePt t="118234" x="2359025" y="2100263"/>
          <p14:tracePt t="118241" x="2351088" y="2100263"/>
          <p14:tracePt t="118245" x="2343150" y="2100263"/>
          <p14:tracePt t="118250" x="2335213" y="2100263"/>
          <p14:tracePt t="118254" x="2327275" y="2100263"/>
          <p14:tracePt t="118255" x="2319338" y="2100263"/>
          <p14:tracePt t="118260" x="2311400" y="2100263"/>
          <p14:tracePt t="118263" x="2303463" y="2100263"/>
          <p14:tracePt t="118271" x="2295525" y="2100263"/>
          <p14:tracePt t="118276" x="2287588" y="2100263"/>
          <p14:tracePt t="118281" x="2279650" y="2100263"/>
          <p14:tracePt t="118286" x="2271713" y="2100263"/>
          <p14:tracePt t="118293" x="2263775" y="2100263"/>
          <p14:tracePt t="118409" x="2263775" y="2108200"/>
          <p14:tracePt t="118424" x="2263775" y="2116138"/>
          <p14:tracePt t="118426" x="2263775" y="2124075"/>
          <p14:tracePt t="118429" x="2263775" y="2139950"/>
          <p14:tracePt t="118431" x="2263775" y="2155825"/>
          <p14:tracePt t="118431" x="2263775" y="2163763"/>
          <p14:tracePt t="118432" x="2263775" y="2171700"/>
          <p14:tracePt t="118433" x="2263775" y="2179638"/>
          <p14:tracePt t="118434" x="2263775" y="2193925"/>
          <p14:tracePt t="118435" x="2263775" y="2201863"/>
          <p14:tracePt t="118436" x="2263775" y="2217738"/>
          <p14:tracePt t="118437" x="2263775" y="2225675"/>
          <p14:tracePt t="118438" x="2263775" y="2241550"/>
          <p14:tracePt t="118439" x="2255838" y="2249488"/>
          <p14:tracePt t="118440" x="2255838" y="2265363"/>
          <p14:tracePt t="118441" x="2255838" y="2281238"/>
          <p14:tracePt t="118442" x="2255838" y="2289175"/>
          <p14:tracePt t="118444" x="2255838" y="2305050"/>
          <p14:tracePt t="118444" x="2255838" y="2319338"/>
          <p14:tracePt t="118445" x="2255838" y="2327275"/>
          <p14:tracePt t="118447" x="2255838" y="2343150"/>
          <p14:tracePt t="118448" x="2255838" y="2351088"/>
          <p14:tracePt t="118448" x="2255838" y="2366963"/>
          <p14:tracePt t="118449" x="2255838" y="2382838"/>
          <p14:tracePt t="118450" x="2255838" y="2398713"/>
          <p14:tracePt t="118452" x="2255838" y="2414588"/>
          <p14:tracePt t="118452" x="2255838" y="2430463"/>
          <p14:tracePt t="118453" x="2255838" y="2444750"/>
          <p14:tracePt t="118454" x="2255838" y="2460625"/>
          <p14:tracePt t="118455" x="2255838" y="2476500"/>
          <p14:tracePt t="118456" x="2255838" y="2492375"/>
          <p14:tracePt t="118457" x="2255838" y="2508250"/>
          <p14:tracePt t="118458" x="2255838" y="2516188"/>
          <p14:tracePt t="118459" x="2255838" y="2532063"/>
          <p14:tracePt t="118460" x="2255838" y="2555875"/>
          <p14:tracePt t="118462" x="2255838" y="2570163"/>
          <p14:tracePt t="118462" x="2255838" y="2586038"/>
          <p14:tracePt t="118463" x="2255838" y="2601913"/>
          <p14:tracePt t="118464" x="2255838" y="2617788"/>
          <p14:tracePt t="118465" x="2255838" y="2633663"/>
          <p14:tracePt t="118466" x="2255838" y="2657475"/>
          <p14:tracePt t="118467" x="2255838" y="2673350"/>
          <p14:tracePt t="118468" x="2255838" y="2687638"/>
          <p14:tracePt t="118469" x="2255838" y="2711450"/>
          <p14:tracePt t="118470" x="2255838" y="2727325"/>
          <p14:tracePt t="118471" x="2255838" y="2743200"/>
          <p14:tracePt t="118472" x="2255838" y="2759075"/>
          <p14:tracePt t="118473" x="2255838" y="2782888"/>
          <p14:tracePt t="118474" x="2255838" y="2798763"/>
          <p14:tracePt t="118475" x="2255838" y="2813050"/>
          <p14:tracePt t="118476" x="2255838" y="2836863"/>
          <p14:tracePt t="118477" x="2255838" y="2852738"/>
          <p14:tracePt t="118479" x="2255838" y="2868613"/>
          <p14:tracePt t="118480" x="2255838" y="2892425"/>
          <p14:tracePt t="118481" x="2255838" y="2908300"/>
          <p14:tracePt t="118481" x="2263775" y="2930525"/>
          <p14:tracePt t="118482" x="2263775" y="2946400"/>
          <p14:tracePt t="118483" x="2263775" y="2970213"/>
          <p14:tracePt t="118484" x="2263775" y="2986088"/>
          <p14:tracePt t="118485" x="2271713" y="3009900"/>
          <p14:tracePt t="118486" x="2271713" y="3025775"/>
          <p14:tracePt t="118487" x="2271713" y="3041650"/>
          <p14:tracePt t="118488" x="2271713" y="3063875"/>
          <p14:tracePt t="118489" x="2271713" y="3087688"/>
          <p14:tracePt t="118490" x="2279650" y="3103563"/>
          <p14:tracePt t="118491" x="2279650" y="3127375"/>
          <p14:tracePt t="118492" x="2279650" y="3143250"/>
          <p14:tracePt t="118494" x="2279650" y="3159125"/>
          <p14:tracePt t="118494" x="2279650" y="3181350"/>
          <p14:tracePt t="118496" x="2279650" y="3205163"/>
          <p14:tracePt t="118497" x="2287588" y="3228975"/>
          <p14:tracePt t="118497" x="2287588" y="3244850"/>
          <p14:tracePt t="118498" x="2287588" y="3268663"/>
          <p14:tracePt t="118499" x="2287588" y="3284538"/>
          <p14:tracePt t="118500" x="2295525" y="3300413"/>
          <p14:tracePt t="118501" x="2295525" y="3322638"/>
          <p14:tracePt t="118503" x="2295525" y="3346450"/>
          <p14:tracePt t="118503" x="2295525" y="3370263"/>
          <p14:tracePt t="118504" x="2303463" y="3386138"/>
          <p14:tracePt t="118505" x="2303463" y="3409950"/>
          <p14:tracePt t="118506" x="2303463" y="3425825"/>
          <p14:tracePt t="118508" x="2311400" y="3440113"/>
          <p14:tracePt t="118508" x="2311400" y="3463925"/>
          <p14:tracePt t="118509" x="2311400" y="3487738"/>
          <p14:tracePt t="118510" x="2311400" y="3503613"/>
          <p14:tracePt t="118511" x="2311400" y="3527425"/>
          <p14:tracePt t="118513" x="2319338" y="3543300"/>
          <p14:tracePt t="118514" x="2319338" y="3557588"/>
          <p14:tracePt t="118515" x="2319338" y="3573463"/>
          <p14:tracePt t="118515" x="2327275" y="3597275"/>
          <p14:tracePt t="118516" x="2327275" y="3613150"/>
          <p14:tracePt t="118518" x="2327275" y="3629025"/>
          <p14:tracePt t="118518" x="2327275" y="3644900"/>
          <p14:tracePt t="118519" x="2327275" y="3660775"/>
          <p14:tracePt t="118520" x="2335213" y="3676650"/>
          <p14:tracePt t="118521" x="2335213" y="3690938"/>
          <p14:tracePt t="118522" x="2335213" y="3706813"/>
          <p14:tracePt t="118523" x="2335213" y="3722688"/>
          <p14:tracePt t="118524" x="2335213" y="3730625"/>
          <p14:tracePt t="118525" x="2343150" y="3746500"/>
          <p14:tracePt t="118526" x="2343150" y="3762375"/>
          <p14:tracePt t="118527" x="2343150" y="3778250"/>
          <p14:tracePt t="118528" x="2351088" y="3786188"/>
          <p14:tracePt t="118530" x="2351088" y="3808413"/>
          <p14:tracePt t="118531" x="2351088" y="3824288"/>
          <p14:tracePt t="118532" x="2351088" y="3832225"/>
          <p14:tracePt t="118533" x="2359025" y="3848100"/>
          <p14:tracePt t="118534" x="2359025" y="3856038"/>
          <p14:tracePt t="118535" x="2359025" y="3871913"/>
          <p14:tracePt t="118536" x="2359025" y="3879850"/>
          <p14:tracePt t="118537" x="2366963" y="3895725"/>
          <p14:tracePt t="118538" x="2366963" y="3903663"/>
          <p14:tracePt t="118539" x="2366963" y="3919538"/>
          <p14:tracePt t="118540" x="2366963" y="3927475"/>
          <p14:tracePt t="118541" x="2366963" y="3933825"/>
          <p14:tracePt t="118542" x="2366963" y="3941763"/>
          <p14:tracePt t="118543" x="2366963" y="3957638"/>
          <p14:tracePt t="118544" x="2366963" y="3973513"/>
          <p14:tracePt t="118545" x="2366963" y="3981450"/>
          <p14:tracePt t="118547" x="2366963" y="3989388"/>
          <p14:tracePt t="118547" x="2366963" y="3997325"/>
          <p14:tracePt t="118548" x="2366963" y="4013200"/>
          <p14:tracePt t="118550" x="2366963" y="4021138"/>
          <p14:tracePt t="118550" x="2366963" y="4029075"/>
          <p14:tracePt t="118551" x="2366963" y="4044950"/>
          <p14:tracePt t="118552" x="2366963" y="4052888"/>
          <p14:tracePt t="118553" x="2366963" y="4067175"/>
          <p14:tracePt t="118554" x="2374900" y="4075113"/>
          <p14:tracePt t="118555" x="2374900" y="4083050"/>
          <p14:tracePt t="118556" x="2374900" y="4090988"/>
          <p14:tracePt t="118557" x="2374900" y="4098925"/>
          <p14:tracePt t="118558" x="2374900" y="4114800"/>
          <p14:tracePt t="118560" x="2374900" y="4130675"/>
          <p14:tracePt t="118562" x="2374900" y="4138613"/>
          <p14:tracePt t="118562" x="2374900" y="4146550"/>
          <p14:tracePt t="118564" x="2374900" y="4154488"/>
          <p14:tracePt t="118564" x="2374900" y="4170363"/>
          <p14:tracePt t="118565" x="2374900" y="4176713"/>
          <p14:tracePt t="118567" x="2374900" y="4184650"/>
          <p14:tracePt t="118567" x="2374900" y="4192588"/>
          <p14:tracePt t="118568" x="2374900" y="4200525"/>
          <p14:tracePt t="118569" x="2374900" y="4208463"/>
          <p14:tracePt t="118570" x="2374900" y="4216400"/>
          <p14:tracePt t="118571" x="2374900" y="4224338"/>
          <p14:tracePt t="118573" x="2374900" y="4232275"/>
          <p14:tracePt t="118573" x="2374900" y="4240213"/>
          <p14:tracePt t="118574" x="2374900" y="4248150"/>
          <p14:tracePt t="118575" x="2374900" y="4256088"/>
          <p14:tracePt t="118576" x="2374900" y="4264025"/>
          <p14:tracePt t="118578" x="2374900" y="4271963"/>
          <p14:tracePt t="118578" x="2374900" y="4279900"/>
          <p14:tracePt t="118580" x="2374900" y="4295775"/>
          <p14:tracePt t="118581" x="2374900" y="4310063"/>
          <p14:tracePt t="118583" x="2374900" y="4318000"/>
          <p14:tracePt t="118584" x="2374900" y="4325938"/>
          <p14:tracePt t="118584" x="2381250" y="4333875"/>
          <p14:tracePt t="118585" x="2381250" y="4341813"/>
          <p14:tracePt t="118586" x="2381250" y="4349750"/>
          <p14:tracePt t="118587" x="2381250" y="4365625"/>
          <p14:tracePt t="118589" x="2381250" y="4381500"/>
          <p14:tracePt t="118591" x="2381250" y="4389438"/>
          <p14:tracePt t="118591" x="2381250" y="4397375"/>
          <p14:tracePt t="118593" x="2381250" y="4405313"/>
          <p14:tracePt t="118594" x="2381250" y="4413250"/>
          <p14:tracePt t="118594" x="2381250" y="4421188"/>
          <p14:tracePt t="118595" x="2381250" y="4427538"/>
          <p14:tracePt t="118597" x="2381250" y="4443413"/>
          <p14:tracePt t="118597" x="2389188" y="4451350"/>
          <p14:tracePt t="118599" x="2389188" y="4459288"/>
          <p14:tracePt t="118599" x="2389188" y="4475163"/>
          <p14:tracePt t="118600" x="2389188" y="4483100"/>
          <p14:tracePt t="118602" x="2389188" y="4498975"/>
          <p14:tracePt t="118603" x="2389188" y="4506913"/>
          <p14:tracePt t="118603" x="2389188" y="4514850"/>
          <p14:tracePt t="118604" x="2389188" y="4522788"/>
          <p14:tracePt t="118605" x="2389188" y="4538663"/>
          <p14:tracePt t="118606" x="2397125" y="4546600"/>
          <p14:tracePt t="118607" x="2397125" y="4560888"/>
          <p14:tracePt t="118608" x="2397125" y="4568825"/>
          <p14:tracePt t="118610" x="2397125" y="4576763"/>
          <p14:tracePt t="118610" x="2397125" y="4592638"/>
          <p14:tracePt t="118611" x="2397125" y="4600575"/>
          <p14:tracePt t="118612" x="2397125" y="4616450"/>
          <p14:tracePt t="118613" x="2397125" y="4632325"/>
          <p14:tracePt t="118614" x="2397125" y="4648200"/>
          <p14:tracePt t="118615" x="2397125" y="4656138"/>
          <p14:tracePt t="118616" x="2397125" y="4664075"/>
          <p14:tracePt t="118617" x="2397125" y="4678363"/>
          <p14:tracePt t="118618" x="2397125" y="4686300"/>
          <p14:tracePt t="118620" x="2397125" y="4702175"/>
          <p14:tracePt t="118620" x="2397125" y="4718050"/>
          <p14:tracePt t="118621" x="2397125" y="4725988"/>
          <p14:tracePt t="118623" x="2397125" y="4733925"/>
          <p14:tracePt t="118623" x="2397125" y="4741863"/>
          <p14:tracePt t="118624" x="2405063" y="4757738"/>
          <p14:tracePt t="118625" x="2405063" y="4773613"/>
          <p14:tracePt t="118626" x="2405063" y="4781550"/>
          <p14:tracePt t="118628" x="2405063" y="4797425"/>
          <p14:tracePt t="118628" x="2405063" y="4803775"/>
          <p14:tracePt t="118630" x="2405063" y="4811713"/>
          <p14:tracePt t="118631" x="2405063" y="4827588"/>
          <p14:tracePt t="118631" x="2405063" y="4835525"/>
          <p14:tracePt t="118633" x="2405063" y="4851400"/>
          <p14:tracePt t="118633" x="2405063" y="4859338"/>
          <p14:tracePt t="118634" x="2405063" y="4867275"/>
          <p14:tracePt t="118635" x="2405063" y="4883150"/>
          <p14:tracePt t="118637" x="2405063" y="4891088"/>
          <p14:tracePt t="118637" x="2405063" y="4899025"/>
          <p14:tracePt t="118638" x="2413000" y="4906963"/>
          <p14:tracePt t="118639" x="2413000" y="4914900"/>
          <p14:tracePt t="118640" x="2413000" y="4922838"/>
          <p14:tracePt t="118641" x="2413000" y="4937125"/>
          <p14:tracePt t="118643" x="2413000" y="4953000"/>
          <p14:tracePt t="118644" x="2413000" y="4960938"/>
          <p14:tracePt t="118645" x="2413000" y="4968875"/>
          <p14:tracePt t="118647" x="2413000" y="4976813"/>
          <p14:tracePt t="118647" x="2413000" y="4984750"/>
          <p14:tracePt t="118648" x="2413000" y="4992688"/>
          <p14:tracePt t="118649" x="2420938" y="5008563"/>
          <p14:tracePt t="118651" x="2420938" y="5024438"/>
          <p14:tracePt t="118653" x="2420938" y="5032375"/>
          <p14:tracePt t="118653" x="2420938" y="5040313"/>
          <p14:tracePt t="118655" x="2420938" y="5048250"/>
          <p14:tracePt t="118655" x="2420938" y="5054600"/>
          <p14:tracePt t="118656" x="2420938" y="5062538"/>
          <p14:tracePt t="118658" x="2420938" y="5078413"/>
          <p14:tracePt t="118660" x="2420938" y="5086350"/>
          <p14:tracePt t="118660" x="2420938" y="5094288"/>
          <p14:tracePt t="118661" x="2420938" y="5102225"/>
          <p14:tracePt t="118662" x="2420938" y="5110163"/>
          <p14:tracePt t="118665" x="2420938" y="5118100"/>
          <p14:tracePt t="118665" x="2420938" y="5126038"/>
          <p14:tracePt t="118666" x="2428875" y="5133975"/>
          <p14:tracePt t="118667" x="2428875" y="5141913"/>
          <p14:tracePt t="118668" x="2428875" y="5149850"/>
          <p14:tracePt t="118669" x="2428875" y="5157788"/>
          <p14:tracePt t="118670" x="2428875" y="5165725"/>
          <p14:tracePt t="118673" x="2428875" y="5180013"/>
          <p14:tracePt t="118673" x="2436813" y="5180013"/>
          <p14:tracePt t="118674" x="2436813" y="5187950"/>
          <p14:tracePt t="118675" x="2436813" y="5195888"/>
          <p14:tracePt t="118676" x="2436813" y="5203825"/>
          <p14:tracePt t="118678" x="2436813" y="5211763"/>
          <p14:tracePt t="118680" x="2436813" y="5219700"/>
          <p14:tracePt t="118681" x="2436813" y="5227638"/>
          <p14:tracePt t="118681" x="2436813" y="5235575"/>
          <p14:tracePt t="118683" x="2436813" y="5243513"/>
          <p14:tracePt t="118684" x="2436813" y="5251450"/>
          <p14:tracePt t="118685" x="2436813" y="5259388"/>
          <p14:tracePt t="118688" x="2436813" y="5267325"/>
          <p14:tracePt t="118688" x="2436813" y="5275263"/>
          <p14:tracePt t="118690" x="2436813" y="5283200"/>
          <p14:tracePt t="118691" x="2436813" y="5291138"/>
          <p14:tracePt t="118693" x="2444750" y="5299075"/>
          <p14:tracePt t="118694" x="2444750" y="5305425"/>
          <p14:tracePt t="118697" x="2444750" y="5313363"/>
          <p14:tracePt t="118698" x="2444750" y="5321300"/>
          <p14:tracePt t="118699" x="2444750" y="5329238"/>
          <p14:tracePt t="118700" x="2444750" y="5337175"/>
          <p14:tracePt t="118701" x="2444750" y="5345113"/>
          <p14:tracePt t="118704" x="2444750" y="5353050"/>
          <p14:tracePt t="118704" x="2444750" y="5360988"/>
          <p14:tracePt t="118705" x="2444750" y="5368925"/>
          <p14:tracePt t="118706" x="2444750" y="5376863"/>
          <p14:tracePt t="118709" x="2444750" y="5384800"/>
          <p14:tracePt t="118710" x="2444750" y="5392738"/>
          <p14:tracePt t="118710" x="2444750" y="5400675"/>
          <p14:tracePt t="118713" x="2444750" y="5408613"/>
          <p14:tracePt t="118714" x="2444750" y="5416550"/>
          <p14:tracePt t="118716" x="2444750" y="5424488"/>
          <p14:tracePt t="118716" x="2444750" y="5430838"/>
          <p14:tracePt t="118717" x="2444750" y="5438775"/>
          <p14:tracePt t="118718" x="2452688" y="5438775"/>
          <p14:tracePt t="118720" x="2452688" y="5446713"/>
          <p14:tracePt t="118720" x="2452688" y="5454650"/>
          <p14:tracePt t="118723" x="2452688" y="5462588"/>
          <p14:tracePt t="118723" x="2452688" y="5470525"/>
          <p14:tracePt t="118726" x="2452688" y="5478463"/>
          <p14:tracePt t="118727" x="2452688" y="5486400"/>
          <p14:tracePt t="118728" x="2452688" y="5494338"/>
          <p14:tracePt t="118730" x="2452688" y="5502275"/>
          <p14:tracePt t="118731" x="2452688" y="5510213"/>
          <p14:tracePt t="118733" x="2460625" y="5510213"/>
          <p14:tracePt t="118733" x="2460625" y="5518150"/>
          <p14:tracePt t="118734" x="2460625" y="5526088"/>
          <p14:tracePt t="118737" x="2460625" y="5534025"/>
          <p14:tracePt t="118738" x="2460625" y="5541963"/>
          <p14:tracePt t="118741" x="2460625" y="5548313"/>
          <p14:tracePt t="118741" x="2460625" y="5556250"/>
          <p14:tracePt t="118744" x="2468563" y="5556250"/>
          <p14:tracePt t="118745" x="2468563" y="5564188"/>
          <p14:tracePt t="118747" x="2468563" y="5572125"/>
          <p14:tracePt t="118750" x="2468563" y="5580063"/>
          <p14:tracePt t="118753" x="2468563" y="5588000"/>
          <p14:tracePt t="118756" x="2468563" y="5595938"/>
          <p14:tracePt t="118763" x="2468563" y="5603875"/>
          <p14:tracePt t="118827" x="2468563" y="5611813"/>
          <p14:tracePt t="118830" x="2476500" y="5611813"/>
          <p14:tracePt t="118833" x="2476500" y="5619750"/>
          <p14:tracePt t="118834" x="2476500" y="5627688"/>
          <p14:tracePt t="118837" x="2476500" y="5635625"/>
          <p14:tracePt t="118837" x="2476500" y="5643563"/>
          <p14:tracePt t="118838" x="2484438" y="5643563"/>
          <p14:tracePt t="118839" x="2484438" y="5651500"/>
          <p14:tracePt t="118840" x="2492375" y="5659438"/>
          <p14:tracePt t="118843" x="2492375" y="5667375"/>
          <p14:tracePt t="118844" x="2492375" y="5673725"/>
          <p14:tracePt t="118845" x="2492375" y="5681663"/>
          <p14:tracePt t="118845" x="2498725" y="5681663"/>
          <p14:tracePt t="118847" x="2498725" y="5689600"/>
          <p14:tracePt t="118848" x="2498725" y="5697538"/>
          <p14:tracePt t="118848" x="2506663" y="5705475"/>
          <p14:tracePt t="118851" x="2506663" y="5713413"/>
          <p14:tracePt t="118851" x="2506663" y="5721350"/>
          <p14:tracePt t="118854" x="2506663" y="5729288"/>
          <p14:tracePt t="118854" x="2506663" y="5737225"/>
          <p14:tracePt t="118857" x="2506663" y="5745163"/>
          <p14:tracePt t="118857" x="2506663" y="5753100"/>
          <p14:tracePt t="118858" x="2506663" y="5761038"/>
          <p14:tracePt t="118859" x="2506663" y="5768975"/>
          <p14:tracePt t="118862" x="2514600" y="5776913"/>
          <p14:tracePt t="118864" x="2514600" y="5784850"/>
          <p14:tracePt t="118864" x="2514600" y="5792788"/>
          <p14:tracePt t="118865" x="2514600" y="5799138"/>
          <p14:tracePt t="118866" x="2514600" y="5807075"/>
          <p14:tracePt t="118869" x="2514600" y="5815013"/>
          <p14:tracePt t="118869" x="2514600" y="5822950"/>
          <p14:tracePt t="118872" x="2514600" y="5830888"/>
          <p14:tracePt t="118872" x="2514600" y="5838825"/>
          <p14:tracePt t="118875" x="2522538" y="5846763"/>
          <p14:tracePt t="118876" x="2522538" y="5854700"/>
          <p14:tracePt t="118879" x="2522538" y="5862638"/>
          <p14:tracePt t="118883" x="2522538" y="5870575"/>
          <p14:tracePt t="118885" x="2522538" y="5878513"/>
          <p14:tracePt t="118889" x="2522538" y="5886450"/>
          <p14:tracePt t="118894" x="2522538" y="5894388"/>
          <p14:tracePt t="118974" x="2530475" y="5894388"/>
          <p14:tracePt t="118978" x="2538413" y="5902325"/>
          <p14:tracePt t="118980" x="2546350" y="5902325"/>
          <p14:tracePt t="118983" x="2554288" y="5910263"/>
          <p14:tracePt t="118987" x="2562225" y="5910263"/>
          <p14:tracePt t="118991" x="2562225" y="5918200"/>
          <p14:tracePt t="118992" x="2570163" y="5918200"/>
          <p14:tracePt t="118995" x="2578100" y="5918200"/>
          <p14:tracePt t="118995" x="2578100" y="5924550"/>
          <p14:tracePt t="119000" x="2586038" y="5932488"/>
          <p14:tracePt t="119005" x="2593975" y="5932488"/>
          <p14:tracePt t="119007" x="2593975" y="5940425"/>
          <p14:tracePt t="119013" x="2601913" y="5940425"/>
          <p14:tracePt t="119014" x="2601913" y="5948363"/>
          <p14:tracePt t="119020" x="2601913" y="5956300"/>
          <p14:tracePt t="119025" x="2601913" y="5964238"/>
          <p14:tracePt t="119029" x="2601913" y="5972175"/>
          <p14:tracePt t="119030" x="2609850" y="5980113"/>
          <p14:tracePt t="119033" x="2609850" y="5988050"/>
          <p14:tracePt t="119036" x="2617788" y="5995988"/>
          <p14:tracePt t="119038" x="2617788" y="6003925"/>
          <p14:tracePt t="119041" x="2617788" y="6011863"/>
          <p14:tracePt t="119041" x="2617788" y="6019800"/>
          <p14:tracePt t="119045" x="2617788" y="6027738"/>
          <p14:tracePt t="119045" x="2617788" y="6035675"/>
          <p14:tracePt t="119048" x="2617788" y="6043613"/>
          <p14:tracePt t="119051" x="2617788" y="6049963"/>
          <p14:tracePt t="119051" x="2617788" y="6057900"/>
          <p14:tracePt t="119054" x="2617788" y="6065838"/>
          <p14:tracePt t="119055" x="2617788" y="6073775"/>
          <p14:tracePt t="119057" x="2617788" y="6081713"/>
          <p14:tracePt t="119058" x="2617788" y="6089650"/>
          <p14:tracePt t="119059" x="2617788" y="6097588"/>
          <p14:tracePt t="119062" x="2617788" y="6113463"/>
          <p14:tracePt t="119064" x="2617788" y="6121400"/>
          <p14:tracePt t="119064" x="2617788" y="6129338"/>
          <p14:tracePt t="119065" x="2609850" y="6129338"/>
          <p14:tracePt t="119066" x="2609850" y="6137275"/>
          <p14:tracePt t="119068" x="2609850" y="6145213"/>
          <p14:tracePt t="119068" x="2609850" y="6153150"/>
          <p14:tracePt t="119069" x="2609850" y="6161088"/>
          <p14:tracePt t="119071" x="2609850" y="6169025"/>
          <p14:tracePt t="119073" x="2609850" y="6175375"/>
          <p14:tracePt t="119073" x="2609850" y="6183313"/>
          <p14:tracePt t="119074" x="2609850" y="6191250"/>
          <p14:tracePt t="119075" x="2609850" y="6199188"/>
          <p14:tracePt t="119078" x="2609850" y="6207125"/>
          <p14:tracePt t="119079" x="2609850" y="6215063"/>
          <p14:tracePt t="119080" x="2609850" y="6223000"/>
          <p14:tracePt t="119081" x="2609850" y="6230938"/>
          <p14:tracePt t="119082" x="2609850" y="6238875"/>
          <p14:tracePt t="119084" x="2609850" y="6246813"/>
          <p14:tracePt t="119084" x="2609850" y="6254750"/>
          <p14:tracePt t="119086" x="2609850" y="6262688"/>
          <p14:tracePt t="119088" x="2609850" y="6270625"/>
          <p14:tracePt t="119089" x="2609850" y="6278563"/>
          <p14:tracePt t="119090" x="2609850" y="6286500"/>
          <p14:tracePt t="119093" x="2609850" y="6294438"/>
          <p14:tracePt t="119094" x="2609850" y="6300788"/>
          <p14:tracePt t="119095" x="2609850" y="6308725"/>
          <p14:tracePt t="119098" x="2609850" y="6316663"/>
          <p14:tracePt t="119098" x="2609850" y="6324600"/>
          <p14:tracePt t="119101" x="2601913" y="6332538"/>
          <p14:tracePt t="119103" x="2601913" y="6340475"/>
          <p14:tracePt t="119105" x="2601913" y="6348413"/>
          <p14:tracePt t="119108" x="2601913" y="6356350"/>
          <p14:tracePt t="119112" x="2601913" y="6364288"/>
          <p14:tracePt t="119118" x="2601913" y="6372225"/>
          <p14:tracePt t="119338" x="2609850" y="6364288"/>
          <p14:tracePt t="119339" x="2617788" y="6364288"/>
          <p14:tracePt t="119341" x="2624138" y="6356350"/>
          <p14:tracePt t="119344" x="2632075" y="6356350"/>
          <p14:tracePt t="119346" x="2640013" y="6356350"/>
          <p14:tracePt t="119347" x="2647950" y="6348413"/>
          <p14:tracePt t="119348" x="2655888" y="6348413"/>
          <p14:tracePt t="119349" x="2663825" y="6348413"/>
          <p14:tracePt t="119350" x="2671763" y="6348413"/>
          <p14:tracePt t="119353" x="2679700" y="6348413"/>
          <p14:tracePt t="119353" x="2687638" y="6340475"/>
          <p14:tracePt t="119355" x="2695575" y="6340475"/>
          <p14:tracePt t="119355" x="2703513" y="6340475"/>
          <p14:tracePt t="119356" x="2711450" y="6340475"/>
          <p14:tracePt t="119357" x="2719388" y="6340475"/>
          <p14:tracePt t="119360" x="2727325" y="6340475"/>
          <p14:tracePt t="119360" x="2735263" y="6332538"/>
          <p14:tracePt t="119361" x="2743200" y="6332538"/>
          <p14:tracePt t="119363" x="2749550" y="6332538"/>
          <p14:tracePt t="119364" x="2757488" y="6332538"/>
          <p14:tracePt t="119366" x="2773363" y="6332538"/>
          <p14:tracePt t="119366" x="2781300" y="6332538"/>
          <p14:tracePt t="119368" x="2789238" y="6332538"/>
          <p14:tracePt t="119368" x="2797175" y="6324600"/>
          <p14:tracePt t="119371" x="2805113" y="6324600"/>
          <p14:tracePt t="119371" x="2813050" y="6324600"/>
          <p14:tracePt t="119373" x="2820988" y="6324600"/>
          <p14:tracePt t="119373" x="2828925" y="6316663"/>
          <p14:tracePt t="119374" x="2836863" y="6316663"/>
          <p14:tracePt t="119376" x="2844800" y="6316663"/>
          <p14:tracePt t="119376" x="2852738" y="6316663"/>
          <p14:tracePt t="119378" x="2860675" y="6316663"/>
          <p14:tracePt t="119378" x="2867025" y="6316663"/>
          <p14:tracePt t="119380" x="2874963" y="6316663"/>
          <p14:tracePt t="119381" x="2882900" y="6308725"/>
          <p14:tracePt t="119381" x="2890838" y="6308725"/>
          <p14:tracePt t="119383" x="2898775" y="6308725"/>
          <p14:tracePt t="119383" x="2906713" y="6308725"/>
          <p14:tracePt t="119384" x="2914650" y="6308725"/>
          <p14:tracePt t="119385" x="2922588" y="6308725"/>
          <p14:tracePt t="119386" x="2930525" y="6308725"/>
          <p14:tracePt t="119387" x="2938463" y="6308725"/>
          <p14:tracePt t="119388" x="2946400" y="6308725"/>
          <p14:tracePt t="119389" x="2954338" y="6308725"/>
          <p14:tracePt t="119392" x="2970213" y="6308725"/>
          <p14:tracePt t="119394" x="2978150" y="6308725"/>
          <p14:tracePt t="119394" x="2986088" y="6308725"/>
          <p14:tracePt t="119395" x="2992438" y="6308725"/>
          <p14:tracePt t="119397" x="3000375" y="6308725"/>
          <p14:tracePt t="119398" x="3008313" y="6308725"/>
          <p14:tracePt t="119399" x="3016250" y="6308725"/>
          <p14:tracePt t="119400" x="3024188" y="6308725"/>
          <p14:tracePt t="119401" x="3024188" y="6300788"/>
          <p14:tracePt t="119402" x="3032125" y="6300788"/>
          <p14:tracePt t="119403" x="3040063" y="6300788"/>
          <p14:tracePt t="119404" x="3048000" y="6300788"/>
          <p14:tracePt t="119407" x="3055938" y="6300788"/>
          <p14:tracePt t="119408" x="3063875" y="6300788"/>
          <p14:tracePt t="119409" x="3071813" y="6300788"/>
          <p14:tracePt t="119412" x="3079750" y="6300788"/>
          <p14:tracePt t="119414" x="3087688" y="6300788"/>
          <p14:tracePt t="119414" x="3095625" y="6300788"/>
          <p14:tracePt t="119417" x="3103563" y="6300788"/>
          <p14:tracePt t="119419" x="3109913" y="6300788"/>
          <p14:tracePt t="119421" x="3117850" y="6300788"/>
          <p14:tracePt t="119423" x="3125788" y="6300788"/>
          <p14:tracePt t="119425" x="3133725" y="6300788"/>
          <p14:tracePt t="119427" x="3141663" y="6300788"/>
          <p14:tracePt t="119428" x="3149600" y="6300788"/>
          <p14:tracePt t="119432" x="3157538" y="6300788"/>
          <p14:tracePt t="119434" x="3165475" y="6300788"/>
          <p14:tracePt t="119437" x="3173413" y="6300788"/>
          <p14:tracePt t="119439" x="3181350" y="6300788"/>
          <p14:tracePt t="119444" x="3189288" y="6300788"/>
          <p14:tracePt t="119448" x="3197225" y="6300788"/>
          <p14:tracePt t="119453" x="3205163" y="6300788"/>
          <p14:tracePt t="119473" x="3213100" y="6300788"/>
          <p14:tracePt t="119480" x="3221038" y="6300788"/>
          <p14:tracePt t="119488" x="3228975" y="6300788"/>
          <p14:tracePt t="119488" x="3228975" y="6294438"/>
          <p14:tracePt t="119492" x="3235325" y="6294438"/>
          <p14:tracePt t="119497" x="3243263" y="6294438"/>
          <p14:tracePt t="119501" x="3251200" y="6294438"/>
          <p14:tracePt t="119503" x="3251200" y="6286500"/>
          <p14:tracePt t="119505" x="3259138" y="6286500"/>
          <p14:tracePt t="119509" x="3267075" y="6286500"/>
          <p14:tracePt t="119509" x="3267075" y="6278563"/>
          <p14:tracePt t="119510" x="3275013" y="6278563"/>
          <p14:tracePt t="119513" x="3282950" y="6278563"/>
          <p14:tracePt t="119517" x="3290888" y="6278563"/>
          <p14:tracePt t="119521" x="3298825" y="6270625"/>
          <p14:tracePt t="119523" x="3306763" y="6270625"/>
          <p14:tracePt t="119527" x="3314700" y="6262688"/>
          <p14:tracePt t="119531" x="3322638" y="6262688"/>
          <p14:tracePt t="119533" x="3330575" y="6262688"/>
          <p14:tracePt t="119538" x="3338513" y="6262688"/>
          <p14:tracePt t="119538" x="3338513" y="6254750"/>
          <p14:tracePt t="119541" x="3346450" y="6254750"/>
          <p14:tracePt t="119544" x="3346450" y="6246813"/>
          <p14:tracePt t="119548" x="3352800" y="6246813"/>
          <p14:tracePt t="119556" x="3360738" y="6238875"/>
          <p14:tracePt t="119696" x="3368675" y="6238875"/>
          <p14:tracePt t="119712" x="3376613" y="6238875"/>
          <p14:tracePt t="119716" x="3384550" y="6238875"/>
          <p14:tracePt t="119718" x="3392488" y="6238875"/>
          <p14:tracePt t="119721" x="3400425" y="6238875"/>
          <p14:tracePt t="119724" x="3408363" y="6238875"/>
          <p14:tracePt t="119724" x="3416300" y="6238875"/>
          <p14:tracePt t="119728" x="3424238" y="6238875"/>
          <p14:tracePt t="119730" x="3432175" y="6238875"/>
          <p14:tracePt t="119733" x="3440113" y="6238875"/>
          <p14:tracePt t="119738" x="3448050" y="6238875"/>
          <p14:tracePt t="119746" x="3455988" y="6238875"/>
          <p14:tracePt t="119876" x="3455988" y="6230938"/>
          <p14:tracePt t="119949" x="3455988" y="6223000"/>
          <p14:tracePt t="119952" x="3455988" y="6215063"/>
          <p14:tracePt t="119953" x="3455988" y="6207125"/>
          <p14:tracePt t="119956" x="3463925" y="6199188"/>
          <p14:tracePt t="119958" x="3463925" y="6191250"/>
          <p14:tracePt t="119960" x="3463925" y="6183313"/>
          <p14:tracePt t="119960" x="3463925" y="6175375"/>
          <p14:tracePt t="119961" x="3463925" y="6169025"/>
          <p14:tracePt t="119964" x="3471863" y="6161088"/>
          <p14:tracePt t="119964" x="3471863" y="6153150"/>
          <p14:tracePt t="119966" x="3471863" y="6145213"/>
          <p14:tracePt t="119966" x="3471863" y="6137275"/>
          <p14:tracePt t="119969" x="3471863" y="6129338"/>
          <p14:tracePt t="119969" x="3471863" y="6121400"/>
          <p14:tracePt t="119972" x="3471863" y="6113463"/>
          <p14:tracePt t="119972" x="3471863" y="6105525"/>
          <p14:tracePt t="119973" x="3478213" y="6097588"/>
          <p14:tracePt t="119976" x="3478213" y="6089650"/>
          <p14:tracePt t="119976" x="3478213" y="6081713"/>
          <p14:tracePt t="119979" x="3478213" y="6073775"/>
          <p14:tracePt t="119980" x="3478213" y="6065838"/>
          <p14:tracePt t="119981" x="3478213" y="6057900"/>
          <p14:tracePt t="119982" x="3478213" y="6049963"/>
          <p14:tracePt t="119984" x="3478213" y="6043613"/>
          <p14:tracePt t="119984" x="3478213" y="6035675"/>
          <p14:tracePt t="119987" x="3478213" y="6027738"/>
          <p14:tracePt t="119987" x="3486150" y="6019800"/>
          <p14:tracePt t="119988" x="3486150" y="6011863"/>
          <p14:tracePt t="119991" x="3486150" y="5995988"/>
          <p14:tracePt t="119993" x="3486150" y="5980113"/>
          <p14:tracePt t="119995" x="3486150" y="5972175"/>
          <p14:tracePt t="119995" x="3486150" y="5964238"/>
          <p14:tracePt t="119997" x="3486150" y="5956300"/>
          <p14:tracePt t="119997" x="3494088" y="5948363"/>
          <p14:tracePt t="119998" x="3494088" y="5940425"/>
          <p14:tracePt t="119999" x="3494088" y="5932488"/>
          <p14:tracePt t="120001" x="3494088" y="5924550"/>
          <p14:tracePt t="120002" x="3494088" y="5918200"/>
          <p14:tracePt t="120002" x="3494088" y="5910263"/>
          <p14:tracePt t="120003" x="3494088" y="5902325"/>
          <p14:tracePt t="120004" x="3494088" y="5894388"/>
          <p14:tracePt t="120005" x="3494088" y="5886450"/>
          <p14:tracePt t="120006" x="3494088" y="5878513"/>
          <p14:tracePt t="120007" x="3494088" y="5870575"/>
          <p14:tracePt t="120008" x="3502025" y="5854700"/>
          <p14:tracePt t="120009" x="3502025" y="5846763"/>
          <p14:tracePt t="120010" x="3502025" y="5838825"/>
          <p14:tracePt t="120011" x="3502025" y="5830888"/>
          <p14:tracePt t="120012" x="3502025" y="5822950"/>
          <p14:tracePt t="120014" x="3502025" y="5807075"/>
          <p14:tracePt t="120014" x="3502025" y="5799138"/>
          <p14:tracePt t="120016" x="3502025" y="5792788"/>
          <p14:tracePt t="120017" x="3502025" y="5776913"/>
          <p14:tracePt t="120017" x="3509963" y="5776913"/>
          <p14:tracePt t="120019" x="3509963" y="5761038"/>
          <p14:tracePt t="120019" x="3509963" y="5745163"/>
          <p14:tracePt t="120020" x="3509963" y="5737225"/>
          <p14:tracePt t="120021" x="3509963" y="5729288"/>
          <p14:tracePt t="120022" x="3509963" y="5713413"/>
          <p14:tracePt t="120023" x="3509963" y="5705475"/>
          <p14:tracePt t="120024" x="3509963" y="5697538"/>
          <p14:tracePt t="120025" x="3509963" y="5681663"/>
          <p14:tracePt t="120026" x="3517900" y="5673725"/>
          <p14:tracePt t="120027" x="3517900" y="5659438"/>
          <p14:tracePt t="120028" x="3517900" y="5651500"/>
          <p14:tracePt t="120030" x="3517900" y="5635625"/>
          <p14:tracePt t="120031" x="3517900" y="5627688"/>
          <p14:tracePt t="120031" x="3517900" y="5619750"/>
          <p14:tracePt t="120033" x="3525838" y="5603875"/>
          <p14:tracePt t="120033" x="3525838" y="5588000"/>
          <p14:tracePt t="120034" x="3525838" y="5580063"/>
          <p14:tracePt t="120036" x="3525838" y="5564188"/>
          <p14:tracePt t="120036" x="3525838" y="5556250"/>
          <p14:tracePt t="120038" x="3525838" y="5548313"/>
          <p14:tracePt t="120038" x="3525838" y="5534025"/>
          <p14:tracePt t="120039" x="3525838" y="5518150"/>
          <p14:tracePt t="120040" x="3525838" y="5510213"/>
          <p14:tracePt t="120041" x="3525838" y="5494338"/>
          <p14:tracePt t="120042" x="3525838" y="5486400"/>
          <p14:tracePt t="120043" x="3525838" y="5470525"/>
          <p14:tracePt t="120044" x="3525838" y="5462588"/>
          <p14:tracePt t="120045" x="3525838" y="5446713"/>
          <p14:tracePt t="120047" x="3525838" y="5438775"/>
          <p14:tracePt t="120047" x="3525838" y="5424488"/>
          <p14:tracePt t="120048" x="3525838" y="5408613"/>
          <p14:tracePt t="120049" x="3525838" y="5400675"/>
          <p14:tracePt t="120050" x="3525838" y="5384800"/>
          <p14:tracePt t="120051" x="3525838" y="5376863"/>
          <p14:tracePt t="120053" x="3525838" y="5368925"/>
          <p14:tracePt t="120053" x="3525838" y="5353050"/>
          <p14:tracePt t="120054" x="3533775" y="5337175"/>
          <p14:tracePt t="120055" x="3533775" y="5329238"/>
          <p14:tracePt t="120056" x="3533775" y="5313363"/>
          <p14:tracePt t="120057" x="3533775" y="5305425"/>
          <p14:tracePt t="120058" x="3533775" y="5291138"/>
          <p14:tracePt t="120059" x="3533775" y="5283200"/>
          <p14:tracePt t="120060" x="3533775" y="5275263"/>
          <p14:tracePt t="120061" x="3533775" y="5259388"/>
          <p14:tracePt t="120062" x="3533775" y="5251450"/>
          <p14:tracePt t="120064" x="3533775" y="5243513"/>
          <p14:tracePt t="120064" x="3541713" y="5227638"/>
          <p14:tracePt t="120065" x="3541713" y="5219700"/>
          <p14:tracePt t="120066" x="3541713" y="5211763"/>
          <p14:tracePt t="120067" x="3541713" y="5195888"/>
          <p14:tracePt t="120068" x="3541713" y="5187950"/>
          <p14:tracePt t="120069" x="3541713" y="5173663"/>
          <p14:tracePt t="120071" x="3541713" y="5165725"/>
          <p14:tracePt t="120071" x="3541713" y="5157788"/>
          <p14:tracePt t="120073" x="3541713" y="5141913"/>
          <p14:tracePt t="120073" x="3541713" y="5133975"/>
          <p14:tracePt t="120074" x="3541713" y="5126038"/>
          <p14:tracePt t="120075" x="3541713" y="5118100"/>
          <p14:tracePt t="120076" x="3541713" y="5102225"/>
          <p14:tracePt t="120078" x="3549650" y="5086350"/>
          <p14:tracePt t="120080" x="3549650" y="5078413"/>
          <p14:tracePt t="120081" x="3549650" y="5070475"/>
          <p14:tracePt t="120081" x="3549650" y="5062538"/>
          <p14:tracePt t="120083" x="3549650" y="5054600"/>
          <p14:tracePt t="120083" x="3557588" y="5048250"/>
          <p14:tracePt t="120084" x="3557588" y="5032375"/>
          <p14:tracePt t="120087" x="3557588" y="5016500"/>
          <p14:tracePt t="120088" x="3557588" y="5008563"/>
          <p14:tracePt t="120088" x="3557588" y="5000625"/>
          <p14:tracePt t="120089" x="3557588" y="4992688"/>
          <p14:tracePt t="120090" x="3557588" y="4976813"/>
          <p14:tracePt t="120093" x="3557588" y="4960938"/>
          <p14:tracePt t="120093" x="3557588" y="4953000"/>
          <p14:tracePt t="120094" x="3557588" y="4945063"/>
          <p14:tracePt t="120095" x="3557588" y="4937125"/>
          <p14:tracePt t="120097" x="3557588" y="4929188"/>
          <p14:tracePt t="120098" x="3557588" y="4922838"/>
          <p14:tracePt t="120098" x="3565525" y="4906963"/>
          <p14:tracePt t="120100" x="3565525" y="4891088"/>
          <p14:tracePt t="120103" x="3565525" y="4875213"/>
          <p14:tracePt t="120103" x="3565525" y="4867275"/>
          <p14:tracePt t="120104" x="3565525" y="4859338"/>
          <p14:tracePt t="120106" x="3565525" y="4851400"/>
          <p14:tracePt t="120106" x="3565525" y="4843463"/>
          <p14:tracePt t="120107" x="3565525" y="4835525"/>
          <p14:tracePt t="120108" x="3565525" y="4827588"/>
          <p14:tracePt t="120109" x="3565525" y="4819650"/>
          <p14:tracePt t="120110" x="3565525" y="4803775"/>
          <p14:tracePt t="120112" x="3565525" y="4797425"/>
          <p14:tracePt t="120112" x="3573463" y="4789488"/>
          <p14:tracePt t="120113" x="3573463" y="4781550"/>
          <p14:tracePt t="120114" x="3573463" y="4765675"/>
          <p14:tracePt t="120115" x="3573463" y="4757738"/>
          <p14:tracePt t="120116" x="3573463" y="4749800"/>
          <p14:tracePt t="120117" x="3573463" y="4733925"/>
          <p14:tracePt t="120120" x="3573463" y="4718050"/>
          <p14:tracePt t="120121" x="3573463" y="4710113"/>
          <p14:tracePt t="120121" x="3573463" y="4702175"/>
          <p14:tracePt t="120123" x="3573463" y="4694238"/>
          <p14:tracePt t="120123" x="3573463" y="4678363"/>
          <p14:tracePt t="120124" x="3573463" y="4672013"/>
          <p14:tracePt t="120125" x="3573463" y="4664075"/>
          <p14:tracePt t="120126" x="3573463" y="4656138"/>
          <p14:tracePt t="120128" x="3573463" y="4648200"/>
          <p14:tracePt t="120128" x="3573463" y="4640263"/>
          <p14:tracePt t="120130" x="3581400" y="4624388"/>
          <p14:tracePt t="120131" x="3581400" y="4616450"/>
          <p14:tracePt t="120131" x="3581400" y="4608513"/>
          <p14:tracePt t="120133" x="3581400" y="4600575"/>
          <p14:tracePt t="120133" x="3581400" y="4584700"/>
          <p14:tracePt t="120135" x="3581400" y="4568825"/>
          <p14:tracePt t="120136" x="3581400" y="4560888"/>
          <p14:tracePt t="120137" x="3581400" y="4552950"/>
          <p14:tracePt t="120138" x="3581400" y="4546600"/>
          <p14:tracePt t="120139" x="3581400" y="4530725"/>
          <p14:tracePt t="120141" x="3581400" y="4514850"/>
          <p14:tracePt t="120143" x="3581400" y="4506913"/>
          <p14:tracePt t="120144" x="3581400" y="4498975"/>
          <p14:tracePt t="120144" x="3581400" y="4483100"/>
          <p14:tracePt t="120145" x="3581400" y="4475163"/>
          <p14:tracePt t="120147" x="3581400" y="4467225"/>
          <p14:tracePt t="120147" x="3581400" y="4451350"/>
          <p14:tracePt t="120149" x="3581400" y="4443413"/>
          <p14:tracePt t="120149" x="3581400" y="4435475"/>
          <p14:tracePt t="120150" x="3581400" y="4427538"/>
          <p14:tracePt t="120151" x="3581400" y="4413250"/>
          <p14:tracePt t="120152" x="3581400" y="4405313"/>
          <p14:tracePt t="120154" x="3581400" y="4389438"/>
          <p14:tracePt t="120156" x="3581400" y="4381500"/>
          <p14:tracePt t="120156" x="3581400" y="4373563"/>
          <p14:tracePt t="120157" x="3581400" y="4357688"/>
          <p14:tracePt t="120159" x="3581400" y="4349750"/>
          <p14:tracePt t="120159" x="3581400" y="4341813"/>
          <p14:tracePt t="120160" x="3581400" y="4333875"/>
          <p14:tracePt t="120161" x="3581400" y="4325938"/>
          <p14:tracePt t="120162" x="3589338" y="4310063"/>
          <p14:tracePt t="120163" x="3589338" y="4302125"/>
          <p14:tracePt t="120164" x="3589338" y="4287838"/>
          <p14:tracePt t="120165" x="3589338" y="4279900"/>
          <p14:tracePt t="120166" x="3589338" y="4271963"/>
          <p14:tracePt t="120167" x="3597275" y="4264025"/>
          <p14:tracePt t="120168" x="3597275" y="4256088"/>
          <p14:tracePt t="120169" x="3597275" y="4240213"/>
          <p14:tracePt t="120170" x="3597275" y="4232275"/>
          <p14:tracePt t="120171" x="3597275" y="4216400"/>
          <p14:tracePt t="120172" x="3597275" y="4208463"/>
          <p14:tracePt t="120173" x="3597275" y="4200525"/>
          <p14:tracePt t="120174" x="3597275" y="4192588"/>
          <p14:tracePt t="120176" x="3597275" y="4176713"/>
          <p14:tracePt t="120176" x="3597275" y="4170363"/>
          <p14:tracePt t="120177" x="3597275" y="4162425"/>
          <p14:tracePt t="120178" x="3597275" y="4146550"/>
          <p14:tracePt t="120180" x="3597275" y="4130675"/>
          <p14:tracePt t="120181" x="3597275" y="4122738"/>
          <p14:tracePt t="120182" x="3597275" y="4106863"/>
          <p14:tracePt t="120183" x="3597275" y="4098925"/>
          <p14:tracePt t="120184" x="3597275" y="4090988"/>
          <p14:tracePt t="120185" x="3597275" y="4075113"/>
          <p14:tracePt t="120186" x="3597275" y="4067175"/>
          <p14:tracePt t="120188" x="3597275" y="4052888"/>
          <p14:tracePt t="120190" x="3597275" y="4044950"/>
          <p14:tracePt t="120190" x="3597275" y="4037013"/>
          <p14:tracePt t="120191" x="3597275" y="4029075"/>
          <p14:tracePt t="120193" x="3597275" y="4021138"/>
          <p14:tracePt t="120193" x="3597275" y="4005263"/>
          <p14:tracePt t="120194" x="3597275" y="3997325"/>
          <p14:tracePt t="120195" x="3597275" y="3989388"/>
          <p14:tracePt t="120197" x="3597275" y="3981450"/>
          <p14:tracePt t="120197" x="3597275" y="3973513"/>
          <p14:tracePt t="120198" x="3597275" y="3965575"/>
          <p14:tracePt t="120199" x="3597275" y="3949700"/>
          <p14:tracePt t="120200" x="3597275" y="3941763"/>
          <p14:tracePt t="120203" x="3597275" y="3927475"/>
          <p14:tracePt t="120204" x="3597275" y="3919538"/>
          <p14:tracePt t="120204" x="3597275" y="3911600"/>
          <p14:tracePt t="120205" x="3597275" y="3903663"/>
          <p14:tracePt t="120207" x="3589338" y="3895725"/>
          <p14:tracePt t="120207" x="3589338" y="3887788"/>
          <p14:tracePt t="120208" x="3589338" y="3879850"/>
          <p14:tracePt t="120210" x="3589338" y="3871913"/>
          <p14:tracePt t="120210" x="3589338" y="3863975"/>
          <p14:tracePt t="120211" x="3589338" y="3856038"/>
          <p14:tracePt t="120212" x="3589338" y="3848100"/>
          <p14:tracePt t="120214" x="3581400" y="3840163"/>
          <p14:tracePt t="120214" x="3581400" y="3832225"/>
          <p14:tracePt t="120215" x="3581400" y="3824288"/>
          <p14:tracePt t="120216" x="3581400" y="3816350"/>
          <p14:tracePt t="120217" x="3581400" y="3808413"/>
          <p14:tracePt t="120218" x="3581400" y="3802063"/>
          <p14:tracePt t="120219" x="3581400" y="3794125"/>
          <p14:tracePt t="120220" x="3581400" y="3786188"/>
          <p14:tracePt t="120221" x="3573463" y="3778250"/>
          <p14:tracePt t="120223" x="3573463" y="3770313"/>
          <p14:tracePt t="120223" x="3573463" y="3762375"/>
          <p14:tracePt t="120224" x="3573463" y="3754438"/>
          <p14:tracePt t="120225" x="3573463" y="3746500"/>
          <p14:tracePt t="120227" x="3573463" y="3730625"/>
          <p14:tracePt t="120228" x="3573463" y="3722688"/>
          <p14:tracePt t="120228" x="3573463" y="3714750"/>
          <p14:tracePt t="120230" x="3565525" y="3706813"/>
          <p14:tracePt t="120231" x="3565525" y="3698875"/>
          <p14:tracePt t="120231" x="3565525" y="3690938"/>
          <p14:tracePt t="120232" x="3565525" y="3683000"/>
          <p14:tracePt t="120233" x="3565525" y="3676650"/>
          <p14:tracePt t="120234" x="3565525" y="3668713"/>
          <p14:tracePt t="120235" x="3565525" y="3660775"/>
          <p14:tracePt t="120236" x="3565525" y="3652838"/>
          <p14:tracePt t="120237" x="3557588" y="3644900"/>
          <p14:tracePt t="120238" x="3557588" y="3636963"/>
          <p14:tracePt t="120239" x="3557588" y="3629025"/>
          <p14:tracePt t="120240" x="3557588" y="3621088"/>
          <p14:tracePt t="120241" x="3549650" y="3605213"/>
          <p14:tracePt t="120244" x="3549650" y="3589338"/>
          <p14:tracePt t="120245" x="3549650" y="3581400"/>
          <p14:tracePt t="120245" x="3549650" y="3573463"/>
          <p14:tracePt t="120247" x="3549650" y="3565525"/>
          <p14:tracePt t="120248" x="3541713" y="3557588"/>
          <p14:tracePt t="120248" x="3541713" y="3551238"/>
          <p14:tracePt t="120249" x="3541713" y="3543300"/>
          <p14:tracePt t="120250" x="3541713" y="3535363"/>
          <p14:tracePt t="120251" x="3533775" y="3527425"/>
          <p14:tracePt t="120252" x="3533775" y="3519488"/>
          <p14:tracePt t="120253" x="3533775" y="3503613"/>
          <p14:tracePt t="120254" x="3533775" y="3495675"/>
          <p14:tracePt t="120255" x="3533775" y="3487738"/>
          <p14:tracePt t="120256" x="3533775" y="3479800"/>
          <p14:tracePt t="120257" x="3533775" y="3471863"/>
          <p14:tracePt t="120258" x="3533775" y="3463925"/>
          <p14:tracePt t="120259" x="3525838" y="3455988"/>
          <p14:tracePt t="120260" x="3525838" y="3448050"/>
          <p14:tracePt t="120262" x="3525838" y="3432175"/>
          <p14:tracePt t="120263" x="3525838" y="3425825"/>
          <p14:tracePt t="120264" x="3525838" y="3409950"/>
          <p14:tracePt t="120265" x="3517900" y="3402013"/>
          <p14:tracePt t="120266" x="3517900" y="3394075"/>
          <p14:tracePt t="120268" x="3517900" y="3386138"/>
          <p14:tracePt t="120268" x="3517900" y="3370263"/>
          <p14:tracePt t="120269" x="3517900" y="3362325"/>
          <p14:tracePt t="120271" x="3517900" y="3354388"/>
          <p14:tracePt t="120273" x="3517900" y="3338513"/>
          <p14:tracePt t="120273" x="3517900" y="3330575"/>
          <p14:tracePt t="120274" x="3517900" y="3322638"/>
          <p14:tracePt t="120275" x="3517900" y="3314700"/>
          <p14:tracePt t="120276" x="3517900" y="3306763"/>
          <p14:tracePt t="120277" x="3509963" y="3292475"/>
          <p14:tracePt t="120280" x="3509963" y="3284538"/>
          <p14:tracePt t="120281" x="3509963" y="3268663"/>
          <p14:tracePt t="120281" x="3509963" y="3260725"/>
          <p14:tracePt t="120283" x="3509963" y="3252788"/>
          <p14:tracePt t="120283" x="3509963" y="3244850"/>
          <p14:tracePt t="120284" x="3509963" y="3228975"/>
          <p14:tracePt t="120286" x="3509963" y="3221038"/>
          <p14:tracePt t="120286" x="3509963" y="3213100"/>
          <p14:tracePt t="120287" x="3509963" y="3197225"/>
          <p14:tracePt t="120288" x="3509963" y="3189288"/>
          <p14:tracePt t="120289" x="3509963" y="3181350"/>
          <p14:tracePt t="120290" x="3509963" y="3167063"/>
          <p14:tracePt t="120291" x="3509963" y="3159125"/>
          <p14:tracePt t="120292" x="3509963" y="3151188"/>
          <p14:tracePt t="120293" x="3509963" y="3143250"/>
          <p14:tracePt t="120294" x="3509963" y="3135313"/>
          <p14:tracePt t="120295" x="3509963" y="3119438"/>
          <p14:tracePt t="120297" x="3509963" y="3111500"/>
          <p14:tracePt t="120298" x="3509963" y="3103563"/>
          <p14:tracePt t="120298" x="3509963" y="3095625"/>
          <p14:tracePt t="120299" x="3509963" y="3087688"/>
          <p14:tracePt t="120300" x="3509963" y="3079750"/>
          <p14:tracePt t="120301" x="3509963" y="3071813"/>
          <p14:tracePt t="120302" x="3509963" y="3055938"/>
          <p14:tracePt t="120304" x="3509963" y="3041650"/>
          <p14:tracePt t="120307" x="3509963" y="3033713"/>
          <p14:tracePt t="120307" x="3509963" y="3017838"/>
          <p14:tracePt t="120308" x="3509963" y="3009900"/>
          <p14:tracePt t="120309" x="3509963" y="3001963"/>
          <p14:tracePt t="120311" x="3509963" y="2986088"/>
          <p14:tracePt t="120313" x="3509963" y="2978150"/>
          <p14:tracePt t="120314" x="3509963" y="2970213"/>
          <p14:tracePt t="120314" x="3509963" y="2962275"/>
          <p14:tracePt t="120315" x="3509963" y="2954338"/>
          <p14:tracePt t="120316" x="3509963" y="2946400"/>
          <p14:tracePt t="120319" x="3509963" y="2930525"/>
          <p14:tracePt t="120320" x="3509963" y="2924175"/>
          <p14:tracePt t="120321" x="3509963" y="2916238"/>
          <p14:tracePt t="120322" x="3509963" y="2908300"/>
          <p14:tracePt t="120323" x="3509963" y="2900363"/>
          <p14:tracePt t="120324" x="3509963" y="2892425"/>
          <p14:tracePt t="120326" x="3509963" y="2884488"/>
          <p14:tracePt t="120328" x="3509963" y="2876550"/>
          <p14:tracePt t="120328" x="3509963" y="2868613"/>
          <p14:tracePt t="120330" x="3509963" y="2860675"/>
          <p14:tracePt t="120332" x="3509963" y="2852738"/>
          <p14:tracePt t="120333" x="3502025" y="2844800"/>
          <p14:tracePt t="120334" x="3502025" y="2836863"/>
          <p14:tracePt t="120335" x="3502025" y="2828925"/>
          <p14:tracePt t="120336" x="3502025" y="2820988"/>
          <p14:tracePt t="120338" x="3502025" y="2813050"/>
          <p14:tracePt t="120339" x="3502025" y="2805113"/>
          <p14:tracePt t="120342" x="3502025" y="2798763"/>
          <p14:tracePt t="120342" x="3502025" y="2790825"/>
          <p14:tracePt t="120345" x="3502025" y="2782888"/>
          <p14:tracePt t="120345" x="3502025" y="2774950"/>
          <p14:tracePt t="120348" x="3502025" y="2767013"/>
          <p14:tracePt t="120350" x="3502025" y="2759075"/>
          <p14:tracePt t="120350" x="3502025" y="2751138"/>
          <p14:tracePt t="120351" x="3502025" y="2743200"/>
          <p14:tracePt t="120353" x="3502025" y="2735263"/>
          <p14:tracePt t="120354" x="3502025" y="2727325"/>
          <p14:tracePt t="120355" x="3502025" y="2719388"/>
          <p14:tracePt t="120358" x="3502025" y="2711450"/>
          <p14:tracePt t="120358" x="3494088" y="2711450"/>
          <p14:tracePt t="120359" x="3494088" y="2703513"/>
          <p14:tracePt t="120360" x="3494088" y="2695575"/>
          <p14:tracePt t="120363" x="3494088" y="2687638"/>
          <p14:tracePt t="120364" x="3494088" y="2681288"/>
          <p14:tracePt t="120366" x="3494088" y="2673350"/>
          <p14:tracePt t="120367" x="3494088" y="2665413"/>
          <p14:tracePt t="120368" x="3494088" y="2657475"/>
          <p14:tracePt t="120369" x="3494088" y="2649538"/>
          <p14:tracePt t="120372" x="3494088" y="2641600"/>
          <p14:tracePt t="120373" x="3494088" y="2633663"/>
          <p14:tracePt t="120374" x="3494088" y="2625725"/>
          <p14:tracePt t="120377" x="3494088" y="2617788"/>
          <p14:tracePt t="120377" x="3494088" y="2609850"/>
          <p14:tracePt t="120380" x="3494088" y="2593975"/>
          <p14:tracePt t="120383" x="3486150" y="2586038"/>
          <p14:tracePt t="120384" x="3486150" y="2578100"/>
          <p14:tracePt t="120385" x="3486150" y="2570163"/>
          <p14:tracePt t="120388" x="3486150" y="2562225"/>
          <p14:tracePt t="120388" x="3486150" y="2555875"/>
          <p14:tracePt t="120391" x="3486150" y="2547938"/>
          <p14:tracePt t="120391" x="3486150" y="2540000"/>
          <p14:tracePt t="120394" x="3486150" y="2532063"/>
          <p14:tracePt t="120394" x="3486150" y="2524125"/>
          <p14:tracePt t="120397" x="3486150" y="2516188"/>
          <p14:tracePt t="120399" x="3486150" y="2508250"/>
          <p14:tracePt t="120402" x="3486150" y="2500313"/>
          <p14:tracePt t="120403" x="3486150" y="2492375"/>
          <p14:tracePt t="120404" x="3486150" y="2484438"/>
          <p14:tracePt t="120408" x="3486150" y="2476500"/>
          <p14:tracePt t="120408" x="3486150" y="2468563"/>
          <p14:tracePt t="120411" x="3486150" y="2460625"/>
          <p14:tracePt t="120413" x="3486150" y="2452688"/>
          <p14:tracePt t="120414" x="3486150" y="2444750"/>
          <p14:tracePt t="120418" x="3478213" y="2436813"/>
          <p14:tracePt t="120418" x="3478213" y="2430463"/>
          <p14:tracePt t="120420" x="3478213" y="2422525"/>
          <p14:tracePt t="120423" x="3478213" y="2414588"/>
          <p14:tracePt t="120425" x="3478213" y="2406650"/>
          <p14:tracePt t="120425" x="3478213" y="2398713"/>
          <p14:tracePt t="120429" x="3478213" y="2390775"/>
          <p14:tracePt t="120430" x="3478213" y="2382838"/>
          <p14:tracePt t="120431" x="3478213" y="2374900"/>
          <p14:tracePt t="120434" x="3478213" y="2366963"/>
          <p14:tracePt t="120434" x="3478213" y="2359025"/>
          <p14:tracePt t="120437" x="3478213" y="2351088"/>
          <p14:tracePt t="120438" x="3478213" y="2343150"/>
          <p14:tracePt t="120441" x="3478213" y="2335213"/>
          <p14:tracePt t="120443" x="3478213" y="2327275"/>
          <p14:tracePt t="120446" x="3478213" y="2319338"/>
          <p14:tracePt t="120448" x="3478213" y="2311400"/>
          <p14:tracePt t="120451" x="3478213" y="2305050"/>
          <p14:tracePt t="120454" x="3478213" y="2297113"/>
          <p14:tracePt t="120456" x="3478213" y="2289175"/>
          <p14:tracePt t="120461" x="3478213" y="2281238"/>
          <p14:tracePt t="120464" x="3478213" y="2273300"/>
          <p14:tracePt t="120471" x="3478213" y="2265363"/>
          <p14:tracePt t="120478" x="3478213" y="2257425"/>
          <p14:tracePt t="120488" x="3478213" y="2249488"/>
          <p14:tracePt t="120501" x="3478213" y="2241550"/>
          <p14:tracePt t="120509" x="3478213" y="2233613"/>
          <p14:tracePt t="120528" x="3471863" y="2233613"/>
          <p14:tracePt t="120626" x="3463925" y="2233613"/>
          <p14:tracePt t="120630" x="3455988" y="2233613"/>
          <p14:tracePt t="120631" x="3448050" y="2233613"/>
          <p14:tracePt t="120634" x="3440113" y="2233613"/>
          <p14:tracePt t="120637" x="3432175" y="2233613"/>
          <p14:tracePt t="120640" x="3424238" y="2233613"/>
          <p14:tracePt t="120643" x="3416300" y="2233613"/>
          <p14:tracePt t="120644" x="3408363" y="2233613"/>
          <p14:tracePt t="120647" x="3400425" y="2233613"/>
          <p14:tracePt t="120648" x="3392488" y="2233613"/>
          <p14:tracePt t="120651" x="3384550" y="2233613"/>
          <p14:tracePt t="120654" x="3376613" y="2233613"/>
          <p14:tracePt t="120655" x="3368675" y="2233613"/>
          <p14:tracePt t="120659" x="3360738" y="2233613"/>
          <p14:tracePt t="120659" x="3352800" y="2233613"/>
          <p14:tracePt t="120661" x="3346450" y="2233613"/>
          <p14:tracePt t="120664" x="3338513" y="2233613"/>
          <p14:tracePt t="120666" x="3330575" y="2233613"/>
          <p14:tracePt t="120667" x="3322638" y="2233613"/>
          <p14:tracePt t="120669" x="3314700" y="2233613"/>
          <p14:tracePt t="120670" x="3306763" y="2233613"/>
          <p14:tracePt t="120671" x="3298825" y="2233613"/>
          <p14:tracePt t="120673" x="3298825" y="2241550"/>
          <p14:tracePt t="120673" x="3290888" y="2241550"/>
          <p14:tracePt t="120675" x="3282950" y="2241550"/>
          <p14:tracePt t="120678" x="3275013" y="2241550"/>
          <p14:tracePt t="120679" x="3267075" y="2241550"/>
          <p14:tracePt t="120682" x="3259138" y="2241550"/>
          <p14:tracePt t="120683" x="3251200" y="2241550"/>
          <p14:tracePt t="120686" x="3243263" y="2241550"/>
          <p14:tracePt t="120687" x="3235325" y="2241550"/>
          <p14:tracePt t="120691" x="3228975" y="2241550"/>
          <p14:tracePt t="120694" x="3221038" y="2241550"/>
          <p14:tracePt t="120697" x="3213100" y="2241550"/>
          <p14:tracePt t="120700" x="3205163" y="2241550"/>
          <p14:tracePt t="120703" x="3197225" y="2241550"/>
          <p14:tracePt t="120707" x="3189288" y="2241550"/>
          <p14:tracePt t="120709" x="3181350" y="2241550"/>
          <p14:tracePt t="120711" x="3173413" y="2241550"/>
          <p14:tracePt t="120714" x="3165475" y="2241550"/>
          <p14:tracePt t="120718" x="3157538" y="2241550"/>
          <p14:tracePt t="120721" x="3149600" y="2241550"/>
          <p14:tracePt t="120723" x="3141663" y="2241550"/>
          <p14:tracePt t="120726" x="3133725" y="2241550"/>
          <p14:tracePt t="120728" x="3125788" y="2241550"/>
          <p14:tracePt t="120730" x="3117850" y="2241550"/>
          <p14:tracePt t="120731" x="3117850" y="2249488"/>
          <p14:tracePt t="120732" x="3109913" y="2249488"/>
          <p14:tracePt t="120734" x="3103563" y="2249488"/>
          <p14:tracePt t="120735" x="3095625" y="2249488"/>
          <p14:tracePt t="120738" x="3087688" y="2249488"/>
          <p14:tracePt t="120739" x="3079750" y="2249488"/>
          <p14:tracePt t="120741" x="3071813" y="2249488"/>
          <p14:tracePt t="120743" x="3063875" y="2249488"/>
          <p14:tracePt t="120745" x="3055938" y="2249488"/>
          <p14:tracePt t="120747" x="3048000" y="2249488"/>
          <p14:tracePt t="120749" x="3040063" y="2249488"/>
          <p14:tracePt t="120750" x="3032125" y="2249488"/>
          <p14:tracePt t="120753" x="3024188" y="2249488"/>
          <p14:tracePt t="120754" x="3016250" y="2249488"/>
          <p14:tracePt t="120755" x="3008313" y="2249488"/>
          <p14:tracePt t="120757" x="3000375" y="2249488"/>
          <p14:tracePt t="120758" x="2992438" y="2249488"/>
          <p14:tracePt t="120760" x="2986088" y="2249488"/>
          <p14:tracePt t="120762" x="2978150" y="2249488"/>
          <p14:tracePt t="120763" x="2970213" y="2257425"/>
          <p14:tracePt t="120764" x="2962275" y="2257425"/>
          <p14:tracePt t="120767" x="2954338" y="2257425"/>
          <p14:tracePt t="120768" x="2946400" y="2257425"/>
          <p14:tracePt t="120771" x="2938463" y="2257425"/>
          <p14:tracePt t="120771" x="2930525" y="2257425"/>
          <p14:tracePt t="120773" x="2922588" y="2257425"/>
          <p14:tracePt t="120775" x="2914650" y="2257425"/>
          <p14:tracePt t="120777" x="2906713" y="2257425"/>
          <p14:tracePt t="120780" x="2898775" y="2257425"/>
          <p14:tracePt t="120781" x="2890838" y="2257425"/>
          <p14:tracePt t="120782" x="2882900" y="2257425"/>
          <p14:tracePt t="120784" x="2874963" y="2257425"/>
          <p14:tracePt t="120785" x="2867025" y="2257425"/>
          <p14:tracePt t="120787" x="2860675" y="2257425"/>
          <p14:tracePt t="120789" x="2852738" y="2257425"/>
          <p14:tracePt t="120790" x="2844800" y="2257425"/>
          <p14:tracePt t="120793" x="2836863" y="2257425"/>
          <p14:tracePt t="120793" x="2828925" y="2257425"/>
          <p14:tracePt t="120794" x="2820988" y="2257425"/>
          <p14:tracePt t="120797" x="2813050" y="2257425"/>
          <p14:tracePt t="120798" x="2805113" y="2257425"/>
          <p14:tracePt t="120799" x="2797175" y="2257425"/>
          <p14:tracePt t="120801" x="2789238" y="2257425"/>
          <p14:tracePt t="120801" x="2781300" y="2257425"/>
          <p14:tracePt t="120803" x="2773363" y="2249488"/>
          <p14:tracePt t="120804" x="2765425" y="2249488"/>
          <p14:tracePt t="120814" x="2711450" y="2233613"/>
          <p14:tracePt t="120815" x="2703513" y="2233613"/>
          <p14:tracePt t="120815" x="2695575" y="2233613"/>
          <p14:tracePt t="120816" x="2687638" y="2233613"/>
          <p14:tracePt t="120817" x="2679700" y="2233613"/>
          <p14:tracePt t="120818" x="2671763" y="2225675"/>
          <p14:tracePt t="120819" x="2663825" y="2225675"/>
          <p14:tracePt t="120821" x="2655888" y="2225675"/>
          <p14:tracePt t="120823" x="2647950" y="2225675"/>
          <p14:tracePt t="120823" x="2640013" y="2217738"/>
          <p14:tracePt t="120825" x="2632075" y="2217738"/>
          <p14:tracePt t="120826" x="2624138" y="2217738"/>
          <p14:tracePt t="120827" x="2617788" y="2217738"/>
          <p14:tracePt t="120828" x="2609850" y="2217738"/>
          <p14:tracePt t="120831" x="2601913" y="2217738"/>
          <p14:tracePt t="120832" x="2586038" y="2209800"/>
          <p14:tracePt t="120834" x="2578100" y="2209800"/>
          <p14:tracePt t="120837" x="2570163" y="2209800"/>
          <p14:tracePt t="120837" x="2570163" y="2201863"/>
          <p14:tracePt t="120838" x="2562225" y="2201863"/>
          <p14:tracePt t="120840" x="2554288" y="2201863"/>
          <p14:tracePt t="120843" x="2546350" y="2201863"/>
          <p14:tracePt t="120843" x="2538413" y="2201863"/>
          <p14:tracePt t="120847" x="2530475" y="2201863"/>
          <p14:tracePt t="120850" x="2522538" y="2193925"/>
          <p14:tracePt t="120853" x="2514600" y="2193925"/>
          <p14:tracePt t="120858" x="2506663" y="2193925"/>
          <p14:tracePt t="120861" x="2506663" y="2185988"/>
          <p14:tracePt t="120863" x="2498725" y="2185988"/>
          <p14:tracePt t="121069" x="2498725" y="2193925"/>
          <p14:tracePt t="121072" x="2498725" y="2201863"/>
          <p14:tracePt t="121073" x="2498725" y="2209800"/>
          <p14:tracePt t="121076" x="2498725" y="2217738"/>
          <p14:tracePt t="121076" x="2492375" y="2225675"/>
          <p14:tracePt t="121077" x="2492375" y="2233613"/>
          <p14:tracePt t="121078" x="2492375" y="2241550"/>
          <p14:tracePt t="121080" x="2492375" y="2249488"/>
          <p14:tracePt t="121081" x="2492375" y="2265363"/>
          <p14:tracePt t="121083" x="2484438" y="2281238"/>
          <p14:tracePt t="121084" x="2484438" y="2289175"/>
          <p14:tracePt t="121086" x="2484438" y="2297113"/>
          <p14:tracePt t="121087" x="2484438" y="2305050"/>
          <p14:tracePt t="121087" x="2484438" y="2311400"/>
          <p14:tracePt t="121088" x="2484438" y="2319338"/>
          <p14:tracePt t="121089" x="2484438" y="2327275"/>
          <p14:tracePt t="121090" x="2484438" y="2335213"/>
          <p14:tracePt t="121091" x="2484438" y="2351088"/>
          <p14:tracePt t="121092" x="2476500" y="2359025"/>
          <p14:tracePt t="121093" x="2476500" y="2366963"/>
          <p14:tracePt t="121094" x="2476500" y="2374900"/>
          <p14:tracePt t="121095" x="2476500" y="2382838"/>
          <p14:tracePt t="121097" x="2476500" y="2390775"/>
          <p14:tracePt t="121098" x="2476500" y="2406650"/>
          <p14:tracePt t="121098" x="2476500" y="2422525"/>
          <p14:tracePt t="121099" x="2476500" y="2430463"/>
          <p14:tracePt t="121101" x="2468563" y="2444750"/>
          <p14:tracePt t="121101" x="2468563" y="2452688"/>
          <p14:tracePt t="121103" x="2468563" y="2460625"/>
          <p14:tracePt t="121104" x="2468563" y="2476500"/>
          <p14:tracePt t="121104" x="2468563" y="2492375"/>
          <p14:tracePt t="121105" x="2468563" y="2508250"/>
          <p14:tracePt t="121106" x="2468563" y="2516188"/>
          <p14:tracePt t="121107" x="2468563" y="2532063"/>
          <p14:tracePt t="121108" x="2460625" y="2547938"/>
          <p14:tracePt t="121109" x="2460625" y="2555875"/>
          <p14:tracePt t="121110" x="2460625" y="2570163"/>
          <p14:tracePt t="121111" x="2460625" y="2586038"/>
          <p14:tracePt t="121112" x="2460625" y="2601913"/>
          <p14:tracePt t="121113" x="2460625" y="2617788"/>
          <p14:tracePt t="121114" x="2460625" y="2633663"/>
          <p14:tracePt t="121115" x="2452688" y="2641600"/>
          <p14:tracePt t="121117" x="2452688" y="2657475"/>
          <p14:tracePt t="121117" x="2452688" y="2673350"/>
          <p14:tracePt t="121118" x="2452688" y="2687638"/>
          <p14:tracePt t="121119" x="2444750" y="2703513"/>
          <p14:tracePt t="121121" x="2444750" y="2719388"/>
          <p14:tracePt t="121122" x="2444750" y="2735263"/>
          <p14:tracePt t="121122" x="2444750" y="2751138"/>
          <p14:tracePt t="121123" x="2444750" y="2767013"/>
          <p14:tracePt t="121124" x="2444750" y="2782888"/>
          <p14:tracePt t="121125" x="2444750" y="2798763"/>
          <p14:tracePt t="121126" x="2444750" y="2813050"/>
          <p14:tracePt t="121127" x="2436813" y="2828925"/>
          <p14:tracePt t="121128" x="2436813" y="2844800"/>
          <p14:tracePt t="121130" x="2436813" y="2876550"/>
          <p14:tracePt t="121131" x="2428875" y="2892425"/>
          <p14:tracePt t="121132" x="2428875" y="2908300"/>
          <p14:tracePt t="121133" x="2428875" y="2924175"/>
          <p14:tracePt t="121134" x="2428875" y="2946400"/>
          <p14:tracePt t="121135" x="2428875" y="2962275"/>
          <p14:tracePt t="121136" x="2428875" y="2978150"/>
          <p14:tracePt t="121138" x="2420938" y="2994025"/>
          <p14:tracePt t="121138" x="2420938" y="3009900"/>
          <p14:tracePt t="121139" x="2420938" y="3025775"/>
          <p14:tracePt t="121140" x="2420938" y="3041650"/>
          <p14:tracePt t="121141" x="2413000" y="3063875"/>
          <p14:tracePt t="121142" x="2413000" y="3071813"/>
          <p14:tracePt t="121143" x="2413000" y="3095625"/>
          <p14:tracePt t="121144" x="2413000" y="3103563"/>
          <p14:tracePt t="121145" x="2413000" y="3119438"/>
          <p14:tracePt t="121147" x="2413000" y="3143250"/>
          <p14:tracePt t="121148" x="2413000" y="3159125"/>
          <p14:tracePt t="121149" x="2413000" y="3175000"/>
          <p14:tracePt t="121149" x="2413000" y="3181350"/>
          <p14:tracePt t="121150" x="2413000" y="3197225"/>
          <p14:tracePt t="121151" x="2405063" y="3213100"/>
          <p14:tracePt t="121152" x="2405063" y="3228975"/>
          <p14:tracePt t="121153" x="2405063" y="3244850"/>
          <p14:tracePt t="121155" x="2405063" y="3260725"/>
          <p14:tracePt t="121155" x="2405063" y="3276600"/>
          <p14:tracePt t="121156" x="2397125" y="3292475"/>
          <p14:tracePt t="121157" x="2397125" y="3300413"/>
          <p14:tracePt t="121158" x="2397125" y="3314700"/>
          <p14:tracePt t="121159" x="2397125" y="3330575"/>
          <p14:tracePt t="121160" x="2397125" y="3346450"/>
          <p14:tracePt t="121161" x="2389188" y="3354388"/>
          <p14:tracePt t="121162" x="2389188" y="3370263"/>
          <p14:tracePt t="121164" x="2389188" y="3378200"/>
          <p14:tracePt t="121164" x="2389188" y="3394075"/>
          <p14:tracePt t="121165" x="2389188" y="3409950"/>
          <p14:tracePt t="121166" x="2389188" y="3425825"/>
          <p14:tracePt t="121167" x="2389188" y="3432175"/>
          <p14:tracePt t="121168" x="2389188" y="3448050"/>
          <p14:tracePt t="121169" x="2389188" y="3463925"/>
          <p14:tracePt t="121170" x="2381250" y="3479800"/>
          <p14:tracePt t="121172" x="2381250" y="3487738"/>
          <p14:tracePt t="121172" x="2381250" y="3495675"/>
          <p14:tracePt t="121173" x="2381250" y="3511550"/>
          <p14:tracePt t="121174" x="2374900" y="3527425"/>
          <p14:tracePt t="121175" x="2374900" y="3535363"/>
          <p14:tracePt t="121176" x="2374900" y="3551238"/>
          <p14:tracePt t="121177" x="2374900" y="3557588"/>
          <p14:tracePt t="121178" x="2374900" y="3565525"/>
          <p14:tracePt t="121180" x="2374900" y="3581400"/>
          <p14:tracePt t="121181" x="2374900" y="3597275"/>
          <p14:tracePt t="121181" x="2374900" y="3605213"/>
          <p14:tracePt t="121182" x="2374900" y="3621088"/>
          <p14:tracePt t="121183" x="2374900" y="3629025"/>
          <p14:tracePt t="121184" x="2374900" y="3644900"/>
          <p14:tracePt t="121185" x="2374900" y="3652838"/>
          <p14:tracePt t="121186" x="2374900" y="3668713"/>
          <p14:tracePt t="121187" x="2374900" y="3676650"/>
          <p14:tracePt t="121188" x="2374900" y="3683000"/>
          <p14:tracePt t="121189" x="2374900" y="3698875"/>
          <p14:tracePt t="121191" x="2374900" y="3706813"/>
          <p14:tracePt t="121191" x="2374900" y="3722688"/>
          <p14:tracePt t="121192" x="2374900" y="3730625"/>
          <p14:tracePt t="121193" x="2374900" y="3738563"/>
          <p14:tracePt t="121194" x="2374900" y="3754438"/>
          <p14:tracePt t="121195" x="2374900" y="3762375"/>
          <p14:tracePt t="121197" x="2374900" y="3778250"/>
          <p14:tracePt t="121197" x="2374900" y="3794125"/>
          <p14:tracePt t="121199" x="2374900" y="3808413"/>
          <p14:tracePt t="121200" x="2374900" y="3816350"/>
          <p14:tracePt t="121201" x="2374900" y="3832225"/>
          <p14:tracePt t="121202" x="2374900" y="3840163"/>
          <p14:tracePt t="121203" x="2374900" y="3856038"/>
          <p14:tracePt t="121204" x="2374900" y="3863975"/>
          <p14:tracePt t="121205" x="2374900" y="3871913"/>
          <p14:tracePt t="121206" x="2374900" y="3887788"/>
          <p14:tracePt t="121208" x="2374900" y="3895725"/>
          <p14:tracePt t="121208" x="2374900" y="3903663"/>
          <p14:tracePt t="121209" x="2374900" y="3919538"/>
          <p14:tracePt t="121210" x="2374900" y="3927475"/>
          <p14:tracePt t="121211" x="2381250" y="3933825"/>
          <p14:tracePt t="121212" x="2381250" y="3941763"/>
          <p14:tracePt t="121213" x="2381250" y="3957638"/>
          <p14:tracePt t="121214" x="2381250" y="3965575"/>
          <p14:tracePt t="121215" x="2381250" y="3981450"/>
          <p14:tracePt t="121216" x="2389188" y="3989388"/>
          <p14:tracePt t="121217" x="2389188" y="4005263"/>
          <p14:tracePt t="121219" x="2389188" y="4021138"/>
          <p14:tracePt t="121221" x="2397125" y="4029075"/>
          <p14:tracePt t="121221" x="2397125" y="4037013"/>
          <p14:tracePt t="121223" x="2397125" y="4044950"/>
          <p14:tracePt t="121223" x="2397125" y="4059238"/>
          <p14:tracePt t="121225" x="2405063" y="4067175"/>
          <p14:tracePt t="121225" x="2405063" y="4075113"/>
          <p14:tracePt t="121227" x="2405063" y="4083050"/>
          <p14:tracePt t="121228" x="2405063" y="4090988"/>
          <p14:tracePt t="121228" x="2405063" y="4106863"/>
          <p14:tracePt t="121230" x="2405063" y="4114800"/>
          <p14:tracePt t="121231" x="2405063" y="4122738"/>
          <p14:tracePt t="121231" x="2405063" y="4130675"/>
          <p14:tracePt t="121233" x="2405063" y="4138613"/>
          <p14:tracePt t="121233" x="2413000" y="4146550"/>
          <p14:tracePt t="121234" x="2413000" y="4154488"/>
          <p14:tracePt t="121235" x="2413000" y="4170363"/>
          <p14:tracePt t="121236" x="2420938" y="4176713"/>
          <p14:tracePt t="121237" x="2420938" y="4184650"/>
          <p14:tracePt t="121238" x="2420938" y="4192588"/>
          <p14:tracePt t="121239" x="2420938" y="4200525"/>
          <p14:tracePt t="121240" x="2420938" y="4208463"/>
          <p14:tracePt t="121242" x="2428875" y="4224338"/>
          <p14:tracePt t="121243" x="2428875" y="4232275"/>
          <p14:tracePt t="121243" x="2428875" y="4240213"/>
          <p14:tracePt t="121244" x="2436813" y="4256088"/>
          <p14:tracePt t="121245" x="2436813" y="4264025"/>
          <p14:tracePt t="121247" x="2436813" y="4271963"/>
          <p14:tracePt t="121247" x="2436813" y="4279900"/>
          <p14:tracePt t="121248" x="2444750" y="4287838"/>
          <p14:tracePt t="121249" x="2444750" y="4295775"/>
          <p14:tracePt t="121250" x="2452688" y="4302125"/>
          <p14:tracePt t="121251" x="2452688" y="4310063"/>
          <p14:tracePt t="121252" x="2452688" y="4318000"/>
          <p14:tracePt t="121253" x="2452688" y="4325938"/>
          <p14:tracePt t="121254" x="2452688" y="4333875"/>
          <p14:tracePt t="121255" x="2452688" y="4341813"/>
          <p14:tracePt t="121256" x="2460625" y="4349750"/>
          <p14:tracePt t="121258" x="2460625" y="4365625"/>
          <p14:tracePt t="121259" x="2460625" y="4381500"/>
          <p14:tracePt t="121260" x="2460625" y="4389438"/>
          <p14:tracePt t="121261" x="2468563" y="4397375"/>
          <p14:tracePt t="121262" x="2468563" y="4405313"/>
          <p14:tracePt t="121264" x="2468563" y="4413250"/>
          <p14:tracePt t="121264" x="2468563" y="4421188"/>
          <p14:tracePt t="121266" x="2468563" y="4427538"/>
          <p14:tracePt t="121266" x="2468563" y="4435475"/>
          <p14:tracePt t="121267" x="2476500" y="4443413"/>
          <p14:tracePt t="121268" x="2476500" y="4451350"/>
          <p14:tracePt t="121269" x="2476500" y="4459288"/>
          <p14:tracePt t="121270" x="2476500" y="4467225"/>
          <p14:tracePt t="121271" x="2476500" y="4475163"/>
          <p14:tracePt t="121273" x="2476500" y="4491038"/>
          <p14:tracePt t="121275" x="2484438" y="4506913"/>
          <p14:tracePt t="121278" x="2484438" y="4514850"/>
          <p14:tracePt t="121278" x="2484438" y="4522788"/>
          <p14:tracePt t="121280" x="2484438" y="4530725"/>
          <p14:tracePt t="121281" x="2484438" y="4538663"/>
          <p14:tracePt t="121282" x="2484438" y="4546600"/>
          <p14:tracePt t="121283" x="2492375" y="4552950"/>
          <p14:tracePt t="121284" x="2492375" y="4560888"/>
          <p14:tracePt t="121286" x="2492375" y="4568825"/>
          <p14:tracePt t="121288" x="2492375" y="4576763"/>
          <p14:tracePt t="121290" x="2492375" y="4584700"/>
          <p14:tracePt t="121291" x="2492375" y="4592638"/>
          <p14:tracePt t="121293" x="2492375" y="4600575"/>
          <p14:tracePt t="121296" x="2492375" y="4608513"/>
          <p14:tracePt t="121297" x="2492375" y="4616450"/>
          <p14:tracePt t="121298" x="2492375" y="4624388"/>
          <p14:tracePt t="121301" x="2492375" y="4632325"/>
          <p14:tracePt t="121302" x="2492375" y="4640263"/>
          <p14:tracePt t="121304" x="2492375" y="4648200"/>
          <p14:tracePt t="121306" x="2492375" y="4656138"/>
          <p14:tracePt t="121308" x="2492375" y="4664075"/>
          <p14:tracePt t="121309" x="2498725" y="4664075"/>
          <p14:tracePt t="121310" x="2498725" y="4672013"/>
          <p14:tracePt t="121312" x="2498725" y="4678363"/>
          <p14:tracePt t="121314" x="2498725" y="4686300"/>
          <p14:tracePt t="121316" x="2498725" y="4694238"/>
          <p14:tracePt t="121318" x="2498725" y="4702175"/>
          <p14:tracePt t="121319" x="2498725" y="4710113"/>
          <p14:tracePt t="121321" x="2498725" y="4718050"/>
          <p14:tracePt t="121322" x="2498725" y="4725988"/>
          <p14:tracePt t="121324" x="2498725" y="4733925"/>
          <p14:tracePt t="121325" x="2498725" y="4741863"/>
          <p14:tracePt t="121327" x="2498725" y="4749800"/>
          <p14:tracePt t="121328" x="2498725" y="4757738"/>
          <p14:tracePt t="121331" x="2498725" y="4765675"/>
          <p14:tracePt t="121331" x="2498725" y="4773613"/>
          <p14:tracePt t="121332" x="2498725" y="4781550"/>
          <p14:tracePt t="121334" x="2498725" y="4789488"/>
          <p14:tracePt t="121336" x="2498725" y="4797425"/>
          <p14:tracePt t="121336" x="2506663" y="4797425"/>
          <p14:tracePt t="121337" x="2506663" y="4803775"/>
          <p14:tracePt t="121338" x="2506663" y="4811713"/>
          <p14:tracePt t="121339" x="2506663" y="4819650"/>
          <p14:tracePt t="121341" x="2506663" y="4827588"/>
          <p14:tracePt t="121342" x="2506663" y="4835525"/>
          <p14:tracePt t="121343" x="2506663" y="4843463"/>
          <p14:tracePt t="121344" x="2506663" y="4851400"/>
          <p14:tracePt t="121345" x="2506663" y="4859338"/>
          <p14:tracePt t="121348" x="2506663" y="4867275"/>
          <p14:tracePt t="121349" x="2506663" y="4875213"/>
          <p14:tracePt t="121349" x="2506663" y="4883150"/>
          <p14:tracePt t="121350" x="2506663" y="4891088"/>
          <p14:tracePt t="121351" x="2506663" y="4899025"/>
          <p14:tracePt t="121353" x="2506663" y="4906963"/>
          <p14:tracePt t="121353" x="2506663" y="4914900"/>
          <p14:tracePt t="121354" x="2506663" y="4922838"/>
          <p14:tracePt t="121356" x="2506663" y="4937125"/>
          <p14:tracePt t="121358" x="2506663" y="4953000"/>
          <p14:tracePt t="121361" x="2506663" y="4960938"/>
          <p14:tracePt t="121361" x="2506663" y="4968875"/>
          <p14:tracePt t="121362" x="2506663" y="4976813"/>
          <p14:tracePt t="121364" x="2506663" y="4984750"/>
          <p14:tracePt t="121364" x="2506663" y="4992688"/>
          <p14:tracePt t="121366" x="2506663" y="5000625"/>
          <p14:tracePt t="121367" x="2506663" y="5008563"/>
          <p14:tracePt t="121367" x="2506663" y="5016500"/>
          <p14:tracePt t="121368" x="2506663" y="5024438"/>
          <p14:tracePt t="121369" x="2506663" y="5032375"/>
          <p14:tracePt t="121370" x="2506663" y="5040313"/>
          <p14:tracePt t="121371" x="2506663" y="5048250"/>
          <p14:tracePt t="121372" x="2506663" y="5054600"/>
          <p14:tracePt t="121373" x="2506663" y="5062538"/>
          <p14:tracePt t="121374" x="2506663" y="5078413"/>
          <p14:tracePt t="121375" x="2506663" y="5086350"/>
          <p14:tracePt t="121376" x="2506663" y="5094288"/>
          <p14:tracePt t="121377" x="2506663" y="5110163"/>
          <p14:tracePt t="121378" x="2506663" y="5118100"/>
          <p14:tracePt t="121380" x="2506663" y="5126038"/>
          <p14:tracePt t="121381" x="2506663" y="5133975"/>
          <p14:tracePt t="121381" x="2506663" y="5149850"/>
          <p14:tracePt t="121382" x="2506663" y="5157788"/>
          <p14:tracePt t="121384" x="2506663" y="5165725"/>
          <p14:tracePt t="121384" x="2506663" y="5180013"/>
          <p14:tracePt t="121385" x="2506663" y="5187950"/>
          <p14:tracePt t="121386" x="2506663" y="5195888"/>
          <p14:tracePt t="121387" x="2506663" y="5211763"/>
          <p14:tracePt t="121388" x="2506663" y="5219700"/>
          <p14:tracePt t="121389" x="2498725" y="5235575"/>
          <p14:tracePt t="121390" x="2498725" y="5243513"/>
          <p14:tracePt t="121391" x="2498725" y="5251450"/>
          <p14:tracePt t="121392" x="2498725" y="5259388"/>
          <p14:tracePt t="121393" x="2498725" y="5275263"/>
          <p14:tracePt t="121394" x="2498725" y="5291138"/>
          <p14:tracePt t="121397" x="2498725" y="5305425"/>
          <p14:tracePt t="121397" x="2492375" y="5313363"/>
          <p14:tracePt t="121398" x="2492375" y="5329238"/>
          <p14:tracePt t="121399" x="2492375" y="5345113"/>
          <p14:tracePt t="121400" x="2492375" y="5353050"/>
          <p14:tracePt t="121402" x="2492375" y="5368925"/>
          <p14:tracePt t="121402" x="2492375" y="5376863"/>
          <p14:tracePt t="121403" x="2492375" y="5392738"/>
          <p14:tracePt t="121404" x="2484438" y="5400675"/>
          <p14:tracePt t="121405" x="2484438" y="5416550"/>
          <p14:tracePt t="121406" x="2484438" y="5424488"/>
          <p14:tracePt t="121407" x="2484438" y="5438775"/>
          <p14:tracePt t="121408" x="2484438" y="5454650"/>
          <p14:tracePt t="121409" x="2484438" y="5462588"/>
          <p14:tracePt t="121410" x="2484438" y="5470525"/>
          <p14:tracePt t="121411" x="2484438" y="5486400"/>
          <p14:tracePt t="121412" x="2484438" y="5502275"/>
          <p14:tracePt t="121414" x="2476500" y="5510213"/>
          <p14:tracePt t="121414" x="2476500" y="5526088"/>
          <p14:tracePt t="121415" x="2476500" y="5541963"/>
          <p14:tracePt t="121416" x="2476500" y="5548313"/>
          <p14:tracePt t="121418" x="2476500" y="5564188"/>
          <p14:tracePt t="121419" x="2476500" y="5572125"/>
          <p14:tracePt t="121419" x="2476500" y="5580063"/>
          <p14:tracePt t="121420" x="2476500" y="5595938"/>
          <p14:tracePt t="121421" x="2476500" y="5611813"/>
          <p14:tracePt t="121423" x="2476500" y="5627688"/>
          <p14:tracePt t="121423" x="2476500" y="5635625"/>
          <p14:tracePt t="121424" x="2476500" y="5651500"/>
          <p14:tracePt t="121425" x="2476500" y="5659438"/>
          <p14:tracePt t="121426" x="2476500" y="5667375"/>
          <p14:tracePt t="121428" x="2476500" y="5681663"/>
          <p14:tracePt t="121428" x="2476500" y="5697538"/>
          <p14:tracePt t="121431" x="2476500" y="5713413"/>
          <p14:tracePt t="121431" x="2476500" y="5729288"/>
          <p14:tracePt t="121433" x="2468563" y="5737225"/>
          <p14:tracePt t="121433" x="2468563" y="5745163"/>
          <p14:tracePt t="121434" x="2468563" y="5753100"/>
          <p14:tracePt t="121436" x="2468563" y="5768975"/>
          <p14:tracePt t="121436" x="2468563" y="5776913"/>
          <p14:tracePt t="121439" x="2468563" y="5792788"/>
          <p14:tracePt t="121439" x="2468563" y="5799138"/>
          <p14:tracePt t="121440" x="2468563" y="5807075"/>
          <p14:tracePt t="121441" x="2468563" y="5815013"/>
          <p14:tracePt t="121442" x="2468563" y="5822950"/>
          <p14:tracePt t="121443" x="2468563" y="5830888"/>
          <p14:tracePt t="121444" x="2468563" y="5838825"/>
          <p14:tracePt t="121445" x="2468563" y="5846763"/>
          <p14:tracePt t="121447" x="2468563" y="5854700"/>
          <p14:tracePt t="121448" x="2468563" y="5862638"/>
          <p14:tracePt t="121449" x="2468563" y="5870575"/>
          <p14:tracePt t="121450" x="2468563" y="5878513"/>
          <p14:tracePt t="121451" x="2468563" y="5886450"/>
          <p14:tracePt t="121453" x="2468563" y="5894388"/>
          <p14:tracePt t="121454" x="2468563" y="5902325"/>
          <p14:tracePt t="121457" x="2468563" y="5910263"/>
          <p14:tracePt t="121457" x="2468563" y="5918200"/>
          <p14:tracePt t="121461" x="2468563" y="5924550"/>
          <p14:tracePt t="121461" x="2468563" y="5932488"/>
          <p14:tracePt t="121464" x="2468563" y="5940425"/>
          <p14:tracePt t="121467" x="2468563" y="5948363"/>
          <p14:tracePt t="121470" x="2468563" y="5956300"/>
          <p14:tracePt t="121474" x="2468563" y="5964238"/>
          <p14:tracePt t="121474" x="2460625" y="5964238"/>
          <p14:tracePt t="121481" x="2460625" y="5972175"/>
          <p14:tracePt t="121495" x="2460625" y="5980113"/>
          <p14:tracePt t="121607" x="2460625" y="5988050"/>
          <p14:tracePt t="121611" x="2460625" y="5995988"/>
          <p14:tracePt t="121613" x="2460625" y="6003925"/>
          <p14:tracePt t="121616" x="2460625" y="6011863"/>
          <p14:tracePt t="121617" x="2468563" y="6019800"/>
          <p14:tracePt t="121619" x="2468563" y="6027738"/>
          <p14:tracePt t="121619" x="2468563" y="6035675"/>
          <p14:tracePt t="121622" x="2468563" y="6043613"/>
          <p14:tracePt t="121623" x="2476500" y="6043613"/>
          <p14:tracePt t="121623" x="2476500" y="6049963"/>
          <p14:tracePt t="121624" x="2476500" y="6057900"/>
          <p14:tracePt t="121627" x="2476500" y="6065838"/>
          <p14:tracePt t="121628" x="2476500" y="6073775"/>
          <p14:tracePt t="121630" x="2484438" y="6081713"/>
          <p14:tracePt t="121631" x="2484438" y="6089650"/>
          <p14:tracePt t="121634" x="2484438" y="6097588"/>
          <p14:tracePt t="121636" x="2492375" y="6105525"/>
          <p14:tracePt t="121636" x="2492375" y="6113463"/>
          <p14:tracePt t="121639" x="2492375" y="6121400"/>
          <p14:tracePt t="121639" x="2492375" y="6129338"/>
          <p14:tracePt t="121642" x="2498725" y="6137275"/>
          <p14:tracePt t="121643" x="2498725" y="6145213"/>
          <p14:tracePt t="121647" x="2498725" y="6153150"/>
          <p14:tracePt t="121647" x="2498725" y="6161088"/>
          <p14:tracePt t="121649" x="2506663" y="6161088"/>
          <p14:tracePt t="121650" x="2506663" y="6169025"/>
          <p14:tracePt t="121653" x="2506663" y="6175375"/>
          <p14:tracePt t="121654" x="2506663" y="6183313"/>
          <p14:tracePt t="121654" x="2514600" y="6183313"/>
          <p14:tracePt t="121655" x="2514600" y="6191250"/>
          <p14:tracePt t="121657" x="2514600" y="6199188"/>
          <p14:tracePt t="121660" x="2522538" y="6199188"/>
          <p14:tracePt t="121660" x="2522538" y="6207125"/>
          <p14:tracePt t="121663" x="2522538" y="6215063"/>
          <p14:tracePt t="121664" x="2522538" y="6223000"/>
          <p14:tracePt t="121667" x="2522538" y="6230938"/>
          <p14:tracePt t="121668" x="2530475" y="6230938"/>
          <p14:tracePt t="121668" x="2530475" y="6238875"/>
          <p14:tracePt t="121672" x="2530475" y="6246813"/>
          <p14:tracePt t="121675" x="2530475" y="6254750"/>
          <p14:tracePt t="121677" x="2538413" y="6254750"/>
          <p14:tracePt t="121678" x="2538413" y="6262688"/>
          <p14:tracePt t="121681" x="2538413" y="6270625"/>
          <p14:tracePt t="121684" x="2538413" y="6278563"/>
          <p14:tracePt t="121684" x="2546350" y="6278563"/>
          <p14:tracePt t="121686" x="2546350" y="6286500"/>
          <p14:tracePt t="121693" x="2546350" y="6294438"/>
          <p14:tracePt t="121701" x="2546350" y="6300788"/>
          <p14:tracePt t="121713" x="2546350" y="6308725"/>
          <p14:tracePt t="121823" x="2554288" y="6308725"/>
          <p14:tracePt t="121828" x="2562225" y="6308725"/>
          <p14:tracePt t="121830" x="2570163" y="6308725"/>
          <p14:tracePt t="121831" x="2578100" y="6308725"/>
          <p14:tracePt t="121833" x="2586038" y="6308725"/>
          <p14:tracePt t="121835" x="2593975" y="6308725"/>
          <p14:tracePt t="121835" x="2601913" y="6308725"/>
          <p14:tracePt t="121838" x="2609850" y="6308725"/>
          <p14:tracePt t="121838" x="2617788" y="6308725"/>
          <p14:tracePt t="121839" x="2624138" y="6308725"/>
          <p14:tracePt t="121841" x="2632075" y="6308725"/>
          <p14:tracePt t="121841" x="2647950" y="6308725"/>
          <p14:tracePt t="121843" x="2663825" y="6308725"/>
          <p14:tracePt t="121844" x="2671763" y="6308725"/>
          <p14:tracePt t="121845" x="2679700" y="6308725"/>
          <p14:tracePt t="121847" x="2687638" y="6308725"/>
          <p14:tracePt t="121847" x="2703513" y="6308725"/>
          <p14:tracePt t="121848" x="2711450" y="6308725"/>
          <p14:tracePt t="121849" x="2727325" y="6308725"/>
          <p14:tracePt t="121850" x="2735263" y="6308725"/>
          <p14:tracePt t="121852" x="2743200" y="6308725"/>
          <p14:tracePt t="121853" x="2757488" y="6308725"/>
          <p14:tracePt t="121853" x="2765425" y="6308725"/>
          <p14:tracePt t="121854" x="2781300" y="6308725"/>
          <p14:tracePt t="121855" x="2789238" y="6308725"/>
          <p14:tracePt t="121856" x="2805113" y="6308725"/>
          <p14:tracePt t="121858" x="2813050" y="6308725"/>
          <p14:tracePt t="121858" x="2828925" y="6308725"/>
          <p14:tracePt t="121859" x="2844800" y="6316663"/>
          <p14:tracePt t="121860" x="2860675" y="6316663"/>
          <p14:tracePt t="121861" x="2867025" y="6316663"/>
          <p14:tracePt t="121863" x="2882900" y="6324600"/>
          <p14:tracePt t="121864" x="2898775" y="6324600"/>
          <p14:tracePt t="121864" x="2914650" y="6324600"/>
          <p14:tracePt t="121865" x="2930525" y="6324600"/>
          <p14:tracePt t="121866" x="2946400" y="6324600"/>
          <p14:tracePt t="121867" x="2962275" y="6332538"/>
          <p14:tracePt t="121868" x="2978150" y="6332538"/>
          <p14:tracePt t="121869" x="2992438" y="6332538"/>
          <p14:tracePt t="121870" x="3008313" y="6340475"/>
          <p14:tracePt t="121871" x="3016250" y="6340475"/>
          <p14:tracePt t="121872" x="3032125" y="6340475"/>
          <p14:tracePt t="121873" x="3048000" y="6340475"/>
          <p14:tracePt t="121875" x="3063875" y="6348413"/>
          <p14:tracePt t="121875" x="3079750" y="6348413"/>
          <p14:tracePt t="121876" x="3095625" y="6348413"/>
          <p14:tracePt t="121878" x="3109913" y="6356350"/>
          <p14:tracePt t="121878" x="3125788" y="6356350"/>
          <p14:tracePt t="121880" x="3141663" y="6356350"/>
          <p14:tracePt t="121881" x="3157538" y="6356350"/>
          <p14:tracePt t="121881" x="3173413" y="6356350"/>
          <p14:tracePt t="121883" x="3189288" y="6364288"/>
          <p14:tracePt t="121884" x="3197225" y="6364288"/>
          <p14:tracePt t="121884" x="3213100" y="6364288"/>
          <p14:tracePt t="121885" x="3221038" y="6364288"/>
          <p14:tracePt t="121886" x="3235325" y="6372225"/>
          <p14:tracePt t="121888" x="3251200" y="6372225"/>
          <p14:tracePt t="121888" x="3259138" y="6372225"/>
          <p14:tracePt t="121889" x="3275013" y="6372225"/>
          <p14:tracePt t="121890" x="3290888" y="6372225"/>
          <p14:tracePt t="121892" x="3298825" y="6380163"/>
          <p14:tracePt t="121893" x="3306763" y="6380163"/>
          <p14:tracePt t="121893" x="3314700" y="6380163"/>
          <p14:tracePt t="121894" x="3330575" y="6380163"/>
          <p14:tracePt t="121895" x="3338513" y="6380163"/>
          <p14:tracePt t="121897" x="3346450" y="6380163"/>
          <p14:tracePt t="121898" x="3360738" y="6380163"/>
          <p14:tracePt t="121900" x="3368675" y="6388100"/>
          <p14:tracePt t="121900" x="3376613" y="6388100"/>
          <p14:tracePt t="121901" x="3384550" y="6388100"/>
          <p14:tracePt t="121903" x="3392488" y="6388100"/>
          <p14:tracePt t="121903" x="3400425" y="6388100"/>
          <p14:tracePt t="121906" x="3408363" y="6388100"/>
          <p14:tracePt t="121906" x="3416300" y="6388100"/>
          <p14:tracePt t="121909" x="3424238" y="6396038"/>
          <p14:tracePt t="121909" x="3432175" y="6396038"/>
          <p14:tracePt t="121913" x="3440113" y="6396038"/>
          <p14:tracePt t="121914" x="3448050" y="6396038"/>
          <p14:tracePt t="121921" x="3455988" y="6396038"/>
          <p14:tracePt t="121988" x="3455988" y="6403975"/>
          <p14:tracePt t="121991" x="3463925" y="6403975"/>
          <p14:tracePt t="121996" x="3471863" y="6403975"/>
          <p14:tracePt t="122001" x="3478213" y="6403975"/>
          <p14:tracePt t="122003" x="3486150" y="6403975"/>
          <p14:tracePt t="122006" x="3494088" y="6403975"/>
          <p14:tracePt t="122009" x="3502025" y="6403975"/>
          <p14:tracePt t="122013" x="3509963" y="6403975"/>
          <p14:tracePt t="122017" x="3517900" y="6403975"/>
          <p14:tracePt t="122020" x="3525838" y="6403975"/>
          <p14:tracePt t="122025" x="3533775" y="6396038"/>
          <p14:tracePt t="122028" x="3541713" y="6396038"/>
          <p14:tracePt t="122034" x="3541713" y="6388100"/>
          <p14:tracePt t="122036" x="3549650" y="6388100"/>
          <p14:tracePt t="122040" x="3557588" y="6388100"/>
          <p14:tracePt t="122050" x="3557588" y="6380163"/>
          <p14:tracePt t="122052" x="3565525" y="6380163"/>
          <p14:tracePt t="122059" x="3573463" y="6380163"/>
          <p14:tracePt t="122064" x="3573463" y="6372225"/>
          <p14:tracePt t="122089" x="3573463" y="6364288"/>
          <p14:tracePt t="122094" x="3581400" y="6364288"/>
          <p14:tracePt t="122101" x="3581400" y="6356350"/>
          <p14:tracePt t="122103" x="3581400" y="6348413"/>
          <p14:tracePt t="122104" x="3589338" y="6348413"/>
          <p14:tracePt t="122107" x="3589338" y="6340475"/>
          <p14:tracePt t="122109" x="3589338" y="6332538"/>
          <p14:tracePt t="122109" x="3597275" y="6332538"/>
          <p14:tracePt t="122112" x="3597275" y="6324600"/>
          <p14:tracePt t="122114" x="3597275" y="6316663"/>
          <p14:tracePt t="122116" x="3597275" y="6308725"/>
          <p14:tracePt t="122118" x="3603625" y="6300788"/>
          <p14:tracePt t="122121" x="3603625" y="6294438"/>
          <p14:tracePt t="122123" x="3611563" y="6286500"/>
          <p14:tracePt t="122123" x="3611563" y="6278563"/>
          <p14:tracePt t="122125" x="3611563" y="6270625"/>
          <p14:tracePt t="122126" x="3611563" y="6262688"/>
          <p14:tracePt t="122129" x="3619500" y="6254750"/>
          <p14:tracePt t="122130" x="3619500" y="6246813"/>
          <p14:tracePt t="122131" x="3627438" y="6230938"/>
          <p14:tracePt t="122134" x="3627438" y="6223000"/>
          <p14:tracePt t="122134" x="3627438" y="6215063"/>
          <p14:tracePt t="122135" x="3635375" y="6207125"/>
          <p14:tracePt t="122136" x="3635375" y="6199188"/>
          <p14:tracePt t="122138" x="3635375" y="6191250"/>
          <p14:tracePt t="122138" x="3643313" y="6183313"/>
          <p14:tracePt t="122139" x="3643313" y="6175375"/>
          <p14:tracePt t="122140" x="3643313" y="6169025"/>
          <p14:tracePt t="122141" x="3643313" y="6153150"/>
          <p14:tracePt t="122143" x="3643313" y="6145213"/>
          <p14:tracePt t="122144" x="3643313" y="6137275"/>
          <p14:tracePt t="122144" x="3651250" y="6129338"/>
          <p14:tracePt t="122145" x="3651250" y="6121400"/>
          <p14:tracePt t="122147" x="3651250" y="6105525"/>
          <p14:tracePt t="122148" x="3651250" y="6097588"/>
          <p14:tracePt t="122148" x="3651250" y="6089650"/>
          <p14:tracePt t="122149" x="3659188" y="6081713"/>
          <p14:tracePt t="122150" x="3659188" y="6065838"/>
          <p14:tracePt t="122151" x="3659188" y="6057900"/>
          <p14:tracePt t="122153" x="3667125" y="6043613"/>
          <p14:tracePt t="122153" x="3667125" y="6035675"/>
          <p14:tracePt t="122154" x="3667125" y="6027738"/>
          <p14:tracePt t="122155" x="3667125" y="6011863"/>
          <p14:tracePt t="122156" x="3675063" y="6003925"/>
          <p14:tracePt t="122157" x="3675063" y="5995988"/>
          <p14:tracePt t="122158" x="3675063" y="5980113"/>
          <p14:tracePt t="122159" x="3683000" y="5972175"/>
          <p14:tracePt t="122161" x="3683000" y="5964238"/>
          <p14:tracePt t="122161" x="3683000" y="5948363"/>
          <p14:tracePt t="122163" x="3690938" y="5940425"/>
          <p14:tracePt t="122164" x="3690938" y="5924550"/>
          <p14:tracePt t="122165" x="3690938" y="5918200"/>
          <p14:tracePt t="122166" x="3690938" y="5902325"/>
          <p14:tracePt t="122166" x="3698875" y="5894388"/>
          <p14:tracePt t="122167" x="3698875" y="5886450"/>
          <p14:tracePt t="122168" x="3698875" y="5870575"/>
          <p14:tracePt t="122169" x="3698875" y="5862638"/>
          <p14:tracePt t="122170" x="3698875" y="5846763"/>
          <p14:tracePt t="122171" x="3698875" y="5838825"/>
          <p14:tracePt t="122173" x="3698875" y="5830888"/>
          <p14:tracePt t="122173" x="3698875" y="5815013"/>
          <p14:tracePt t="122174" x="3698875" y="5807075"/>
          <p14:tracePt t="122175" x="3698875" y="5799138"/>
          <p14:tracePt t="122176" x="3706813" y="5784850"/>
          <p14:tracePt t="122178" x="3706813" y="5776913"/>
          <p14:tracePt t="122178" x="3706813" y="5761038"/>
          <p14:tracePt t="122180" x="3706813" y="5753100"/>
          <p14:tracePt t="122181" x="3706813" y="5745163"/>
          <p14:tracePt t="122182" x="3706813" y="5729288"/>
          <p14:tracePt t="122183" x="3706813" y="5721350"/>
          <p14:tracePt t="122183" x="3706813" y="5713413"/>
          <p14:tracePt t="122184" x="3706813" y="5697538"/>
          <p14:tracePt t="122185" x="3706813" y="5689600"/>
          <p14:tracePt t="122186" x="3706813" y="5681663"/>
          <p14:tracePt t="122188" x="3714750" y="5667375"/>
          <p14:tracePt t="122188" x="3714750" y="5659438"/>
          <p14:tracePt t="122189" x="3714750" y="5651500"/>
          <p14:tracePt t="122190" x="3714750" y="5643563"/>
          <p14:tracePt t="122191" x="3714750" y="5635625"/>
          <p14:tracePt t="122193" x="3714750" y="5619750"/>
          <p14:tracePt t="122193" x="3714750" y="5611813"/>
          <p14:tracePt t="122194" x="3714750" y="5603875"/>
          <p14:tracePt t="122196" x="3714750" y="5588000"/>
          <p14:tracePt t="122197" x="3714750" y="5580063"/>
          <p14:tracePt t="122197" x="3714750" y="5572125"/>
          <p14:tracePt t="122198" x="3714750" y="5564188"/>
          <p14:tracePt t="122199" x="3714750" y="5556250"/>
          <p14:tracePt t="122200" x="3714750" y="5548313"/>
          <p14:tracePt t="122201" x="3721100" y="5534025"/>
          <p14:tracePt t="122202" x="3721100" y="5526088"/>
          <p14:tracePt t="122203" x="3721100" y="5518150"/>
          <p14:tracePt t="122204" x="3721100" y="5510213"/>
          <p14:tracePt t="122205" x="3721100" y="5502275"/>
          <p14:tracePt t="122206" x="3721100" y="5494338"/>
          <p14:tracePt t="122207" x="3721100" y="5478463"/>
          <p14:tracePt t="122209" x="3721100" y="5462588"/>
          <p14:tracePt t="122210" x="3721100" y="5454650"/>
          <p14:tracePt t="122212" x="3721100" y="5446713"/>
          <p14:tracePt t="122213" x="3721100" y="5438775"/>
          <p14:tracePt t="122214" x="3729038" y="5424488"/>
          <p14:tracePt t="122215" x="3729038" y="5408613"/>
          <p14:tracePt t="122217" x="3729038" y="5400675"/>
          <p14:tracePt t="122217" x="3729038" y="5392738"/>
          <p14:tracePt t="122218" x="3729038" y="5384800"/>
          <p14:tracePt t="122219" x="3729038" y="5376863"/>
          <p14:tracePt t="122220" x="3736975" y="5368925"/>
          <p14:tracePt t="122223" x="3736975" y="5360988"/>
          <p14:tracePt t="122223" x="3736975" y="5353050"/>
          <p14:tracePt t="122224" x="3736975" y="5345113"/>
          <p14:tracePt t="122225" x="3736975" y="5337175"/>
          <p14:tracePt t="122226" x="3736975" y="5329238"/>
          <p14:tracePt t="122228" x="3736975" y="5321300"/>
          <p14:tracePt t="122228" x="3736975" y="5313363"/>
          <p14:tracePt t="122230" x="3736975" y="5305425"/>
          <p14:tracePt t="122231" x="3736975" y="5299075"/>
          <p14:tracePt t="122232" x="3736975" y="5291138"/>
          <p14:tracePt t="122233" x="3736975" y="5283200"/>
          <p14:tracePt t="122234" x="3736975" y="5275263"/>
          <p14:tracePt t="122235" x="3736975" y="5267325"/>
          <p14:tracePt t="122237" x="3736975" y="5259388"/>
          <p14:tracePt t="122238" x="3736975" y="5251450"/>
          <p14:tracePt t="122239" x="3736975" y="5243513"/>
          <p14:tracePt t="122241" x="3736975" y="5235575"/>
          <p14:tracePt t="122243" x="3736975" y="5227638"/>
          <p14:tracePt t="122245" x="3736975" y="5219700"/>
          <p14:tracePt t="122245" x="3736975" y="5211763"/>
          <p14:tracePt t="122247" x="3736975" y="5203825"/>
          <p14:tracePt t="122247" x="3736975" y="5195888"/>
          <p14:tracePt t="122250" x="3736975" y="5187950"/>
          <p14:tracePt t="122250" x="3736975" y="5180013"/>
          <p14:tracePt t="122251" x="3736975" y="5173663"/>
          <p14:tracePt t="122252" x="3736975" y="5165725"/>
          <p14:tracePt t="122253" x="3736975" y="5157788"/>
          <p14:tracePt t="122254" x="3736975" y="5149850"/>
          <p14:tracePt t="122255" x="3736975" y="5141913"/>
          <p14:tracePt t="122256" x="3736975" y="5133975"/>
          <p14:tracePt t="122257" x="3736975" y="5126038"/>
          <p14:tracePt t="122259" x="3736975" y="5118100"/>
          <p14:tracePt t="122259" x="3736975" y="5110163"/>
          <p14:tracePt t="122260" x="3736975" y="5102225"/>
          <p14:tracePt t="122261" x="3736975" y="5086350"/>
          <p14:tracePt t="122264" x="3736975" y="5070475"/>
          <p14:tracePt t="122264" x="3736975" y="5062538"/>
          <p14:tracePt t="122266" x="3736975" y="5048250"/>
          <p14:tracePt t="122266" x="3736975" y="5040313"/>
          <p14:tracePt t="122268" x="3736975" y="5032375"/>
          <p14:tracePt t="122268" x="3736975" y="5016500"/>
          <p14:tracePt t="122269" x="3736975" y="5008563"/>
          <p14:tracePt t="122270" x="3736975" y="5000625"/>
          <p14:tracePt t="122271" x="3736975" y="4992688"/>
          <p14:tracePt t="122272" x="3736975" y="4976813"/>
          <p14:tracePt t="122273" x="3736975" y="4968875"/>
          <p14:tracePt t="122274" x="3736975" y="4953000"/>
          <p14:tracePt t="122275" x="3736975" y="4945063"/>
          <p14:tracePt t="122276" x="3736975" y="4929188"/>
          <p14:tracePt t="122277" x="3736975" y="4922838"/>
          <p14:tracePt t="122278" x="3736975" y="4914900"/>
          <p14:tracePt t="122280" x="3736975" y="4899025"/>
          <p14:tracePt t="122281" x="3736975" y="4891088"/>
          <p14:tracePt t="122281" x="3736975" y="4875213"/>
          <p14:tracePt t="122282" x="3736975" y="4859338"/>
          <p14:tracePt t="122283" x="3736975" y="4851400"/>
          <p14:tracePt t="122285" x="3736975" y="4835525"/>
          <p14:tracePt t="122285" x="3736975" y="4827588"/>
          <p14:tracePt t="122286" x="3736975" y="4811713"/>
          <p14:tracePt t="122287" x="3736975" y="4803775"/>
          <p14:tracePt t="122289" x="3736975" y="4789488"/>
          <p14:tracePt t="122289" x="3729038" y="4773613"/>
          <p14:tracePt t="122290" x="3729038" y="4765675"/>
          <p14:tracePt t="122291" x="3729038" y="4749800"/>
          <p14:tracePt t="122292" x="3729038" y="4741863"/>
          <p14:tracePt t="122293" x="3729038" y="4725988"/>
          <p14:tracePt t="122294" x="3729038" y="4718050"/>
          <p14:tracePt t="122295" x="3729038" y="4702175"/>
          <p14:tracePt t="122297" x="3729038" y="4694238"/>
          <p14:tracePt t="122297" x="3729038" y="4678363"/>
          <p14:tracePt t="122299" x="3729038" y="4664075"/>
          <p14:tracePt t="122299" x="3729038" y="4656138"/>
          <p14:tracePt t="122300" x="3721100" y="4640263"/>
          <p14:tracePt t="122302" x="3721100" y="4624388"/>
          <p14:tracePt t="122302" x="3721100" y="4616450"/>
          <p14:tracePt t="122303" x="3721100" y="4600575"/>
          <p14:tracePt t="122304" x="3714750" y="4592638"/>
          <p14:tracePt t="122305" x="3714750" y="4584700"/>
          <p14:tracePt t="122306" x="3714750" y="4568825"/>
          <p14:tracePt t="122307" x="3714750" y="4552950"/>
          <p14:tracePt t="122308" x="3714750" y="4546600"/>
          <p14:tracePt t="122309" x="3706813" y="4530725"/>
          <p14:tracePt t="122310" x="3706813" y="4522788"/>
          <p14:tracePt t="122311" x="3706813" y="4506913"/>
          <p14:tracePt t="122312" x="3706813" y="4498975"/>
          <p14:tracePt t="122313" x="3698875" y="4483100"/>
          <p14:tracePt t="122314" x="3698875" y="4475163"/>
          <p14:tracePt t="122315" x="3698875" y="4459288"/>
          <p14:tracePt t="122316" x="3690938" y="4451350"/>
          <p14:tracePt t="122317" x="3690938" y="4443413"/>
          <p14:tracePt t="122319" x="3690938" y="4427538"/>
          <p14:tracePt t="122319" x="3690938" y="4413250"/>
          <p14:tracePt t="122320" x="3690938" y="4405313"/>
          <p14:tracePt t="122321" x="3690938" y="4389438"/>
          <p14:tracePt t="122322" x="3690938" y="4373563"/>
          <p14:tracePt t="122323" x="3690938" y="4365625"/>
          <p14:tracePt t="122324" x="3683000" y="4349750"/>
          <p14:tracePt t="122325" x="3683000" y="4341813"/>
          <p14:tracePt t="122326" x="3683000" y="4333875"/>
          <p14:tracePt t="122327" x="3683000" y="4318000"/>
          <p14:tracePt t="122328" x="3675063" y="4302125"/>
          <p14:tracePt t="122330" x="3675063" y="4295775"/>
          <p14:tracePt t="122331" x="3675063" y="4287838"/>
          <p14:tracePt t="122332" x="3675063" y="4271963"/>
          <p14:tracePt t="122333" x="3675063" y="4264025"/>
          <p14:tracePt t="122333" x="3667125" y="4256088"/>
          <p14:tracePt t="122334" x="3667125" y="4248150"/>
          <p14:tracePt t="122336" x="3667125" y="4232275"/>
          <p14:tracePt t="122336" x="3659188" y="4224338"/>
          <p14:tracePt t="122337" x="3659188" y="4216400"/>
          <p14:tracePt t="122338" x="3659188" y="4208463"/>
          <p14:tracePt t="122339" x="3659188" y="4192588"/>
          <p14:tracePt t="122340" x="3659188" y="4184650"/>
          <p14:tracePt t="122341" x="3659188" y="4170363"/>
          <p14:tracePt t="122342" x="3651250" y="4162425"/>
          <p14:tracePt t="122343" x="3651250" y="4146550"/>
          <p14:tracePt t="122344" x="3651250" y="4138613"/>
          <p14:tracePt t="122345" x="3651250" y="4130675"/>
          <p14:tracePt t="122347" x="3651250" y="4122738"/>
          <p14:tracePt t="122348" x="3643313" y="4106863"/>
          <p14:tracePt t="122348" x="3643313" y="4098925"/>
          <p14:tracePt t="122349" x="3643313" y="4090988"/>
          <p14:tracePt t="122350" x="3643313" y="4075113"/>
          <p14:tracePt t="122351" x="3643313" y="4067175"/>
          <p14:tracePt t="122354" x="3643313" y="4052888"/>
          <p14:tracePt t="122354" x="3643313" y="4044950"/>
          <p14:tracePt t="122355" x="3635375" y="4029075"/>
          <p14:tracePt t="122356" x="3635375" y="4021138"/>
          <p14:tracePt t="122357" x="3635375" y="4013200"/>
          <p14:tracePt t="122358" x="3635375" y="4005263"/>
          <p14:tracePt t="122359" x="3635375" y="3989388"/>
          <p14:tracePt t="122360" x="3635375" y="3981450"/>
          <p14:tracePt t="122361" x="3635375" y="3965575"/>
          <p14:tracePt t="122363" x="3635375" y="3957638"/>
          <p14:tracePt t="122364" x="3635375" y="3949700"/>
          <p14:tracePt t="122365" x="3635375" y="3933825"/>
          <p14:tracePt t="122365" x="3635375" y="3927475"/>
          <p14:tracePt t="122366" x="3627438" y="3919538"/>
          <p14:tracePt t="122367" x="3627438" y="3903663"/>
          <p14:tracePt t="122368" x="3627438" y="3895725"/>
          <p14:tracePt t="122369" x="3627438" y="3879850"/>
          <p14:tracePt t="122371" x="3627438" y="3871913"/>
          <p14:tracePt t="122371" x="3627438" y="3863975"/>
          <p14:tracePt t="122372" x="3627438" y="3848100"/>
          <p14:tracePt t="122373" x="3627438" y="3840163"/>
          <p14:tracePt t="122374" x="3627438" y="3824288"/>
          <p14:tracePt t="122375" x="3619500" y="3816350"/>
          <p14:tracePt t="122376" x="3619500" y="3802063"/>
          <p14:tracePt t="122377" x="3619500" y="3794125"/>
          <p14:tracePt t="122378" x="3619500" y="3786188"/>
          <p14:tracePt t="122380" x="3619500" y="3770313"/>
          <p14:tracePt t="122381" x="3619500" y="3762375"/>
          <p14:tracePt t="122381" x="3619500" y="3746500"/>
          <p14:tracePt t="122382" x="3619500" y="3738563"/>
          <p14:tracePt t="122383" x="3619500" y="3730625"/>
          <p14:tracePt t="122384" x="3611563" y="3714750"/>
          <p14:tracePt t="122385" x="3611563" y="3706813"/>
          <p14:tracePt t="122386" x="3611563" y="3698875"/>
          <p14:tracePt t="122388" x="3611563" y="3683000"/>
          <p14:tracePt t="122388" x="3611563" y="3676650"/>
          <p14:tracePt t="122389" x="3603625" y="3660775"/>
          <p14:tracePt t="122390" x="3603625" y="3652838"/>
          <p14:tracePt t="122391" x="3603625" y="3636963"/>
          <p14:tracePt t="122392" x="3603625" y="3629025"/>
          <p14:tracePt t="122393" x="3603625" y="3621088"/>
          <p14:tracePt t="122394" x="3603625" y="3605213"/>
          <p14:tracePt t="122395" x="3603625" y="3597275"/>
          <p14:tracePt t="122397" x="3603625" y="3589338"/>
          <p14:tracePt t="122398" x="3603625" y="3573463"/>
          <p14:tracePt t="122399" x="3597275" y="3565525"/>
          <p14:tracePt t="122399" x="3597275" y="3551238"/>
          <p14:tracePt t="122400" x="3597275" y="3543300"/>
          <p14:tracePt t="122401" x="3597275" y="3535363"/>
          <p14:tracePt t="122402" x="3597275" y="3519488"/>
          <p14:tracePt t="122403" x="3597275" y="3511550"/>
          <p14:tracePt t="122405" x="3597275" y="3503613"/>
          <p14:tracePt t="122405" x="3597275" y="3487738"/>
          <p14:tracePt t="122406" x="3589338" y="3479800"/>
          <p14:tracePt t="122407" x="3589338" y="3463925"/>
          <p14:tracePt t="122409" x="3589338" y="3448050"/>
          <p14:tracePt t="122410" x="3589338" y="3432175"/>
          <p14:tracePt t="122411" x="3589338" y="3425825"/>
          <p14:tracePt t="122413" x="3589338" y="3409950"/>
          <p14:tracePt t="122414" x="3581400" y="3394075"/>
          <p14:tracePt t="122416" x="3581400" y="3378200"/>
          <p14:tracePt t="122416" x="3581400" y="3370263"/>
          <p14:tracePt t="122417" x="3581400" y="3354388"/>
          <p14:tracePt t="122418" x="3581400" y="3346450"/>
          <p14:tracePt t="122419" x="3581400" y="3338513"/>
          <p14:tracePt t="122420" x="3581400" y="3322638"/>
          <p14:tracePt t="122422" x="3581400" y="3314700"/>
          <p14:tracePt t="122422" x="3573463" y="3306763"/>
          <p14:tracePt t="122423" x="3573463" y="3292475"/>
          <p14:tracePt t="122424" x="3573463" y="3284538"/>
          <p14:tracePt t="122425" x="3573463" y="3276600"/>
          <p14:tracePt t="122426" x="3573463" y="3268663"/>
          <p14:tracePt t="122427" x="3573463" y="3252788"/>
          <p14:tracePt t="122429" x="3573463" y="3244850"/>
          <p14:tracePt t="122430" x="3565525" y="3236913"/>
          <p14:tracePt t="122431" x="3565525" y="3228975"/>
          <p14:tracePt t="122431" x="3565525" y="3213100"/>
          <p14:tracePt t="122432" x="3565525" y="3205163"/>
          <p14:tracePt t="122433" x="3565525" y="3197225"/>
          <p14:tracePt t="122434" x="3565525" y="3181350"/>
          <p14:tracePt t="122435" x="3565525" y="3175000"/>
          <p14:tracePt t="122436" x="3565525" y="3167063"/>
          <p14:tracePt t="122437" x="3565525" y="3151188"/>
          <p14:tracePt t="122438" x="3565525" y="3143250"/>
          <p14:tracePt t="122440" x="3565525" y="3127375"/>
          <p14:tracePt t="122440" x="3565525" y="3119438"/>
          <p14:tracePt t="122441" x="3565525" y="3103563"/>
          <p14:tracePt t="122442" x="3557588" y="3095625"/>
          <p14:tracePt t="122443" x="3557588" y="3087688"/>
          <p14:tracePt t="122445" x="3557588" y="3071813"/>
          <p14:tracePt t="122445" x="3557588" y="3063875"/>
          <p14:tracePt t="122447" x="3557588" y="3049588"/>
          <p14:tracePt t="122447" x="3557588" y="3041650"/>
          <p14:tracePt t="122449" x="3557588" y="3025775"/>
          <p14:tracePt t="122449" x="3557588" y="3017838"/>
          <p14:tracePt t="122450" x="3557588" y="3009900"/>
          <p14:tracePt t="122451" x="3557588" y="2994025"/>
          <p14:tracePt t="122452" x="3557588" y="2986088"/>
          <p14:tracePt t="122453" x="3557588" y="2970213"/>
          <p14:tracePt t="122454" x="3557588" y="2962275"/>
          <p14:tracePt t="122455" x="3557588" y="2946400"/>
          <p14:tracePt t="122457" x="3557588" y="2938463"/>
          <p14:tracePt t="122457" x="3557588" y="2924175"/>
          <p14:tracePt t="122458" x="3557588" y="2908300"/>
          <p14:tracePt t="122459" x="3557588" y="2900363"/>
          <p14:tracePt t="122460" x="3557588" y="2884488"/>
          <p14:tracePt t="122461" x="3557588" y="2868613"/>
          <p14:tracePt t="122463" x="3557588" y="2860675"/>
          <p14:tracePt t="122464" x="3557588" y="2844800"/>
          <p14:tracePt t="122464" x="3557588" y="2836863"/>
          <p14:tracePt t="122465" x="3557588" y="2820988"/>
          <p14:tracePt t="122466" x="3557588" y="2813050"/>
          <p14:tracePt t="122467" x="3557588" y="2798763"/>
          <p14:tracePt t="122468" x="3557588" y="2790825"/>
          <p14:tracePt t="122469" x="3557588" y="2774950"/>
          <p14:tracePt t="122470" x="3557588" y="2767013"/>
          <p14:tracePt t="122471" x="3557588" y="2759075"/>
          <p14:tracePt t="122472" x="3557588" y="2751138"/>
          <p14:tracePt t="122474" x="3557588" y="2743200"/>
          <p14:tracePt t="122474" x="3557588" y="2727325"/>
          <p14:tracePt t="122475" x="3557588" y="2719388"/>
          <p14:tracePt t="122476" x="3557588" y="2711450"/>
          <p14:tracePt t="122477" x="3557588" y="2703513"/>
          <p14:tracePt t="122478" x="3557588" y="2695575"/>
          <p14:tracePt t="122480" x="3557588" y="2687638"/>
          <p14:tracePt t="122481" x="3557588" y="2673350"/>
          <p14:tracePt t="122481" x="3557588" y="2665413"/>
          <p14:tracePt t="122482" x="3557588" y="2657475"/>
          <p14:tracePt t="122483" x="3557588" y="2649538"/>
          <p14:tracePt t="122484" x="3557588" y="2641600"/>
          <p14:tracePt t="122487" x="3557588" y="2625725"/>
          <p14:tracePt t="122487" x="3557588" y="2617788"/>
          <p14:tracePt t="122488" x="3557588" y="2609850"/>
          <p14:tracePt t="122491" x="3557588" y="2593975"/>
          <p14:tracePt t="122492" x="3557588" y="2586038"/>
          <p14:tracePt t="122493" x="3557588" y="2578100"/>
          <p14:tracePt t="122494" x="3557588" y="2570163"/>
          <p14:tracePt t="122495" x="3557588" y="2562225"/>
          <p14:tracePt t="122497" x="3557588" y="2555875"/>
          <p14:tracePt t="122498" x="3557588" y="2547938"/>
          <p14:tracePt t="122499" x="3557588" y="2540000"/>
          <p14:tracePt t="122500" x="3557588" y="2532063"/>
          <p14:tracePt t="122503" x="3557588" y="2524125"/>
          <p14:tracePt t="122504" x="3557588" y="2516188"/>
          <p14:tracePt t="122505" x="3557588" y="2508250"/>
          <p14:tracePt t="122508" x="3557588" y="2500313"/>
          <p14:tracePt t="122509" x="3557588" y="2492375"/>
          <p14:tracePt t="122510" x="3557588" y="2484438"/>
          <p14:tracePt t="122513" x="3557588" y="2476500"/>
          <p14:tracePt t="122514" x="3557588" y="2468563"/>
          <p14:tracePt t="122518" x="3557588" y="2460625"/>
          <p14:tracePt t="122520" x="3557588" y="2452688"/>
          <p14:tracePt t="122520" x="3549650" y="2452688"/>
          <p14:tracePt t="122523" x="3549650" y="2444750"/>
          <p14:tracePt t="122526" x="3549650" y="2436813"/>
          <p14:tracePt t="122527" x="3549650" y="2430463"/>
          <p14:tracePt t="122531" x="3549650" y="2422525"/>
          <p14:tracePt t="122533" x="3549650" y="2414588"/>
          <p14:tracePt t="122536" x="3541713" y="2414588"/>
          <p14:tracePt t="122540" x="3541713" y="2406650"/>
          <p14:tracePt t="122545" x="3541713" y="2398713"/>
          <p14:tracePt t="122547" x="3533775" y="2398713"/>
          <p14:tracePt t="122553" x="3533775" y="2390775"/>
          <p14:tracePt t="122555" x="3533775" y="2382838"/>
          <p14:tracePt t="122559" x="3533775" y="2374900"/>
          <p14:tracePt t="122562" x="3533775" y="2366963"/>
          <p14:tracePt t="122563" x="3525838" y="2366963"/>
          <p14:tracePt t="122564" x="3525838" y="2359025"/>
          <p14:tracePt t="122569" x="3517900" y="2359025"/>
          <p14:tracePt t="122569" x="3517900" y="2351088"/>
          <p14:tracePt t="122573" x="3517900" y="2343150"/>
          <p14:tracePt t="122577" x="3517900" y="2335213"/>
          <p14:tracePt t="122579" x="3517900" y="2327275"/>
          <p14:tracePt t="122581" x="3517900" y="2319338"/>
          <p14:tracePt t="122583" x="3509963" y="2311400"/>
          <p14:tracePt t="122587" x="3509963" y="2305050"/>
          <p14:tracePt t="122590" x="3509963" y="2297113"/>
          <p14:tracePt t="122592" x="3509963" y="2289175"/>
          <p14:tracePt t="122594" x="3502025" y="2281238"/>
          <p14:tracePt t="122596" x="3502025" y="2273300"/>
          <p14:tracePt t="122597" x="3502025" y="2265363"/>
          <p14:tracePt t="122599" x="3494088" y="2265363"/>
          <p14:tracePt t="122599" x="3494088" y="2257425"/>
          <p14:tracePt t="122602" x="3494088" y="2249488"/>
          <p14:tracePt t="122603" x="3494088" y="2241550"/>
          <p14:tracePt t="122606" x="3494088" y="2233613"/>
          <p14:tracePt t="122608" x="3486150" y="2225675"/>
          <p14:tracePt t="122608" x="3486150" y="2217738"/>
          <p14:tracePt t="122611" x="3478213" y="2217738"/>
          <p14:tracePt t="122611" x="3478213" y="2209800"/>
          <p14:tracePt t="122614" x="3478213" y="2201863"/>
          <p14:tracePt t="122617" x="3478213" y="2193925"/>
          <p14:tracePt t="122617" x="3478213" y="2185988"/>
          <p14:tracePt t="122618" x="3471863" y="2185988"/>
          <p14:tracePt t="122621" x="3471863" y="2179638"/>
          <p14:tracePt t="122624" x="3471863" y="2171700"/>
          <p14:tracePt t="122626" x="3463925" y="2163763"/>
          <p14:tracePt t="122629" x="3463925" y="2155825"/>
          <p14:tracePt t="122632" x="3455988" y="2147888"/>
          <p14:tracePt t="122635" x="3455988" y="2139950"/>
          <p14:tracePt t="122638" x="3455988" y="2132013"/>
          <p14:tracePt t="122638" x="3448050" y="2132013"/>
          <p14:tracePt t="122642" x="3448050" y="2124075"/>
          <p14:tracePt t="122645" x="3448050" y="2116138"/>
          <p14:tracePt t="122648" x="3440113" y="2116138"/>
          <p14:tracePt t="122653" x="3440113" y="2108200"/>
          <p14:tracePt t="122711" x="3432175" y="2108200"/>
          <p14:tracePt t="122717" x="3424238" y="2108200"/>
          <p14:tracePt t="122720" x="3416300" y="2108200"/>
          <p14:tracePt t="122721" x="3408363" y="2108200"/>
          <p14:tracePt t="122725" x="3400425" y="2108200"/>
          <p14:tracePt t="122725" x="3392488" y="2108200"/>
          <p14:tracePt t="122728" x="3384550" y="2108200"/>
          <p14:tracePt t="122730" x="3376613" y="2108200"/>
          <p14:tracePt t="122733" x="3368675" y="2108200"/>
          <p14:tracePt t="122734" x="3360738" y="2108200"/>
          <p14:tracePt t="122735" x="3352800" y="2108200"/>
          <p14:tracePt t="122738" x="3346450" y="2108200"/>
          <p14:tracePt t="122739" x="3338513" y="2108200"/>
          <p14:tracePt t="122741" x="3330575" y="2108200"/>
          <p14:tracePt t="122742" x="3322638" y="2116138"/>
          <p14:tracePt t="122745" x="3314700" y="2116138"/>
          <p14:tracePt t="122747" x="3306763" y="2116138"/>
          <p14:tracePt t="122748" x="3298825" y="2116138"/>
          <p14:tracePt t="122749" x="3290888" y="2116138"/>
          <p14:tracePt t="122751" x="3282950" y="2124075"/>
          <p14:tracePt t="122753" x="3275013" y="2124075"/>
          <p14:tracePt t="122753" x="3267075" y="2124075"/>
          <p14:tracePt t="122754" x="3259138" y="2124075"/>
          <p14:tracePt t="122755" x="3251200" y="2124075"/>
          <p14:tracePt t="122757" x="3251200" y="2132013"/>
          <p14:tracePt t="122758" x="3243263" y="2132013"/>
          <p14:tracePt t="122758" x="3235325" y="2132013"/>
          <p14:tracePt t="122759" x="3228975" y="2132013"/>
          <p14:tracePt t="122760" x="3228975" y="2139950"/>
          <p14:tracePt t="122761" x="3221038" y="2139950"/>
          <p14:tracePt t="122763" x="3213100" y="2139950"/>
          <p14:tracePt t="122764" x="3205163" y="2139950"/>
          <p14:tracePt t="122765" x="3197225" y="2139950"/>
          <p14:tracePt t="122767" x="3189288" y="2139950"/>
          <p14:tracePt t="122768" x="3181350" y="2147888"/>
          <p14:tracePt t="122769" x="3173413" y="2147888"/>
          <p14:tracePt t="122770" x="3165475" y="2147888"/>
          <p14:tracePt t="122773" x="3157538" y="2147888"/>
          <p14:tracePt t="122773" x="3149600" y="2147888"/>
          <p14:tracePt t="122774" x="3141663" y="2147888"/>
          <p14:tracePt t="122775" x="3141663" y="2155825"/>
          <p14:tracePt t="122776" x="3133725" y="2155825"/>
          <p14:tracePt t="122778" x="3125788" y="2155825"/>
          <p14:tracePt t="122778" x="3117850" y="2155825"/>
          <p14:tracePt t="122781" x="3109913" y="2155825"/>
          <p14:tracePt t="122782" x="3103563" y="2155825"/>
          <p14:tracePt t="122783" x="3095625" y="2155825"/>
          <p14:tracePt t="122783" x="3087688" y="2155825"/>
          <p14:tracePt t="122784" x="3079750" y="2155825"/>
          <p14:tracePt t="122785" x="3071813" y="2155825"/>
          <p14:tracePt t="122786" x="3063875" y="2155825"/>
          <p14:tracePt t="122787" x="3055938" y="2155825"/>
          <p14:tracePt t="122789" x="3055938" y="2163763"/>
          <p14:tracePt t="122789" x="3048000" y="2163763"/>
          <p14:tracePt t="122790" x="3040063" y="2163763"/>
          <p14:tracePt t="122791" x="3032125" y="2163763"/>
          <p14:tracePt t="122792" x="3024188" y="2163763"/>
          <p14:tracePt t="122793" x="3016250" y="2171700"/>
          <p14:tracePt t="122794" x="3008313" y="2171700"/>
          <p14:tracePt t="122795" x="3000375" y="2171700"/>
          <p14:tracePt t="122797" x="2992438" y="2171700"/>
          <p14:tracePt t="122799" x="2978150" y="2171700"/>
          <p14:tracePt t="122800" x="2978150" y="2179638"/>
          <p14:tracePt t="122801" x="2970213" y="2179638"/>
          <p14:tracePt t="122802" x="2962275" y="2179638"/>
          <p14:tracePt t="122805" x="2946400" y="2179638"/>
          <p14:tracePt t="122807" x="2938463" y="2179638"/>
          <p14:tracePt t="122808" x="2930525" y="2179638"/>
          <p14:tracePt t="122809" x="2922588" y="2179638"/>
          <p14:tracePt t="122811" x="2914650" y="2179638"/>
          <p14:tracePt t="122811" x="2906713" y="2185988"/>
          <p14:tracePt t="122813" x="2898775" y="2185988"/>
          <p14:tracePt t="122814" x="2890838" y="2185988"/>
          <p14:tracePt t="122815" x="2882900" y="2185988"/>
          <p14:tracePt t="122817" x="2874963" y="2185988"/>
          <p14:tracePt t="122818" x="2874963" y="2193925"/>
          <p14:tracePt t="122818" x="2867025" y="2193925"/>
          <p14:tracePt t="122819" x="2860675" y="2193925"/>
          <p14:tracePt t="122822" x="2852738" y="2193925"/>
          <p14:tracePt t="122823" x="2844800" y="2193925"/>
          <p14:tracePt t="122824" x="2836863" y="2193925"/>
          <p14:tracePt t="122826" x="2828925" y="2193925"/>
          <p14:tracePt t="122828" x="2820988" y="2193925"/>
          <p14:tracePt t="122830" x="2813050" y="2193925"/>
          <p14:tracePt t="122831" x="2805113" y="2193925"/>
          <p14:tracePt t="122833" x="2797175" y="2201863"/>
          <p14:tracePt t="122836" x="2789238" y="2201863"/>
          <p14:tracePt t="122837" x="2781300" y="2201863"/>
          <p14:tracePt t="122838" x="2773363" y="2209800"/>
          <p14:tracePt t="122840" x="2765425" y="2209800"/>
          <p14:tracePt t="122843" x="2757488" y="2209800"/>
          <p14:tracePt t="122844" x="2749550" y="2209800"/>
          <p14:tracePt t="122847" x="2743200" y="2217738"/>
          <p14:tracePt t="122848" x="2735263" y="2217738"/>
          <p14:tracePt t="122850" x="2727325" y="2217738"/>
          <p14:tracePt t="122852" x="2727325" y="2225675"/>
          <p14:tracePt t="122853" x="2719388" y="2225675"/>
          <p14:tracePt t="122854" x="2711450" y="2225675"/>
          <p14:tracePt t="122856" x="2703513" y="2225675"/>
          <p14:tracePt t="122858" x="2695575" y="2225675"/>
          <p14:tracePt t="122862" x="2687638" y="2225675"/>
          <p14:tracePt t="122863" x="2679700" y="2225675"/>
          <p14:tracePt t="122864" x="2671763" y="2225675"/>
          <p14:tracePt t="122866" x="2663825" y="2225675"/>
          <p14:tracePt t="122869" x="2655888" y="2225675"/>
          <p14:tracePt t="122871" x="2647950" y="2225675"/>
          <p14:tracePt t="122873" x="2640013" y="2233613"/>
          <p14:tracePt t="122875" x="2632075" y="2233613"/>
          <p14:tracePt t="122877" x="2624138" y="2233613"/>
          <p14:tracePt t="122880" x="2609850" y="2241550"/>
          <p14:tracePt t="122884" x="2601913" y="2241550"/>
          <p14:tracePt t="122897" x="2554288" y="2249488"/>
          <p14:tracePt t="122901" x="2546350" y="2257425"/>
          <p14:tracePt t="122904" x="2538413" y="2257425"/>
          <p14:tracePt t="122905" x="2530475" y="2265363"/>
          <p14:tracePt t="122908" x="2522538" y="2265363"/>
          <p14:tracePt t="122911" x="2514600" y="2265363"/>
          <p14:tracePt t="122913" x="2506663" y="2265363"/>
          <p14:tracePt t="122915" x="2506663" y="2273300"/>
          <p14:tracePt t="122918" x="2498725" y="2273300"/>
          <p14:tracePt t="122923" x="2492375" y="2281238"/>
          <p14:tracePt t="122928" x="2484438" y="2281238"/>
          <p14:tracePt t="122931" x="2484438" y="2289175"/>
          <p14:tracePt t="122937" x="2476500" y="2289175"/>
          <p14:tracePt t="122941" x="2476500" y="2297113"/>
          <p14:tracePt t="122944" x="2468563" y="2297113"/>
          <p14:tracePt t="122947" x="2468563" y="2305050"/>
          <p14:tracePt t="122952" x="2468563" y="2311400"/>
          <p14:tracePt t="122973" x="2468563" y="2319338"/>
          <p14:tracePt t="123003" x="2460625" y="2319338"/>
          <p14:tracePt t="123004" x="2460625" y="2327275"/>
          <p14:tracePt t="123008" x="2460625" y="2335213"/>
          <p14:tracePt t="123011" x="2460625" y="2343150"/>
          <p14:tracePt t="123013" x="2460625" y="2351088"/>
          <p14:tracePt t="123014" x="2460625" y="2359025"/>
          <p14:tracePt t="123014" x="2460625" y="2366963"/>
          <p14:tracePt t="123016" x="2460625" y="2374900"/>
          <p14:tracePt t="123018" x="2460625" y="2382838"/>
          <p14:tracePt t="123019" x="2460625" y="2390775"/>
          <p14:tracePt t="123020" x="2460625" y="2398713"/>
          <p14:tracePt t="123021" x="2452688" y="2406650"/>
          <p14:tracePt t="123024" x="2452688" y="2414588"/>
          <p14:tracePt t="123024" x="2452688" y="2422525"/>
          <p14:tracePt t="123025" x="2452688" y="2430463"/>
          <p14:tracePt t="123026" x="2452688" y="2436813"/>
          <p14:tracePt t="123027" x="2452688" y="2444750"/>
          <p14:tracePt t="123030" x="2452688" y="2468563"/>
          <p14:tracePt t="123031" x="2452688" y="2476500"/>
          <p14:tracePt t="123032" x="2452688" y="2484438"/>
          <p14:tracePt t="123033" x="2452688" y="2492375"/>
          <p14:tracePt t="123034" x="2452688" y="2508250"/>
          <p14:tracePt t="123035" x="2452688" y="2516188"/>
          <p14:tracePt t="123037" x="2452688" y="2524125"/>
          <p14:tracePt t="123037" x="2452688" y="2532063"/>
          <p14:tracePt t="123038" x="2452688" y="2547938"/>
          <p14:tracePt t="123040" x="2452688" y="2555875"/>
          <p14:tracePt t="123040" x="2452688" y="2562225"/>
          <p14:tracePt t="123041" x="2452688" y="2578100"/>
          <p14:tracePt t="123042" x="2452688" y="2586038"/>
          <p14:tracePt t="123043" x="2452688" y="2601913"/>
          <p14:tracePt t="123044" x="2452688" y="2617788"/>
          <p14:tracePt t="123045" x="2452688" y="2633663"/>
          <p14:tracePt t="123047" x="2452688" y="2641600"/>
          <p14:tracePt t="123047" x="2452688" y="2657475"/>
          <p14:tracePt t="123049" x="2452688" y="2673350"/>
          <p14:tracePt t="123049" x="2452688" y="2681288"/>
          <p14:tracePt t="123050" x="2452688" y="2695575"/>
          <p14:tracePt t="123051" x="2452688" y="2711450"/>
          <p14:tracePt t="123052" x="2452688" y="2727325"/>
          <p14:tracePt t="123054" x="2452688" y="2743200"/>
          <p14:tracePt t="123054" x="2452688" y="2759075"/>
          <p14:tracePt t="123056" x="2452688" y="2767013"/>
          <p14:tracePt t="123056" x="2452688" y="2790825"/>
          <p14:tracePt t="123057" x="2452688" y="2805113"/>
          <p14:tracePt t="123058" x="2452688" y="2820988"/>
          <p14:tracePt t="123059" x="2452688" y="2836863"/>
          <p14:tracePt t="123060" x="2452688" y="2852738"/>
          <p14:tracePt t="123061" x="2452688" y="2868613"/>
          <p14:tracePt t="123063" x="2452688" y="2884488"/>
          <p14:tracePt t="123064" x="2452688" y="2900363"/>
          <p14:tracePt t="123064" x="2452688" y="2916238"/>
          <p14:tracePt t="123065" x="2452688" y="2938463"/>
          <p14:tracePt t="123066" x="2452688" y="2954338"/>
          <p14:tracePt t="123068" x="2452688" y="2962275"/>
          <p14:tracePt t="123068" x="2452688" y="2978150"/>
          <p14:tracePt t="123069" x="2452688" y="3001963"/>
          <p14:tracePt t="123071" x="2452688" y="3017838"/>
          <p14:tracePt t="123072" x="2452688" y="3033713"/>
          <p14:tracePt t="123073" x="2452688" y="3049588"/>
          <p14:tracePt t="123073" x="2452688" y="3071813"/>
          <p14:tracePt t="123074" x="2452688" y="3079750"/>
          <p14:tracePt t="123075" x="2452688" y="3103563"/>
          <p14:tracePt t="123076" x="2452688" y="3119438"/>
          <p14:tracePt t="123077" x="2452688" y="3135313"/>
          <p14:tracePt t="123078" x="2452688" y="3151188"/>
          <p14:tracePt t="123080" x="2452688" y="3167063"/>
          <p14:tracePt t="123081" x="2452688" y="3181350"/>
          <p14:tracePt t="123081" x="2452688" y="3197225"/>
          <p14:tracePt t="123083" x="2452688" y="3213100"/>
          <p14:tracePt t="123083" x="2452688" y="3228975"/>
          <p14:tracePt t="123084" x="2452688" y="3244850"/>
          <p14:tracePt t="123085" x="2452688" y="3260725"/>
          <p14:tracePt t="123086" x="2452688" y="3276600"/>
          <p14:tracePt t="123088" x="2452688" y="3292475"/>
          <p14:tracePt t="123089" x="2452688" y="3306763"/>
          <p14:tracePt t="123089" x="2452688" y="3322638"/>
          <p14:tracePt t="123090" x="2452688" y="3338513"/>
          <p14:tracePt t="123091" x="2452688" y="3354388"/>
          <p14:tracePt t="123092" x="2452688" y="3370263"/>
          <p14:tracePt t="123093" x="2452688" y="3394075"/>
          <p14:tracePt t="123094" x="2452688" y="3409950"/>
          <p14:tracePt t="123095" x="2452688" y="3425825"/>
          <p14:tracePt t="123097" x="2452688" y="3440113"/>
          <p14:tracePt t="123097" x="2452688" y="3455988"/>
          <p14:tracePt t="123098" x="2452688" y="3471863"/>
          <p14:tracePt t="123099" x="2452688" y="3487738"/>
          <p14:tracePt t="123100" x="2452688" y="3503613"/>
          <p14:tracePt t="123101" x="2452688" y="3527425"/>
          <p14:tracePt t="123103" x="2452688" y="3535363"/>
          <p14:tracePt t="123104" x="2452688" y="3551238"/>
          <p14:tracePt t="123104" x="2452688" y="3565525"/>
          <p14:tracePt t="123106" x="2452688" y="3581400"/>
          <p14:tracePt t="123106" x="2452688" y="3605213"/>
          <p14:tracePt t="123108" x="2452688" y="3621088"/>
          <p14:tracePt t="123108" x="2452688" y="3636963"/>
          <p14:tracePt t="123109" x="2452688" y="3652838"/>
          <p14:tracePt t="123110" x="2452688" y="3668713"/>
          <p14:tracePt t="123111" x="2452688" y="3683000"/>
          <p14:tracePt t="123113" x="2452688" y="3706813"/>
          <p14:tracePt t="123114" x="2452688" y="3722688"/>
          <p14:tracePt t="123114" x="2452688" y="3738563"/>
          <p14:tracePt t="123115" x="2452688" y="3754438"/>
          <p14:tracePt t="123116" x="2452688" y="3778250"/>
          <p14:tracePt t="123117" x="2452688" y="3794125"/>
          <p14:tracePt t="123118" x="2452688" y="3808413"/>
          <p14:tracePt t="123119" x="2452688" y="3832225"/>
          <p14:tracePt t="123120" x="2452688" y="3848100"/>
          <p14:tracePt t="123121" x="2452688" y="3871913"/>
          <p14:tracePt t="123123" x="2452688" y="3879850"/>
          <p14:tracePt t="123123" x="2452688" y="3903663"/>
          <p14:tracePt t="123124" x="2452688" y="3919538"/>
          <p14:tracePt t="123125" x="2452688" y="3941763"/>
          <p14:tracePt t="123126" x="2452688" y="3957638"/>
          <p14:tracePt t="123127" x="2452688" y="3973513"/>
          <p14:tracePt t="123128" x="2452688" y="3997325"/>
          <p14:tracePt t="123130" x="2452688" y="4013200"/>
          <p14:tracePt t="123131" x="2452688" y="4029075"/>
          <p14:tracePt t="123131" x="2452688" y="4052888"/>
          <p14:tracePt t="123132" x="2452688" y="4067175"/>
          <p14:tracePt t="123133" x="2452688" y="4090988"/>
          <p14:tracePt t="123134" x="2452688" y="4106863"/>
          <p14:tracePt t="123136" x="2452688" y="4130675"/>
          <p14:tracePt t="123136" x="2452688" y="4138613"/>
          <p14:tracePt t="123137" x="2452688" y="4154488"/>
          <p14:tracePt t="123138" x="2452688" y="4176713"/>
          <p14:tracePt t="123139" x="2452688" y="4192588"/>
          <p14:tracePt t="123141" x="2452688" y="4208463"/>
          <p14:tracePt t="123141" x="2452688" y="4232275"/>
          <p14:tracePt t="123142" x="2452688" y="4256088"/>
          <p14:tracePt t="123143" x="2452688" y="4271963"/>
          <p14:tracePt t="123144" x="2452688" y="4287838"/>
          <p14:tracePt t="123145" x="2452688" y="4302125"/>
          <p14:tracePt t="123147" x="2452688" y="4325938"/>
          <p14:tracePt t="123147" x="2452688" y="4341813"/>
          <p14:tracePt t="123148" x="2452688" y="4357688"/>
          <p14:tracePt t="123150" x="2452688" y="4381500"/>
          <p14:tracePt t="123150" x="2452688" y="4397375"/>
          <p14:tracePt t="123151" x="2452688" y="4413250"/>
          <p14:tracePt t="123152" x="2452688" y="4427538"/>
          <p14:tracePt t="123153" x="2452688" y="4443413"/>
          <p14:tracePt t="123154" x="2452688" y="4467225"/>
          <p14:tracePt t="123155" x="2452688" y="4483100"/>
          <p14:tracePt t="123156" x="2452688" y="4498975"/>
          <p14:tracePt t="123157" x="2452688" y="4522788"/>
          <p14:tracePt t="123159" x="2452688" y="4530725"/>
          <p14:tracePt t="123159" x="2452688" y="4552950"/>
          <p14:tracePt t="123160" x="2452688" y="4568825"/>
          <p14:tracePt t="123161" x="2452688" y="4592638"/>
          <p14:tracePt t="123163" x="2452688" y="4608513"/>
          <p14:tracePt t="123164" x="2452688" y="4624388"/>
          <p14:tracePt t="123164" x="2452688" y="4640263"/>
          <p14:tracePt t="123166" x="2452688" y="4664075"/>
          <p14:tracePt t="123166" x="2452688" y="4678363"/>
          <p14:tracePt t="123168" x="2452688" y="4694238"/>
          <p14:tracePt t="123168" x="2452688" y="4718050"/>
          <p14:tracePt t="123169" x="2452688" y="4733925"/>
          <p14:tracePt t="123170" x="2452688" y="4749800"/>
          <p14:tracePt t="123171" x="2452688" y="4765675"/>
          <p14:tracePt t="123172" x="2452688" y="4789488"/>
          <p14:tracePt t="123173" x="2452688" y="4803775"/>
          <p14:tracePt t="123174" x="2452688" y="4819650"/>
          <p14:tracePt t="123176" x="2452688" y="4835525"/>
          <p14:tracePt t="123176" x="2452688" y="4859338"/>
          <p14:tracePt t="123177" x="2452688" y="4867275"/>
          <p14:tracePt t="123178" x="2452688" y="4891088"/>
          <p14:tracePt t="123180" x="2452688" y="4906963"/>
          <p14:tracePt t="123181" x="2452688" y="4922838"/>
          <p14:tracePt t="123181" x="2452688" y="4937125"/>
          <p14:tracePt t="123183" x="2444750" y="4960938"/>
          <p14:tracePt t="123183" x="2444750" y="4976813"/>
          <p14:tracePt t="123184" x="2444750" y="4992688"/>
          <p14:tracePt t="123185" x="2444750" y="5008563"/>
          <p14:tracePt t="123186" x="2444750" y="5024438"/>
          <p14:tracePt t="123187" x="2444750" y="5048250"/>
          <p14:tracePt t="123188" x="2444750" y="5062538"/>
          <p14:tracePt t="123189" x="2444750" y="5078413"/>
          <p14:tracePt t="123190" x="2444750" y="5094288"/>
          <p14:tracePt t="123191" x="2436813" y="5110163"/>
          <p14:tracePt t="123193" x="2436813" y="5126038"/>
          <p14:tracePt t="123193" x="2436813" y="5141913"/>
          <p14:tracePt t="123194" x="2436813" y="5165725"/>
          <p14:tracePt t="123195" x="2436813" y="5180013"/>
          <p14:tracePt t="123197" x="2436813" y="5195888"/>
          <p14:tracePt t="123197" x="2436813" y="5203825"/>
          <p14:tracePt t="123199" x="2436813" y="5227638"/>
          <p14:tracePt t="123199" x="2436813" y="5235575"/>
          <p14:tracePt t="123200" x="2436813" y="5251450"/>
          <p14:tracePt t="123201" x="2428875" y="5267325"/>
          <p14:tracePt t="123202" x="2428875" y="5283200"/>
          <p14:tracePt t="123203" x="2428875" y="5299075"/>
          <p14:tracePt t="123204" x="2428875" y="5313363"/>
          <p14:tracePt t="123205" x="2428875" y="5321300"/>
          <p14:tracePt t="123206" x="2428875" y="5337175"/>
          <p14:tracePt t="123207" x="2428875" y="5353050"/>
          <p14:tracePt t="123208" x="2428875" y="5368925"/>
          <p14:tracePt t="123210" x="2428875" y="5376863"/>
          <p14:tracePt t="123210" x="2428875" y="5392738"/>
          <p14:tracePt t="123211" x="2420938" y="5400675"/>
          <p14:tracePt t="123213" x="2420938" y="5416550"/>
          <p14:tracePt t="123214" x="2420938" y="5424488"/>
          <p14:tracePt t="123214" x="2420938" y="5438775"/>
          <p14:tracePt t="123215" x="2420938" y="5446713"/>
          <p14:tracePt t="123216" x="2420938" y="5462588"/>
          <p14:tracePt t="123217" x="2413000" y="5470525"/>
          <p14:tracePt t="123218" x="2413000" y="5486400"/>
          <p14:tracePt t="123219" x="2413000" y="5494338"/>
          <p14:tracePt t="123220" x="2413000" y="5502275"/>
          <p14:tracePt t="123221" x="2413000" y="5510213"/>
          <p14:tracePt t="123223" x="2413000" y="5526088"/>
          <p14:tracePt t="123223" x="2413000" y="5534025"/>
          <p14:tracePt t="123224" x="2413000" y="5541963"/>
          <p14:tracePt t="123225" x="2413000" y="5556250"/>
          <p14:tracePt t="123227" x="2413000" y="5564188"/>
          <p14:tracePt t="123228" x="2413000" y="5572125"/>
          <p14:tracePt t="123228" x="2413000" y="5580063"/>
          <p14:tracePt t="123230" x="2413000" y="5588000"/>
          <p14:tracePt t="123231" x="2413000" y="5595938"/>
          <p14:tracePt t="123231" x="2413000" y="5611813"/>
          <p14:tracePt t="123233" x="2413000" y="5619750"/>
          <p14:tracePt t="123233" x="2413000" y="5627688"/>
          <p14:tracePt t="123234" x="2413000" y="5635625"/>
          <p14:tracePt t="123235" x="2413000" y="5643563"/>
          <p14:tracePt t="123236" x="2413000" y="5651500"/>
          <p14:tracePt t="123237" x="2413000" y="5667375"/>
          <p14:tracePt t="123239" x="2413000" y="5681663"/>
          <p14:tracePt t="123240" x="2413000" y="5689600"/>
          <p14:tracePt t="123241" x="2413000" y="5697538"/>
          <p14:tracePt t="123243" x="2413000" y="5705475"/>
          <p14:tracePt t="123244" x="2413000" y="5713413"/>
          <p14:tracePt t="123244" x="2413000" y="5721350"/>
          <p14:tracePt t="123247" x="2413000" y="5737225"/>
          <p14:tracePt t="123249" x="2413000" y="5745163"/>
          <p14:tracePt t="123250" x="2413000" y="5753100"/>
          <p14:tracePt t="123250" x="2413000" y="5761038"/>
          <p14:tracePt t="123251" x="2413000" y="5768975"/>
          <p14:tracePt t="123254" x="2413000" y="5776913"/>
          <p14:tracePt t="123254" x="2413000" y="5784850"/>
          <p14:tracePt t="123255" x="2413000" y="5792788"/>
          <p14:tracePt t="123258" x="2413000" y="5799138"/>
          <p14:tracePt t="123258" x="2413000" y="5807075"/>
          <p14:tracePt t="123260" x="2413000" y="5815013"/>
          <p14:tracePt t="123261" x="2413000" y="5822950"/>
          <p14:tracePt t="123264" x="2413000" y="5830888"/>
          <p14:tracePt t="123264" x="2413000" y="5838825"/>
          <p14:tracePt t="123267" x="2413000" y="5846763"/>
          <p14:tracePt t="123269" x="2413000" y="5854700"/>
          <p14:tracePt t="123269" x="2413000" y="5862638"/>
          <p14:tracePt t="123272" x="2413000" y="5870575"/>
          <p14:tracePt t="123273" x="2413000" y="5878513"/>
          <p14:tracePt t="123275" x="2413000" y="5886450"/>
          <p14:tracePt t="123276" x="2413000" y="5894388"/>
          <p14:tracePt t="123280" x="2413000" y="5902325"/>
          <p14:tracePt t="123281" x="2413000" y="5910263"/>
          <p14:tracePt t="123283" x="2413000" y="5918200"/>
          <p14:tracePt t="123287" x="2413000" y="5924550"/>
          <p14:tracePt t="123288" x="2413000" y="5932488"/>
          <p14:tracePt t="123292" x="2413000" y="5940425"/>
          <p14:tracePt t="123294" x="2413000" y="5948363"/>
          <p14:tracePt t="123298" x="2413000" y="5956300"/>
          <p14:tracePt t="123304" x="2413000" y="5964238"/>
          <p14:tracePt t="123310" x="2413000" y="5972175"/>
          <p14:tracePt t="123313" x="2413000" y="5980113"/>
          <p14:tracePt t="123317" x="2413000" y="5988050"/>
          <p14:tracePt t="123320" x="2420938" y="5988050"/>
          <p14:tracePt t="123322" x="2420938" y="5995988"/>
          <p14:tracePt t="123325" x="2420938" y="6003925"/>
          <p14:tracePt t="123326" x="2428875" y="6003925"/>
          <p14:tracePt t="123329" x="2428875" y="6011863"/>
          <p14:tracePt t="123331" x="2436813" y="6019800"/>
          <p14:tracePt t="123336" x="2436813" y="6027738"/>
          <p14:tracePt t="123339" x="2436813" y="6035675"/>
          <p14:tracePt t="123342" x="2436813" y="6043613"/>
          <p14:tracePt t="123342" x="2444750" y="6043613"/>
          <p14:tracePt t="123344" x="2444750" y="6049963"/>
          <p14:tracePt t="123346" x="2444750" y="6057900"/>
          <p14:tracePt t="123347" x="2452688" y="6057900"/>
          <p14:tracePt t="123350" x="2452688" y="6065838"/>
          <p14:tracePt t="123351" x="2452688" y="6073775"/>
          <p14:tracePt t="123357" x="2452688" y="6081713"/>
          <p14:tracePt t="123358" x="2452688" y="6089650"/>
          <p14:tracePt t="123360" x="2452688" y="6097588"/>
          <p14:tracePt t="123363" x="2460625" y="6097588"/>
          <p14:tracePt t="123364" x="2460625" y="6105525"/>
          <p14:tracePt t="123366" x="2460625" y="6113463"/>
          <p14:tracePt t="123366" x="2468563" y="6113463"/>
          <p14:tracePt t="123368" x="2468563" y="6121400"/>
          <p14:tracePt t="123370" x="2468563" y="6129338"/>
          <p14:tracePt t="123374" x="2468563" y="6137275"/>
          <p14:tracePt t="123375" x="2468563" y="6145213"/>
          <p14:tracePt t="123378" x="2476500" y="6145213"/>
          <p14:tracePt t="123378" x="2476500" y="6153150"/>
          <p14:tracePt t="123381" x="2476500" y="6161088"/>
          <p14:tracePt t="123385" x="2476500" y="6169025"/>
          <p14:tracePt t="123386" x="2484438" y="6169025"/>
          <p14:tracePt t="123388" x="2484438" y="6175375"/>
          <p14:tracePt t="123389" x="2484438" y="6183313"/>
          <p14:tracePt t="123394" x="2484438" y="6191250"/>
          <p14:tracePt t="123394" x="2492375" y="6191250"/>
          <p14:tracePt t="123398" x="2492375" y="6199188"/>
          <p14:tracePt t="123403" x="2492375" y="6207125"/>
          <p14:tracePt t="123404" x="2498725" y="6207125"/>
          <p14:tracePt t="123407" x="2498725" y="6215063"/>
          <p14:tracePt t="123411" x="2506663" y="6223000"/>
          <p14:tracePt t="123413" x="2506663" y="6230938"/>
          <p14:tracePt t="123417" x="2506663" y="6238875"/>
          <p14:tracePt t="123419" x="2514600" y="6246813"/>
          <p14:tracePt t="123421" x="2514600" y="6254750"/>
          <p14:tracePt t="123423" x="2522538" y="6254750"/>
          <p14:tracePt t="123425" x="2522538" y="6262688"/>
          <p14:tracePt t="123428" x="2530475" y="6270625"/>
          <p14:tracePt t="123430" x="2530475" y="6278563"/>
          <p14:tracePt t="123431" x="2538413" y="6278563"/>
          <p14:tracePt t="123433" x="2538413" y="6286500"/>
          <p14:tracePt t="123434" x="2546350" y="6286500"/>
          <p14:tracePt t="123435" x="2546350" y="6294438"/>
          <p14:tracePt t="123438" x="2554288" y="6294438"/>
          <p14:tracePt t="123438" x="2554288" y="6300788"/>
          <p14:tracePt t="123440" x="2554288" y="6308725"/>
          <p14:tracePt t="123442" x="2562225" y="6308725"/>
          <p14:tracePt t="123443" x="2562225" y="6316663"/>
          <p14:tracePt t="123445" x="2570163" y="6324600"/>
          <p14:tracePt t="123447" x="2578100" y="6324600"/>
          <p14:tracePt t="123450" x="2586038" y="6332538"/>
          <p14:tracePt t="123451" x="2593975" y="6340475"/>
          <p14:tracePt t="123455" x="2601913" y="6340475"/>
          <p14:tracePt t="123455" x="2601913" y="6348413"/>
          <p14:tracePt t="123457" x="2609850" y="6356350"/>
          <p14:tracePt t="123461" x="2617788" y="6356350"/>
          <p14:tracePt t="123464" x="2617788" y="6364288"/>
          <p14:tracePt t="123464" x="2624138" y="6364288"/>
          <p14:tracePt t="123466" x="2632075" y="6364288"/>
          <p14:tracePt t="123471" x="2640013" y="6372225"/>
          <p14:tracePt t="123475" x="2647950" y="6372225"/>
          <p14:tracePt t="123476" x="2647950" y="6380163"/>
          <p14:tracePt t="123483" x="2655888" y="6380163"/>
          <p14:tracePt t="123487" x="2663825" y="6380163"/>
          <p14:tracePt t="123491" x="2671763" y="6380163"/>
          <p14:tracePt t="123496" x="2679700" y="6380163"/>
          <p14:tracePt t="123497" x="2687638" y="6380163"/>
          <p14:tracePt t="123502" x="2695575" y="6380163"/>
          <p14:tracePt t="123503" x="2703513" y="6380163"/>
          <p14:tracePt t="123507" x="2711450" y="6380163"/>
          <p14:tracePt t="123509" x="2719388" y="6380163"/>
          <p14:tracePt t="123510" x="2727325" y="6380163"/>
          <p14:tracePt t="123512" x="2735263" y="6380163"/>
          <p14:tracePt t="123513" x="2743200" y="6380163"/>
          <p14:tracePt t="123515" x="2749550" y="6380163"/>
          <p14:tracePt t="123516" x="2757488" y="6380163"/>
          <p14:tracePt t="123518" x="2765425" y="6380163"/>
          <p14:tracePt t="123519" x="2773363" y="6380163"/>
          <p14:tracePt t="123520" x="2781300" y="6380163"/>
          <p14:tracePt t="123522" x="2789238" y="6380163"/>
          <p14:tracePt t="123523" x="2797175" y="6380163"/>
          <p14:tracePt t="123525" x="2805113" y="6380163"/>
          <p14:tracePt t="123525" x="2813050" y="6380163"/>
          <p14:tracePt t="123527" x="2820988" y="6380163"/>
          <p14:tracePt t="123527" x="2828925" y="6372225"/>
          <p14:tracePt t="123528" x="2836863" y="6372225"/>
          <p14:tracePt t="123530" x="2852738" y="6372225"/>
          <p14:tracePt t="123531" x="2860675" y="6372225"/>
          <p14:tracePt t="123533" x="2867025" y="6372225"/>
          <p14:tracePt t="123533" x="2882900" y="6372225"/>
          <p14:tracePt t="123536" x="2898775" y="6372225"/>
          <p14:tracePt t="123536" x="2906713" y="6372225"/>
          <p14:tracePt t="123537" x="2914650" y="6372225"/>
          <p14:tracePt t="123538" x="2922588" y="6372225"/>
          <p14:tracePt t="123540" x="2930525" y="6372225"/>
          <p14:tracePt t="123540" x="2938463" y="6372225"/>
          <p14:tracePt t="123541" x="2946400" y="6372225"/>
          <p14:tracePt t="123543" x="2954338" y="6372225"/>
          <p14:tracePt t="123543" x="2962275" y="6372225"/>
          <p14:tracePt t="123544" x="2970213" y="6372225"/>
          <p14:tracePt t="123545" x="2986088" y="6372225"/>
          <p14:tracePt t="123547" x="2992438" y="6372225"/>
          <p14:tracePt t="123549" x="3008313" y="6372225"/>
          <p14:tracePt t="123551" x="3024188" y="6372225"/>
          <p14:tracePt t="123551" x="3032125" y="6372225"/>
          <p14:tracePt t="123553" x="3040063" y="6372225"/>
          <p14:tracePt t="123553" x="3055938" y="6372225"/>
          <p14:tracePt t="123556" x="3063875" y="6372225"/>
          <p14:tracePt t="123557" x="3079750" y="6372225"/>
          <p14:tracePt t="123557" x="3087688" y="6372225"/>
          <p14:tracePt t="123558" x="3095625" y="6372225"/>
          <p14:tracePt t="123559" x="3103563" y="6372225"/>
          <p14:tracePt t="123560" x="3109913" y="6372225"/>
          <p14:tracePt t="123561" x="3117850" y="6372225"/>
          <p14:tracePt t="123562" x="3133725" y="6372225"/>
          <p14:tracePt t="123564" x="3141663" y="6372225"/>
          <p14:tracePt t="123565" x="3149600" y="6372225"/>
          <p14:tracePt t="123566" x="3157538" y="6372225"/>
          <p14:tracePt t="123567" x="3165475" y="6372225"/>
          <p14:tracePt t="123568" x="3181350" y="6372225"/>
          <p14:tracePt t="123571" x="3189288" y="6372225"/>
          <p14:tracePt t="123571" x="3197225" y="6372225"/>
          <p14:tracePt t="123572" x="3205163" y="6372225"/>
          <p14:tracePt t="123574" x="3221038" y="6372225"/>
          <p14:tracePt t="123575" x="3235325" y="6372225"/>
          <p14:tracePt t="123578" x="3243263" y="6372225"/>
          <p14:tracePt t="123578" x="3251200" y="6372225"/>
          <p14:tracePt t="123580" x="3259138" y="6372225"/>
          <p14:tracePt t="123581" x="3267075" y="6380163"/>
          <p14:tracePt t="123581" x="3275013" y="6380163"/>
          <p14:tracePt t="123582" x="3282950" y="6380163"/>
          <p14:tracePt t="123583" x="3290888" y="6380163"/>
          <p14:tracePt t="123584" x="3298825" y="6380163"/>
          <p14:tracePt t="123585" x="3306763" y="6380163"/>
          <p14:tracePt t="123586" x="3314700" y="6380163"/>
          <p14:tracePt t="123587" x="3322638" y="6380163"/>
          <p14:tracePt t="123588" x="3330575" y="6380163"/>
          <p14:tracePt t="123589" x="3338513" y="6388100"/>
          <p14:tracePt t="123591" x="3346450" y="6388100"/>
          <p14:tracePt t="123593" x="3360738" y="6388100"/>
          <p14:tracePt t="123593" x="3368675" y="6388100"/>
          <p14:tracePt t="123594" x="3376613" y="6388100"/>
          <p14:tracePt t="123597" x="3384550" y="6396038"/>
          <p14:tracePt t="123597" x="3392488" y="6396038"/>
          <p14:tracePt t="123599" x="3400425" y="6396038"/>
          <p14:tracePt t="123599" x="3408363" y="6396038"/>
          <p14:tracePt t="123600" x="3416300" y="6396038"/>
          <p14:tracePt t="123601" x="3424238" y="6403975"/>
          <p14:tracePt t="123603" x="3432175" y="6403975"/>
          <p14:tracePt t="123603" x="3440113" y="6403975"/>
          <p14:tracePt t="123604" x="3448050" y="6403975"/>
          <p14:tracePt t="123605" x="3455988" y="6411913"/>
          <p14:tracePt t="123608" x="3463925" y="6411913"/>
          <p14:tracePt t="123609" x="3471863" y="6411913"/>
          <p14:tracePt t="123609" x="3486150" y="6411913"/>
          <p14:tracePt t="123610" x="3486150" y="6419850"/>
          <p14:tracePt t="123611" x="3494088" y="6419850"/>
          <p14:tracePt t="123613" x="3502025" y="6419850"/>
          <p14:tracePt t="123614" x="3509963" y="6419850"/>
          <p14:tracePt t="123614" x="3517900" y="6426200"/>
          <p14:tracePt t="123616" x="3525838" y="6426200"/>
          <p14:tracePt t="123617" x="3533775" y="6426200"/>
          <p14:tracePt t="123618" x="3541713" y="6426200"/>
          <p14:tracePt t="123619" x="3549650" y="6426200"/>
          <p14:tracePt t="123620" x="3557588" y="6434138"/>
          <p14:tracePt t="123623" x="3565525" y="6434138"/>
          <p14:tracePt t="123623" x="3573463" y="6434138"/>
          <p14:tracePt t="123626" x="3581400" y="6434138"/>
          <p14:tracePt t="123627" x="3581400" y="6442075"/>
          <p14:tracePt t="123628" x="3589338" y="6442075"/>
          <p14:tracePt t="123628" x="3597275" y="6442075"/>
          <p14:tracePt t="123631" x="3603625" y="6450013"/>
          <p14:tracePt t="123634" x="3611563" y="6450013"/>
          <p14:tracePt t="123637" x="3619500" y="6450013"/>
          <p14:tracePt t="123641" x="3627438" y="6450013"/>
          <p14:tracePt t="123724" x="3627438" y="6442075"/>
          <p14:tracePt t="123727" x="3627438" y="6434138"/>
          <p14:tracePt t="123728" x="3627438" y="6426200"/>
          <p14:tracePt t="123730" x="3627438" y="6411913"/>
          <p14:tracePt t="123731" x="3627438" y="6403975"/>
          <p14:tracePt t="123733" x="3635375" y="6396038"/>
          <p14:tracePt t="123733" x="3635375" y="6388100"/>
          <p14:tracePt t="123734" x="3635375" y="6380163"/>
          <p14:tracePt t="123735" x="3635375" y="6372225"/>
          <p14:tracePt t="123736" x="3643313" y="6364288"/>
          <p14:tracePt t="123738" x="3643313" y="6348413"/>
          <p14:tracePt t="123738" x="3643313" y="6340475"/>
          <p14:tracePt t="123739" x="3643313" y="6332538"/>
          <p14:tracePt t="123741" x="3643313" y="6316663"/>
          <p14:tracePt t="123741" x="3651250" y="6308725"/>
          <p14:tracePt t="123743" x="3651250" y="6300788"/>
          <p14:tracePt t="123743" x="3651250" y="6286500"/>
          <p14:tracePt t="123744" x="3651250" y="6278563"/>
          <p14:tracePt t="123746" x="3651250" y="6262688"/>
          <p14:tracePt t="123747" x="3659188" y="6246813"/>
          <p14:tracePt t="123748" x="3659188" y="6230938"/>
          <p14:tracePt t="123749" x="3659188" y="6223000"/>
          <p14:tracePt t="123749" x="3667125" y="6207125"/>
          <p14:tracePt t="123750" x="3667125" y="6199188"/>
          <p14:tracePt t="123751" x="3667125" y="6183313"/>
          <p14:tracePt t="123752" x="3667125" y="6169025"/>
          <p14:tracePt t="123753" x="3667125" y="6153150"/>
          <p14:tracePt t="123754" x="3667125" y="6145213"/>
          <p14:tracePt t="123755" x="3675063" y="6129338"/>
          <p14:tracePt t="123756" x="3675063" y="6105525"/>
          <p14:tracePt t="123758" x="3675063" y="6097588"/>
          <p14:tracePt t="123758" x="3675063" y="6073775"/>
          <p14:tracePt t="123759" x="3675063" y="6057900"/>
          <p14:tracePt t="123760" x="3675063" y="6043613"/>
          <p14:tracePt t="123762" x="3675063" y="6027738"/>
          <p14:tracePt t="123764" x="3683000" y="5995988"/>
          <p14:tracePt t="123765" x="3683000" y="5972175"/>
          <p14:tracePt t="123765" x="3683000" y="5956300"/>
          <p14:tracePt t="123766" x="3683000" y="5940425"/>
          <p14:tracePt t="123767" x="3683000" y="5918200"/>
          <p14:tracePt t="123768" x="3683000" y="5902325"/>
          <p14:tracePt t="123769" x="3683000" y="5886450"/>
          <p14:tracePt t="123770" x="3683000" y="5862638"/>
          <p14:tracePt t="123771" x="3683000" y="5846763"/>
          <p14:tracePt t="123772" x="3683000" y="5822950"/>
          <p14:tracePt t="123773" x="3683000" y="5799138"/>
          <p14:tracePt t="123775" x="3683000" y="5784850"/>
          <p14:tracePt t="123775" x="3683000" y="5761038"/>
          <p14:tracePt t="123776" x="3683000" y="5745163"/>
          <p14:tracePt t="123778" x="3683000" y="5729288"/>
          <p14:tracePt t="123778" x="3683000" y="5705475"/>
          <p14:tracePt t="123780" x="3683000" y="5681663"/>
          <p14:tracePt t="123781" x="3683000" y="5659438"/>
          <p14:tracePt t="123781" x="3683000" y="5643563"/>
          <p14:tracePt t="123783" x="3683000" y="5619750"/>
          <p14:tracePt t="123783" x="3683000" y="5603875"/>
          <p14:tracePt t="123784" x="3683000" y="5580063"/>
          <p14:tracePt t="123785" x="3683000" y="5556250"/>
          <p14:tracePt t="123786" x="3675063" y="5534025"/>
          <p14:tracePt t="123787" x="3675063" y="5510213"/>
          <p14:tracePt t="123788" x="3675063" y="5494338"/>
          <p14:tracePt t="123789" x="3675063" y="5478463"/>
          <p14:tracePt t="123790" x="3675063" y="5454650"/>
          <p14:tracePt t="123791" x="3667125" y="5430838"/>
          <p14:tracePt t="123793" x="3667125" y="5408613"/>
          <p14:tracePt t="123794" x="3659188" y="5384800"/>
          <p14:tracePt t="123794" x="3659188" y="5360988"/>
          <p14:tracePt t="123795" x="3659188" y="5337175"/>
          <p14:tracePt t="123797" x="3659188" y="5321300"/>
          <p14:tracePt t="123798" x="3651250" y="5299075"/>
          <p14:tracePt t="123798" x="3651250" y="5283200"/>
          <p14:tracePt t="123799" x="3651250" y="5251450"/>
          <p14:tracePt t="123800" x="3643313" y="5235575"/>
          <p14:tracePt t="123801" x="3643313" y="5211763"/>
          <p14:tracePt t="123802" x="3643313" y="5187950"/>
          <p14:tracePt t="123803" x="3643313" y="5173663"/>
          <p14:tracePt t="123804" x="3635375" y="5149850"/>
          <p14:tracePt t="123805" x="3635375" y="5126038"/>
          <p14:tracePt t="123806" x="3635375" y="5110163"/>
          <p14:tracePt t="123807" x="3635375" y="5086350"/>
          <p14:tracePt t="123808" x="3635375" y="5062538"/>
          <p14:tracePt t="123809" x="3627438" y="5048250"/>
          <p14:tracePt t="123811" x="3627438" y="5024438"/>
          <p14:tracePt t="123811" x="3627438" y="5000625"/>
          <p14:tracePt t="123812" x="3619500" y="4976813"/>
          <p14:tracePt t="123813" x="3619500" y="4953000"/>
          <p14:tracePt t="123814" x="3619500" y="4929188"/>
          <p14:tracePt t="123816" x="3619500" y="4906963"/>
          <p14:tracePt t="123816" x="3619500" y="4891088"/>
          <p14:tracePt t="123817" x="3619500" y="4859338"/>
          <p14:tracePt t="123818" x="3611563" y="4835525"/>
          <p14:tracePt t="123819" x="3611563" y="4811713"/>
          <p14:tracePt t="123820" x="3611563" y="4789488"/>
          <p14:tracePt t="123822" x="3611563" y="4765675"/>
          <p14:tracePt t="123822" x="3611563" y="4741863"/>
          <p14:tracePt t="123823" x="3611563" y="4718050"/>
          <p14:tracePt t="123825" x="3611563" y="4694238"/>
          <p14:tracePt t="123825" x="3611563" y="4672013"/>
          <p14:tracePt t="123826" x="3603625" y="4648200"/>
          <p14:tracePt t="123827" x="3603625" y="4624388"/>
          <p14:tracePt t="123829" x="3603625" y="4600575"/>
          <p14:tracePt t="123830" x="3603625" y="4576763"/>
          <p14:tracePt t="123831" x="3603625" y="4552950"/>
          <p14:tracePt t="123831" x="3603625" y="4530725"/>
          <p14:tracePt t="123833" x="3603625" y="4506913"/>
          <p14:tracePt t="123833" x="3603625" y="4483100"/>
          <p14:tracePt t="123834" x="3603625" y="4459288"/>
          <p14:tracePt t="123835" x="3603625" y="4443413"/>
          <p14:tracePt t="123836" x="3603625" y="4413250"/>
          <p14:tracePt t="123837" x="3603625" y="4405313"/>
          <p14:tracePt t="123838" x="3603625" y="4373563"/>
          <p14:tracePt t="123839" x="3603625" y="4349750"/>
          <p14:tracePt t="123840" x="3603625" y="4333875"/>
          <p14:tracePt t="123841" x="3603625" y="4302125"/>
          <p14:tracePt t="123842" x="3603625" y="4287838"/>
          <p14:tracePt t="123843" x="3603625" y="4264025"/>
          <p14:tracePt t="123844" x="3603625" y="4248150"/>
          <p14:tracePt t="123846" x="3603625" y="4224338"/>
          <p14:tracePt t="123847" x="3603625" y="4200525"/>
          <p14:tracePt t="123847" x="3603625" y="4176713"/>
          <p14:tracePt t="123849" x="3603625" y="4154488"/>
          <p14:tracePt t="123849" x="3603625" y="4138613"/>
          <p14:tracePt t="123850" x="3603625" y="4106863"/>
          <p14:tracePt t="123851" x="3603625" y="4090988"/>
          <p14:tracePt t="123853" x="3603625" y="4067175"/>
          <p14:tracePt t="123853" x="3603625" y="4052888"/>
          <p14:tracePt t="123854" x="3603625" y="4029075"/>
          <p14:tracePt t="123855" x="3603625" y="4005263"/>
          <p14:tracePt t="123857" x="3603625" y="3981450"/>
          <p14:tracePt t="123857" x="3603625" y="3957638"/>
          <p14:tracePt t="123858" x="3603625" y="3941763"/>
          <p14:tracePt t="123859" x="3603625" y="3919538"/>
          <p14:tracePt t="123860" x="3603625" y="3895725"/>
          <p14:tracePt t="123861" x="3603625" y="3879850"/>
          <p14:tracePt t="123863" x="3603625" y="3856038"/>
          <p14:tracePt t="123864" x="3603625" y="3832225"/>
          <p14:tracePt t="123865" x="3603625" y="3816350"/>
          <p14:tracePt t="123865" x="3603625" y="3794125"/>
          <p14:tracePt t="123866" x="3603625" y="3770313"/>
          <p14:tracePt t="123867" x="3603625" y="3746500"/>
          <p14:tracePt t="123868" x="3603625" y="3730625"/>
          <p14:tracePt t="123869" x="3597275" y="3706813"/>
          <p14:tracePt t="123870" x="3597275" y="3683000"/>
          <p14:tracePt t="123871" x="3597275" y="3668713"/>
          <p14:tracePt t="123872" x="3597275" y="3644900"/>
          <p14:tracePt t="123873" x="3597275" y="3621088"/>
          <p14:tracePt t="123874" x="3597275" y="3605213"/>
          <p14:tracePt t="123875" x="3589338" y="3581400"/>
          <p14:tracePt t="123876" x="3589338" y="3557588"/>
          <p14:tracePt t="123877" x="3589338" y="3543300"/>
          <p14:tracePt t="123878" x="3589338" y="3519488"/>
          <p14:tracePt t="123880" x="3589338" y="3503613"/>
          <p14:tracePt t="123881" x="3581400" y="3487738"/>
          <p14:tracePt t="123882" x="3581400" y="3463925"/>
          <p14:tracePt t="123882" x="3581400" y="3448050"/>
          <p14:tracePt t="123883" x="3573463" y="3425825"/>
          <p14:tracePt t="123884" x="3573463" y="3402013"/>
          <p14:tracePt t="123885" x="3573463" y="3386138"/>
          <p14:tracePt t="123886" x="3565525" y="3370263"/>
          <p14:tracePt t="123888" x="3565525" y="3346450"/>
          <p14:tracePt t="123888" x="3565525" y="3330575"/>
          <p14:tracePt t="123889" x="3565525" y="3306763"/>
          <p14:tracePt t="123890" x="3557588" y="3292475"/>
          <p14:tracePt t="123891" x="3557588" y="3276600"/>
          <p14:tracePt t="123893" x="3557588" y="3260725"/>
          <p14:tracePt t="123893" x="3549650" y="3236913"/>
          <p14:tracePt t="123894" x="3549650" y="3228975"/>
          <p14:tracePt t="123895" x="3549650" y="3205163"/>
          <p14:tracePt t="123897" x="3549650" y="3189288"/>
          <p14:tracePt t="123898" x="3541713" y="3175000"/>
          <p14:tracePt t="123898" x="3541713" y="3159125"/>
          <p14:tracePt t="123900" x="3541713" y="3143250"/>
          <p14:tracePt t="123901" x="3533775" y="3127375"/>
          <p14:tracePt t="123901" x="3533775" y="3111500"/>
          <p14:tracePt t="123902" x="3533775" y="3095625"/>
          <p14:tracePt t="123903" x="3525838" y="3087688"/>
          <p14:tracePt t="123904" x="3525838" y="3071813"/>
          <p14:tracePt t="123905" x="3517900" y="3055938"/>
          <p14:tracePt t="123906" x="3517900" y="3041650"/>
          <p14:tracePt t="123907" x="3517900" y="3033713"/>
          <p14:tracePt t="123908" x="3517900" y="3017838"/>
          <p14:tracePt t="123909" x="3509963" y="3001963"/>
          <p14:tracePt t="123910" x="3509963" y="2986088"/>
          <p14:tracePt t="123911" x="3509963" y="2978150"/>
          <p14:tracePt t="123913" x="3509963" y="2970213"/>
          <p14:tracePt t="123914" x="3509963" y="2954338"/>
          <p14:tracePt t="123915" x="3509963" y="2938463"/>
          <p14:tracePt t="123915" x="3502025" y="2930525"/>
          <p14:tracePt t="123916" x="3502025" y="2916238"/>
          <p14:tracePt t="123918" x="3502025" y="2908300"/>
          <p14:tracePt t="123918" x="3502025" y="2892425"/>
          <p14:tracePt t="123919" x="3494088" y="2892425"/>
          <p14:tracePt t="123920" x="3494088" y="2876550"/>
          <p14:tracePt t="123921" x="3494088" y="2868613"/>
          <p14:tracePt t="123922" x="3494088" y="2852738"/>
          <p14:tracePt t="123923" x="3494088" y="2844800"/>
          <p14:tracePt t="123924" x="3486150" y="2836863"/>
          <p14:tracePt t="123925" x="3486150" y="2828925"/>
          <p14:tracePt t="123926" x="3486150" y="2820988"/>
          <p14:tracePt t="123927" x="3486150" y="2813050"/>
          <p14:tracePt t="123928" x="3478213" y="2805113"/>
          <p14:tracePt t="123930" x="3478213" y="2798763"/>
          <p14:tracePt t="123931" x="3478213" y="2790825"/>
          <p14:tracePt t="123932" x="3478213" y="2774950"/>
          <p14:tracePt t="123933" x="3471863" y="2767013"/>
          <p14:tracePt t="123934" x="3471863" y="2759075"/>
          <p14:tracePt t="123936" x="3471863" y="2751138"/>
          <p14:tracePt t="123936" x="3471863" y="2743200"/>
          <p14:tracePt t="123937" x="3471863" y="2735263"/>
          <p14:tracePt t="123938" x="3463925" y="2735263"/>
          <p14:tracePt t="123939" x="3463925" y="2727325"/>
          <p14:tracePt t="123940" x="3463925" y="2719388"/>
          <p14:tracePt t="123941" x="3463925" y="2711450"/>
          <p14:tracePt t="123942" x="3463925" y="2703513"/>
          <p14:tracePt t="123944" x="3463925" y="2695575"/>
          <p14:tracePt t="123947" x="3463925" y="2687638"/>
          <p14:tracePt t="123948" x="3455988" y="2681288"/>
          <p14:tracePt t="123949" x="3455988" y="2673350"/>
          <p14:tracePt t="123950" x="3455988" y="2665413"/>
          <p14:tracePt t="123951" x="3448050" y="2657475"/>
          <p14:tracePt t="123953" x="3448050" y="2649538"/>
          <p14:tracePt t="123955" x="3448050" y="2641600"/>
          <p14:tracePt t="123958" x="3448050" y="2633663"/>
          <p14:tracePt t="123958" x="3448050" y="2625725"/>
          <p14:tracePt t="123960" x="3440113" y="2617788"/>
          <p14:tracePt t="123962" x="3440113" y="2609850"/>
          <p14:tracePt t="123964" x="3440113" y="2601913"/>
          <p14:tracePt t="123964" x="3440113" y="2593975"/>
          <p14:tracePt t="123969" x="3440113" y="2586038"/>
          <p14:tracePt t="123969" x="3440113" y="2578100"/>
          <p14:tracePt t="123971" x="3432175" y="2578100"/>
          <p14:tracePt t="123973" x="3432175" y="2570163"/>
          <p14:tracePt t="123974" x="3432175" y="2562225"/>
          <p14:tracePt t="123976" x="3432175" y="2555875"/>
          <p14:tracePt t="123978" x="3424238" y="2547938"/>
          <p14:tracePt t="123981" x="3424238" y="2540000"/>
          <p14:tracePt t="123983" x="3424238" y="2532063"/>
          <p14:tracePt t="123984" x="3416300" y="2524125"/>
          <p14:tracePt t="123986" x="3416300" y="2516188"/>
          <p14:tracePt t="123988" x="3408363" y="2508250"/>
          <p14:tracePt t="123990" x="3408363" y="2500313"/>
          <p14:tracePt t="123993" x="3408363" y="2492375"/>
          <p14:tracePt t="123995" x="3408363" y="2484438"/>
          <p14:tracePt t="123995" x="3400425" y="2484438"/>
          <p14:tracePt t="123998" x="3400425" y="2476500"/>
          <p14:tracePt t="123999" x="3392488" y="2468563"/>
          <p14:tracePt t="124004" x="3392488" y="2460625"/>
          <p14:tracePt t="124006" x="3384550" y="2452688"/>
          <p14:tracePt t="124010" x="3384550" y="2444750"/>
          <p14:tracePt t="124016" x="3376613" y="2436813"/>
          <p14:tracePt t="124102" x="3384550" y="2436813"/>
          <p14:tracePt t="124106" x="3392488" y="2436813"/>
          <p14:tracePt t="124108" x="3400425" y="2436813"/>
          <p14:tracePt t="124110" x="3408363" y="2436813"/>
          <p14:tracePt t="124110" x="3416300" y="2436813"/>
          <p14:tracePt t="124113" x="3424238" y="2436813"/>
          <p14:tracePt t="124114" x="3432175" y="2436813"/>
          <p14:tracePt t="124116" x="3440113" y="2436813"/>
          <p14:tracePt t="124116" x="3448050" y="2436813"/>
          <p14:tracePt t="124117" x="3455988" y="2436813"/>
          <p14:tracePt t="124119" x="3463925" y="2436813"/>
          <p14:tracePt t="124120" x="3471863" y="2436813"/>
          <p14:tracePt t="124121" x="3478213" y="2444750"/>
          <p14:tracePt t="124122" x="3486150" y="2444750"/>
          <p14:tracePt t="124125" x="3494088" y="2444750"/>
          <p14:tracePt t="124126" x="3502025" y="2444750"/>
          <p14:tracePt t="124126" x="3509963" y="2444750"/>
          <p14:tracePt t="124129" x="3517900" y="2444750"/>
          <p14:tracePt t="124130" x="3533775" y="2452688"/>
          <p14:tracePt t="124131" x="3541713" y="2452688"/>
          <p14:tracePt t="124134" x="3549650" y="2452688"/>
          <p14:tracePt t="124134" x="3557588" y="2452688"/>
          <p14:tracePt t="124135" x="3565525" y="2452688"/>
          <p14:tracePt t="124137" x="3573463" y="2460625"/>
          <p14:tracePt t="124139" x="3581400" y="2460625"/>
          <p14:tracePt t="124141" x="3589338" y="2460625"/>
          <p14:tracePt t="124141" x="3597275" y="2460625"/>
          <p14:tracePt t="124142" x="3603625" y="2460625"/>
          <p14:tracePt t="124143" x="3611563" y="2460625"/>
          <p14:tracePt t="124146" x="3619500" y="2468563"/>
          <p14:tracePt t="124147" x="3627438" y="2468563"/>
          <p14:tracePt t="124148" x="3635375" y="2468563"/>
          <p14:tracePt t="124148" x="3643313" y="2468563"/>
          <p14:tracePt t="124151" x="3651250" y="2468563"/>
          <p14:tracePt t="124151" x="3659188" y="2476500"/>
          <p14:tracePt t="124153" x="3667125" y="2476500"/>
          <p14:tracePt t="124154" x="3675063" y="2476500"/>
          <p14:tracePt t="124155" x="3683000" y="2476500"/>
          <p14:tracePt t="124158" x="3690938" y="2476500"/>
          <p14:tracePt t="124158" x="3698875" y="2476500"/>
          <p14:tracePt t="124161" x="3706813" y="2476500"/>
          <p14:tracePt t="124163" x="3714750" y="2484438"/>
          <p14:tracePt t="124164" x="3721100" y="2484438"/>
          <p14:tracePt t="124164" x="3729038" y="2484438"/>
          <p14:tracePt t="124166" x="3736975" y="2484438"/>
          <p14:tracePt t="124169" x="3744913" y="2484438"/>
          <p14:tracePt t="124171" x="3752850" y="2492375"/>
          <p14:tracePt t="124173" x="3760788" y="2492375"/>
          <p14:tracePt t="124173" x="3768725" y="2492375"/>
          <p14:tracePt t="124176" x="3776663" y="2492375"/>
          <p14:tracePt t="124179" x="3784600" y="2492375"/>
          <p14:tracePt t="124181" x="3792538" y="2492375"/>
          <p14:tracePt t="124183" x="3800475" y="2492375"/>
          <p14:tracePt t="124186" x="3808413" y="2492375"/>
          <p14:tracePt t="124189" x="3816350" y="2492375"/>
          <p14:tracePt t="124192" x="3824288" y="2492375"/>
          <p14:tracePt t="124194" x="3824288" y="2500313"/>
          <p14:tracePt t="124200" x="3832225" y="2500313"/>
          <p14:tracePt t="124353" x="3824288" y="2500313"/>
          <p14:tracePt t="124356" x="3816350" y="2500313"/>
          <p14:tracePt t="124360" x="3808413" y="2500313"/>
          <p14:tracePt t="124363" x="3800475" y="2500313"/>
          <p14:tracePt t="124366" x="3792538" y="2500313"/>
          <p14:tracePt t="124367" x="3784600" y="2500313"/>
          <p14:tracePt t="124371" x="3776663" y="2500313"/>
          <p14:tracePt t="124374" x="3768725" y="2492375"/>
          <p14:tracePt t="124375" x="3760788" y="2492375"/>
          <p14:tracePt t="124378" x="3752850" y="2492375"/>
          <p14:tracePt t="124381" x="3744913" y="2484438"/>
          <p14:tracePt t="124384" x="3736975" y="2484438"/>
          <p14:tracePt t="124385" x="3729038" y="2484438"/>
          <p14:tracePt t="124389" x="3721100" y="2484438"/>
          <p14:tracePt t="124391" x="3714750" y="2484438"/>
          <p14:tracePt t="124394" x="3706813" y="2484438"/>
          <p14:tracePt t="124399" x="3698875" y="2484438"/>
          <p14:tracePt t="124403" x="3690938" y="2484438"/>
          <p14:tracePt t="124404" x="3690938" y="2476500"/>
          <p14:tracePt t="124409" x="3683000" y="2476500"/>
          <p14:tracePt t="124412" x="3675063" y="2476500"/>
          <p14:tracePt t="124416" x="3667125" y="2476500"/>
          <p14:tracePt t="124419" x="3659188" y="2476500"/>
          <p14:tracePt t="124423" x="3651250" y="2476500"/>
          <p14:tracePt t="124427" x="3643313" y="2476500"/>
          <p14:tracePt t="124434" x="3635375" y="2476500"/>
          <p14:tracePt t="124438" x="3627438" y="2476500"/>
          <p14:tracePt t="124439" x="3619500" y="2476500"/>
          <p14:tracePt t="124443" x="3611563" y="2476500"/>
          <p14:tracePt t="124444" x="3603625" y="2476500"/>
          <p14:tracePt t="124450" x="3597275" y="2476500"/>
          <p14:tracePt t="124453" x="3589338" y="2476500"/>
          <p14:tracePt t="124456" x="3581400" y="2476500"/>
          <p14:tracePt t="124459" x="3573463" y="2476500"/>
          <p14:tracePt t="124460" x="3565525" y="2476500"/>
          <p14:tracePt t="124465" x="3557588" y="2476500"/>
          <p14:tracePt t="124468" x="3549650" y="2476500"/>
          <p14:tracePt t="124473" x="3541713" y="2476500"/>
          <p14:tracePt t="124474" x="3533775" y="2476500"/>
          <p14:tracePt t="124478" x="3533775" y="2484438"/>
          <p14:tracePt t="124478" x="3525838" y="2484438"/>
          <p14:tracePt t="124481" x="3517900" y="2484438"/>
          <p14:tracePt t="124485" x="3509963" y="2484438"/>
          <p14:tracePt t="124490" x="3509963" y="2492375"/>
          <p14:tracePt t="124491" x="3502025" y="2492375"/>
          <p14:tracePt t="124495" x="3494088" y="2492375"/>
          <p14:tracePt t="124498" x="3486150" y="2492375"/>
          <p14:tracePt t="124502" x="3478213" y="2492375"/>
          <p14:tracePt t="124503" x="3478213" y="2500313"/>
          <p14:tracePt t="124508" x="3471863" y="2500313"/>
          <p14:tracePt t="124509" x="3471863" y="2508250"/>
          <p14:tracePt t="124510" x="3463925" y="2508250"/>
          <p14:tracePt t="124519" x="3455988" y="2508250"/>
          <p14:tracePt t="124519" x="3455988" y="2516188"/>
          <p14:tracePt t="124524" x="3448050" y="2516188"/>
          <p14:tracePt t="124524" x="3448050" y="2524125"/>
          <p14:tracePt t="124526" x="3448050" y="2532063"/>
          <p14:tracePt t="124530" x="3448050" y="2540000"/>
          <p14:tracePt t="124531" x="3440113" y="2547938"/>
          <p14:tracePt t="124532" x="3440113" y="2555875"/>
          <p14:tracePt t="124534" x="3440113" y="2562225"/>
          <p14:tracePt t="124535" x="3432175" y="2562225"/>
          <p14:tracePt t="124536" x="3432175" y="2570163"/>
          <p14:tracePt t="124538" x="3432175" y="2578100"/>
          <p14:tracePt t="124539" x="3432175" y="2586038"/>
          <p14:tracePt t="124542" x="3424238" y="2593975"/>
          <p14:tracePt t="124542" x="3424238" y="2601913"/>
          <p14:tracePt t="124544" x="3424238" y="2609850"/>
          <p14:tracePt t="124545" x="3424238" y="2617788"/>
          <p14:tracePt t="124547" x="3424238" y="2625725"/>
          <p14:tracePt t="124548" x="3424238" y="2633663"/>
          <p14:tracePt t="124549" x="3424238" y="2641600"/>
          <p14:tracePt t="124551" x="3424238" y="2649538"/>
          <p14:tracePt t="124552" x="3424238" y="2657475"/>
          <p14:tracePt t="124554" x="3424238" y="2665413"/>
          <p14:tracePt t="124555" x="3424238" y="2673350"/>
          <p14:tracePt t="124556" x="3424238" y="2681288"/>
          <p14:tracePt t="124557" x="3424238" y="2687638"/>
          <p14:tracePt t="124559" x="3424238" y="2695575"/>
          <p14:tracePt t="124560" x="3424238" y="2703513"/>
          <p14:tracePt t="124563" x="3424238" y="2711450"/>
          <p14:tracePt t="124564" x="3424238" y="2719388"/>
          <p14:tracePt t="124564" x="3424238" y="2727325"/>
          <p14:tracePt t="124567" x="3424238" y="2735263"/>
          <p14:tracePt t="124567" x="3424238" y="2743200"/>
          <p14:tracePt t="124570" x="3424238" y="2751138"/>
          <p14:tracePt t="124570" x="3424238" y="2759075"/>
          <p14:tracePt t="124571" x="3424238" y="2767013"/>
          <p14:tracePt t="124573" x="3424238" y="2774950"/>
          <p14:tracePt t="124574" x="3424238" y="2782888"/>
          <p14:tracePt t="124577" x="3424238" y="2790825"/>
          <p14:tracePt t="124577" x="3424238" y="2798763"/>
          <p14:tracePt t="124580" x="3432175" y="2805113"/>
          <p14:tracePt t="124581" x="3432175" y="2813050"/>
          <p14:tracePt t="124582" x="3432175" y="2820988"/>
          <p14:tracePt t="124583" x="3440113" y="2828925"/>
          <p14:tracePt t="124586" x="3440113" y="2836863"/>
          <p14:tracePt t="124586" x="3448050" y="2836863"/>
          <p14:tracePt t="124587" x="3448050" y="2844800"/>
          <p14:tracePt t="124590" x="3448050" y="2852738"/>
          <p14:tracePt t="124590" x="3448050" y="2860675"/>
          <p14:tracePt t="124591" x="3455988" y="2860675"/>
          <p14:tracePt t="124593" x="3455988" y="2868613"/>
          <p14:tracePt t="124594" x="3463925" y="2876550"/>
          <p14:tracePt t="124597" x="3471863" y="2884488"/>
          <p14:tracePt t="124598" x="3471863" y="2892425"/>
          <p14:tracePt t="124599" x="3478213" y="2892425"/>
          <p14:tracePt t="124600" x="3478213" y="2900363"/>
          <p14:tracePt t="124601" x="3486150" y="2900363"/>
          <p14:tracePt t="124603" x="3486150" y="2908300"/>
          <p14:tracePt t="124604" x="3494088" y="2908300"/>
          <p14:tracePt t="124605" x="3494088" y="2916238"/>
          <p14:tracePt t="124608" x="3502025" y="2924175"/>
          <p14:tracePt t="124611" x="3502025" y="2930525"/>
          <p14:tracePt t="124613" x="3509963" y="2938463"/>
          <p14:tracePt t="124615" x="3509963" y="2946400"/>
          <p14:tracePt t="124616" x="3517900" y="2946400"/>
          <p14:tracePt t="124617" x="3517900" y="2954338"/>
          <p14:tracePt t="124618" x="3525838" y="2954338"/>
          <p14:tracePt t="124620" x="3533775" y="2954338"/>
          <p14:tracePt t="124623" x="3541713" y="2962275"/>
          <p14:tracePt t="124624" x="3549650" y="2962275"/>
          <p14:tracePt t="124627" x="3557588" y="2970213"/>
          <p14:tracePt t="124630" x="3573463" y="2978150"/>
          <p14:tracePt t="124634" x="3581400" y="2978150"/>
          <p14:tracePt t="124634" x="3581400" y="2986088"/>
          <p14:tracePt t="124635" x="3589338" y="2986088"/>
          <p14:tracePt t="124638" x="3597275" y="2986088"/>
          <p14:tracePt t="124640" x="3603625" y="2986088"/>
          <p14:tracePt t="124640" x="3603625" y="2994025"/>
          <p14:tracePt t="124641" x="3611563" y="2994025"/>
          <p14:tracePt t="124645" x="3619500" y="2994025"/>
          <p14:tracePt t="124645" x="3627438" y="2994025"/>
          <p14:tracePt t="124647" x="3635375" y="3001963"/>
          <p14:tracePt t="124650" x="3643313" y="3001963"/>
          <p14:tracePt t="124653" x="3651250" y="3001963"/>
          <p14:tracePt t="124656" x="3659188" y="3001963"/>
          <p14:tracePt t="124656" x="3667125" y="3001963"/>
          <p14:tracePt t="124660" x="3675063" y="3009900"/>
          <p14:tracePt t="124660" x="3683000" y="3009900"/>
          <p14:tracePt t="124664" x="3690938" y="3009900"/>
          <p14:tracePt t="124666" x="3698875" y="3009900"/>
          <p14:tracePt t="124668" x="3706813" y="3009900"/>
          <p14:tracePt t="124670" x="3714750" y="3009900"/>
          <p14:tracePt t="124671" x="3721100" y="3009900"/>
          <p14:tracePt t="124674" x="3729038" y="3009900"/>
          <p14:tracePt t="124676" x="3736975" y="3009900"/>
          <p14:tracePt t="124678" x="3744913" y="3009900"/>
          <p14:tracePt t="124678" x="3752850" y="3009900"/>
          <p14:tracePt t="124681" x="3760788" y="3009900"/>
          <p14:tracePt t="124681" x="3768725" y="3009900"/>
          <p14:tracePt t="124683" x="3776663" y="3009900"/>
          <p14:tracePt t="124684" x="3784600" y="3009900"/>
          <p14:tracePt t="124687" x="3792538" y="3009900"/>
          <p14:tracePt t="124688" x="3800475" y="3009900"/>
          <p14:tracePt t="124690" x="3808413" y="3009900"/>
          <p14:tracePt t="124690" x="3816350" y="3001963"/>
          <p14:tracePt t="124691" x="3824288" y="3001963"/>
          <p14:tracePt t="124694" x="3832225" y="3001963"/>
          <p14:tracePt t="124694" x="3840163" y="3001963"/>
          <p14:tracePt t="124695" x="3846513" y="3001963"/>
          <p14:tracePt t="124697" x="3854450" y="3001963"/>
          <p14:tracePt t="124698" x="3862388" y="3001963"/>
          <p14:tracePt t="124701" x="3870325" y="3001963"/>
          <p14:tracePt t="124701" x="3878263" y="3001963"/>
          <p14:tracePt t="124702" x="3886200" y="2994025"/>
          <p14:tracePt t="124705" x="3894138" y="2994025"/>
          <p14:tracePt t="124706" x="3902075" y="2994025"/>
          <p14:tracePt t="124708" x="3910013" y="2994025"/>
          <p14:tracePt t="124710" x="3917950" y="2994025"/>
          <p14:tracePt t="124710" x="3925888" y="2994025"/>
          <p14:tracePt t="124711" x="3933825" y="2994025"/>
          <p14:tracePt t="124713" x="3933825" y="2986088"/>
          <p14:tracePt t="124714" x="3941763" y="2986088"/>
          <p14:tracePt t="124716" x="3949700" y="2986088"/>
          <p14:tracePt t="124718" x="3957638" y="2986088"/>
          <p14:tracePt t="124718" x="3963988" y="2986088"/>
          <p14:tracePt t="124721" x="3971925" y="2986088"/>
          <p14:tracePt t="124721" x="3979863" y="2986088"/>
          <p14:tracePt t="124723" x="3987800" y="2986088"/>
          <p14:tracePt t="124726" x="3987800" y="2978150"/>
          <p14:tracePt t="124726" x="3995738" y="2978150"/>
          <p14:tracePt t="124727" x="4003675" y="2978150"/>
          <p14:tracePt t="124730" x="4011613" y="2978150"/>
          <p14:tracePt t="124731" x="4019550" y="2978150"/>
          <p14:tracePt t="124734" x="4027488" y="2978150"/>
          <p14:tracePt t="124736" x="4027488" y="2970213"/>
          <p14:tracePt t="124736" x="4035425" y="2970213"/>
          <p14:tracePt t="124741" x="4043363" y="2970213"/>
          <p14:tracePt t="124741" x="4043363" y="2962275"/>
          <p14:tracePt t="124745" x="4051300" y="2962275"/>
          <p14:tracePt t="124749" x="4059238" y="2962275"/>
          <p14:tracePt t="124749" x="4059238" y="2954338"/>
          <p14:tracePt t="124753" x="4067175" y="2954338"/>
          <p14:tracePt t="124755" x="4075113" y="2946400"/>
          <p14:tracePt t="124759" x="4075113" y="2938463"/>
          <p14:tracePt t="124760" x="4083050" y="2938463"/>
          <p14:tracePt t="124763" x="4083050" y="2930525"/>
          <p14:tracePt t="124766" x="4089400" y="2930525"/>
          <p14:tracePt t="124766" x="4089400" y="2924175"/>
          <p14:tracePt t="124769" x="4089400" y="2916238"/>
          <p14:tracePt t="124772" x="4097338" y="2908300"/>
          <p14:tracePt t="124773" x="4097338" y="2900363"/>
          <p14:tracePt t="124776" x="4097338" y="2892425"/>
          <p14:tracePt t="124777" x="4097338" y="2884488"/>
          <p14:tracePt t="124778" x="4105275" y="2884488"/>
          <p14:tracePt t="124778" x="4105275" y="2876550"/>
          <p14:tracePt t="124797" x="4137025" y="2782888"/>
          <p14:tracePt t="124798" x="4137025" y="2774950"/>
          <p14:tracePt t="124799" x="4144963" y="2767013"/>
          <p14:tracePt t="124801" x="4144963" y="2759075"/>
          <p14:tracePt t="124801" x="4144963" y="2751138"/>
          <p14:tracePt t="124804" x="4152900" y="2743200"/>
          <p14:tracePt t="124804" x="4152900" y="2735263"/>
          <p14:tracePt t="124805" x="4152900" y="2727325"/>
          <p14:tracePt t="124806" x="4152900" y="2719388"/>
          <p14:tracePt t="124807" x="4160838" y="2719388"/>
          <p14:tracePt t="124808" x="4160838" y="2711450"/>
          <p14:tracePt t="124809" x="4160838" y="2703513"/>
          <p14:tracePt t="124812" x="4160838" y="2695575"/>
          <p14:tracePt t="124813" x="4168775" y="2687638"/>
          <p14:tracePt t="124814" x="4168775" y="2681288"/>
          <p14:tracePt t="124816" x="4168775" y="2673350"/>
          <p14:tracePt t="124818" x="4168775" y="2665413"/>
          <p14:tracePt t="124818" x="4168775" y="2657475"/>
          <p14:tracePt t="124819" x="4168775" y="2649538"/>
          <p14:tracePt t="124820" x="4176713" y="2649538"/>
          <p14:tracePt t="124821" x="4176713" y="2641600"/>
          <p14:tracePt t="124824" x="4176713" y="2633663"/>
          <p14:tracePt t="124824" x="4176713" y="2625725"/>
          <p14:tracePt t="124825" x="4176713" y="2617788"/>
          <p14:tracePt t="124828" x="4176713" y="2609850"/>
          <p14:tracePt t="124828" x="4176713" y="2601913"/>
          <p14:tracePt t="124830" x="4184650" y="2593975"/>
          <p14:tracePt t="124832" x="4184650" y="2586038"/>
          <p14:tracePt t="124834" x="4184650" y="2578100"/>
          <p14:tracePt t="124836" x="4184650" y="2570163"/>
          <p14:tracePt t="124838" x="4184650" y="2562225"/>
          <p14:tracePt t="124840" x="4184650" y="2555875"/>
          <p14:tracePt t="124840" x="4184650" y="2547938"/>
          <p14:tracePt t="124841" x="4184650" y="2540000"/>
          <p14:tracePt t="124844" x="4184650" y="2532063"/>
          <p14:tracePt t="124846" x="4184650" y="2524125"/>
          <p14:tracePt t="124848" x="4184650" y="2516188"/>
          <p14:tracePt t="124849" x="4184650" y="2508250"/>
          <p14:tracePt t="124851" x="4184650" y="2500313"/>
          <p14:tracePt t="124851" x="4184650" y="2492375"/>
          <p14:tracePt t="124853" x="4184650" y="2484438"/>
          <p14:tracePt t="124854" x="4184650" y="2476500"/>
          <p14:tracePt t="124855" x="4184650" y="2468563"/>
          <p14:tracePt t="124858" x="4184650" y="2460625"/>
          <p14:tracePt t="124858" x="4184650" y="2452688"/>
          <p14:tracePt t="124860" x="4184650" y="2444750"/>
          <p14:tracePt t="124861" x="4176713" y="2444750"/>
          <p14:tracePt t="124864" x="4176713" y="2436813"/>
          <p14:tracePt t="124866" x="4176713" y="2430463"/>
          <p14:tracePt t="124868" x="4176713" y="2422525"/>
          <p14:tracePt t="124869" x="4168775" y="2414588"/>
          <p14:tracePt t="124872" x="4168775" y="2406650"/>
          <p14:tracePt t="124873" x="4168775" y="2398713"/>
          <p14:tracePt t="124874" x="4160838" y="2398713"/>
          <p14:tracePt t="124876" x="4160838" y="2390775"/>
          <p14:tracePt t="124878" x="4152900" y="2390775"/>
          <p14:tracePt t="124878" x="4152900" y="2382838"/>
          <p14:tracePt t="124882" x="4152900" y="2374900"/>
          <p14:tracePt t="124885" x="4144963" y="2366963"/>
          <p14:tracePt t="124886" x="4144963" y="2359025"/>
          <p14:tracePt t="124888" x="4137025" y="2359025"/>
          <p14:tracePt t="124889" x="4137025" y="2351088"/>
          <p14:tracePt t="124893" x="4137025" y="2343150"/>
          <p14:tracePt t="124896" x="4129088" y="2343150"/>
          <p14:tracePt t="124900" x="4121150" y="2335213"/>
          <p14:tracePt t="124905" x="4113213" y="2335213"/>
          <p14:tracePt t="124905" x="4113213" y="2327275"/>
          <p14:tracePt t="124908" x="4105275" y="2327275"/>
          <p14:tracePt t="124912" x="4105275" y="2319338"/>
          <p14:tracePt t="124914" x="4097338" y="2319338"/>
          <p14:tracePt t="124914" x="4097338" y="2311400"/>
          <p14:tracePt t="124919" x="4089400" y="2311400"/>
          <p14:tracePt t="124920" x="4089400" y="2305050"/>
          <p14:tracePt t="124923" x="4083050" y="2305050"/>
          <p14:tracePt t="124929" x="4075113" y="2305050"/>
          <p14:tracePt t="124932" x="4067175" y="2305050"/>
          <p14:tracePt t="124933" x="4067175" y="2297113"/>
          <p14:tracePt t="124937" x="4059238" y="2297113"/>
          <p14:tracePt t="124938" x="4059238" y="2289175"/>
          <p14:tracePt t="124938" x="4051300" y="2289175"/>
          <p14:tracePt t="124943" x="4043363" y="2289175"/>
          <p14:tracePt t="124946" x="4035425" y="2289175"/>
          <p14:tracePt t="124949" x="4027488" y="2289175"/>
          <p14:tracePt t="124952" x="4019550" y="2289175"/>
          <p14:tracePt t="124954" x="4011613" y="2281238"/>
          <p14:tracePt t="124958" x="4003675" y="2281238"/>
          <p14:tracePt t="124959" x="3995738" y="2281238"/>
          <p14:tracePt t="124961" x="3995738" y="2273300"/>
          <p14:tracePt t="124963" x="3987800" y="2273300"/>
          <p14:tracePt t="124964" x="3979863" y="2273300"/>
          <p14:tracePt t="124967" x="3971925" y="2273300"/>
          <p14:tracePt t="124970" x="3963988" y="2273300"/>
          <p14:tracePt t="124971" x="3957638" y="2265363"/>
          <p14:tracePt t="124973" x="3949700" y="2265363"/>
          <p14:tracePt t="124975" x="3941763" y="2257425"/>
          <p14:tracePt t="124978" x="3933825" y="2257425"/>
          <p14:tracePt t="124980" x="3925888" y="2257425"/>
          <p14:tracePt t="124981" x="3917950" y="2257425"/>
          <p14:tracePt t="124983" x="3910013" y="2257425"/>
          <p14:tracePt t="124986" x="3902075" y="2257425"/>
          <p14:tracePt t="124989" x="3894138" y="2257425"/>
          <p14:tracePt t="124990" x="3886200" y="2257425"/>
          <p14:tracePt t="124993" x="3878263" y="2257425"/>
          <p14:tracePt t="124995" x="3870325" y="2257425"/>
          <p14:tracePt t="124997" x="3862388" y="2257425"/>
          <p14:tracePt t="124999" x="3854450" y="2257425"/>
          <p14:tracePt t="125001" x="3846513" y="2257425"/>
          <p14:tracePt t="125003" x="3840163" y="2257425"/>
          <p14:tracePt t="125007" x="3832225" y="2257425"/>
          <p14:tracePt t="125008" x="3824288" y="2257425"/>
          <p14:tracePt t="125010" x="3816350" y="2257425"/>
          <p14:tracePt t="125013" x="3808413" y="2257425"/>
          <p14:tracePt t="125014" x="3800475" y="2257425"/>
          <p14:tracePt t="125016" x="3792538" y="2257425"/>
          <p14:tracePt t="125018" x="3784600" y="2257425"/>
          <p14:tracePt t="125020" x="3776663" y="2257425"/>
          <p14:tracePt t="125023" x="3768725" y="2257425"/>
          <p14:tracePt t="125024" x="3760788" y="2257425"/>
          <p14:tracePt t="125025" x="3760788" y="2249488"/>
          <p14:tracePt t="125028" x="3752850" y="2249488"/>
          <p14:tracePt t="125028" x="3744913" y="2249488"/>
          <p14:tracePt t="125031" x="3736975" y="2249488"/>
          <p14:tracePt t="125033" x="3729038" y="2249488"/>
          <p14:tracePt t="125034" x="3721100" y="2249488"/>
          <p14:tracePt t="125036" x="3714750" y="2249488"/>
          <p14:tracePt t="125040" x="3706813" y="2249488"/>
          <p14:tracePt t="125041" x="3698875" y="2249488"/>
          <p14:tracePt t="125043" x="3690938" y="2249488"/>
          <p14:tracePt t="125047" x="3683000" y="2249488"/>
          <p14:tracePt t="125048" x="3675063" y="2249488"/>
          <p14:tracePt t="125050" x="3667125" y="2249488"/>
          <p14:tracePt t="125053" x="3659188" y="2249488"/>
          <p14:tracePt t="125056" x="3651250" y="2249488"/>
          <p14:tracePt t="125057" x="3643313" y="2249488"/>
          <p14:tracePt t="125062" x="3635375" y="2249488"/>
          <p14:tracePt t="125064" x="3627438" y="2249488"/>
          <p14:tracePt t="125067" x="3619500" y="2249488"/>
          <p14:tracePt t="125070" x="3611563" y="2249488"/>
          <p14:tracePt t="125071" x="3603625" y="2249488"/>
          <p14:tracePt t="125076" x="3597275" y="2249488"/>
          <p14:tracePt t="125077" x="3589338" y="2249488"/>
          <p14:tracePt t="125081" x="3581400" y="2249488"/>
          <p14:tracePt t="125086" x="3573463" y="2249488"/>
          <p14:tracePt t="125089" x="3573463" y="2257425"/>
          <p14:tracePt t="125089" x="3565525" y="2257425"/>
          <p14:tracePt t="125094" x="3557588" y="2257425"/>
          <p14:tracePt t="125094" x="3557588" y="2265363"/>
          <p14:tracePt t="125097" x="3549650" y="2265363"/>
          <p14:tracePt t="125102" x="3541713" y="2265363"/>
          <p14:tracePt t="125105" x="3533775" y="2265363"/>
          <p14:tracePt t="125109" x="3525838" y="2265363"/>
          <p14:tracePt t="125111" x="3517900" y="2265363"/>
          <p14:tracePt t="125114" x="3517900" y="2273300"/>
          <p14:tracePt t="125117" x="3509963" y="2273300"/>
          <p14:tracePt t="125121" x="3509963" y="2281238"/>
          <p14:tracePt t="125126" x="3502025" y="2281238"/>
          <p14:tracePt t="125131" x="3494088" y="2281238"/>
          <p14:tracePt t="125134" x="3494088" y="2289175"/>
          <p14:tracePt t="125139" x="3494088" y="2297113"/>
          <p14:tracePt t="125139" x="3486150" y="2297113"/>
          <p14:tracePt t="125143" x="3478213" y="2297113"/>
          <p14:tracePt t="125144" x="3478213" y="2305050"/>
          <p14:tracePt t="125147" x="3478213" y="2311400"/>
          <p14:tracePt t="125148" x="3471863" y="2311400"/>
          <p14:tracePt t="125152" x="3471863" y="2319338"/>
          <p14:tracePt t="125154" x="3463925" y="2319338"/>
          <p14:tracePt t="125154" x="3463925" y="2327275"/>
          <p14:tracePt t="125158" x="3463925" y="2335213"/>
          <p14:tracePt t="125159" x="3463925" y="2343150"/>
          <p14:tracePt t="125161" x="3463925" y="2351088"/>
          <p14:tracePt t="125164" x="3463925" y="2359025"/>
          <p14:tracePt t="125166" x="3463925" y="2366963"/>
          <p14:tracePt t="125169" x="3463925" y="2374900"/>
          <p14:tracePt t="125172" x="3463925" y="2382838"/>
          <p14:tracePt t="125173" x="3463925" y="2390775"/>
          <p14:tracePt t="125175" x="3463925" y="2398713"/>
          <p14:tracePt t="125177" x="3463925" y="2406650"/>
          <p14:tracePt t="125179" x="3463925" y="2414588"/>
          <p14:tracePt t="125181" x="3463925" y="2422525"/>
          <p14:tracePt t="125183" x="3463925" y="2430463"/>
          <p14:tracePt t="125185" x="3463925" y="2436813"/>
          <p14:tracePt t="125185" x="3463925" y="2444750"/>
          <p14:tracePt t="125188" x="3463925" y="2452688"/>
          <p14:tracePt t="125188" x="3471863" y="2460625"/>
          <p14:tracePt t="125190" x="3471863" y="2468563"/>
          <p14:tracePt t="125191" x="3471863" y="2476500"/>
          <p14:tracePt t="125194" x="3478213" y="2484438"/>
          <p14:tracePt t="125194" x="3478213" y="2492375"/>
          <p14:tracePt t="125197" x="3478213" y="2500313"/>
          <p14:tracePt t="125198" x="3486150" y="2500313"/>
          <p14:tracePt t="125198" x="3486150" y="2508250"/>
          <p14:tracePt t="125201" x="3486150" y="2516188"/>
          <p14:tracePt t="125203" x="3494088" y="2524125"/>
          <p14:tracePt t="125205" x="3494088" y="2532063"/>
          <p14:tracePt t="125207" x="3502025" y="2540000"/>
          <p14:tracePt t="125207" x="3502025" y="2547938"/>
          <p14:tracePt t="125211" x="3502025" y="2555875"/>
          <p14:tracePt t="125211" x="3502025" y="2562225"/>
          <p14:tracePt t="125213" x="3509963" y="2562225"/>
          <p14:tracePt t="125214" x="3509963" y="2570163"/>
          <p14:tracePt t="125217" x="3517900" y="2578100"/>
          <p14:tracePt t="125217" x="3517900" y="2586038"/>
          <p14:tracePt t="125218" x="3525838" y="2586038"/>
          <p14:tracePt t="125219" x="3525838" y="2593975"/>
          <p14:tracePt t="125222" x="3533775" y="2601913"/>
          <p14:tracePt t="125223" x="3541713" y="2609850"/>
          <p14:tracePt t="125224" x="3541713" y="2617788"/>
          <p14:tracePt t="125227" x="3549650" y="2625725"/>
          <p14:tracePt t="125228" x="3549650" y="2633663"/>
          <p14:tracePt t="125228" x="3557588" y="2633663"/>
          <p14:tracePt t="125230" x="3557588" y="2641600"/>
          <p14:tracePt t="125231" x="3565525" y="2649538"/>
          <p14:tracePt t="125233" x="3565525" y="2657475"/>
          <p14:tracePt t="125234" x="3573463" y="2657475"/>
          <p14:tracePt t="125234" x="3573463" y="2665413"/>
          <p14:tracePt t="125237" x="3581400" y="2673350"/>
          <p14:tracePt t="125239" x="3581400" y="2681288"/>
          <p14:tracePt t="125239" x="3589338" y="2687638"/>
          <p14:tracePt t="125243" x="3597275" y="2695575"/>
          <p14:tracePt t="125243" x="3597275" y="2703513"/>
          <p14:tracePt t="125246" x="3603625" y="2711450"/>
          <p14:tracePt t="125247" x="3611563" y="2711450"/>
          <p14:tracePt t="125248" x="3611563" y="2719388"/>
          <p14:tracePt t="125249" x="3619500" y="2719388"/>
          <p14:tracePt t="125251" x="3619500" y="2727325"/>
          <p14:tracePt t="125251" x="3627438" y="2727325"/>
          <p14:tracePt t="125254" x="3627438" y="2735263"/>
          <p14:tracePt t="125256" x="3635375" y="2743200"/>
          <p14:tracePt t="125259" x="3643313" y="2751138"/>
          <p14:tracePt t="125262" x="3651250" y="2759075"/>
          <p14:tracePt t="125264" x="3659188" y="2759075"/>
          <p14:tracePt t="125265" x="3659188" y="2767013"/>
          <p14:tracePt t="125265" x="3667125" y="2767013"/>
          <p14:tracePt t="125268" x="3675063" y="2774950"/>
          <p14:tracePt t="125272" x="3683000" y="2774950"/>
          <p14:tracePt t="125272" x="3683000" y="2782888"/>
          <p14:tracePt t="125276" x="3690938" y="2782888"/>
          <p14:tracePt t="125279" x="3698875" y="2790825"/>
          <p14:tracePt t="125283" x="3706813" y="2798763"/>
          <p14:tracePt t="125285" x="3714750" y="2798763"/>
          <p14:tracePt t="125286" x="3721100" y="2798763"/>
          <p14:tracePt t="125289" x="3721100" y="2805113"/>
          <p14:tracePt t="125289" x="3729038" y="2805113"/>
          <p14:tracePt t="125290" x="3736975" y="2805113"/>
          <p14:tracePt t="125295" x="3744913" y="2813050"/>
          <p14:tracePt t="125295" x="3752850" y="2813050"/>
          <p14:tracePt t="125298" x="3760788" y="2813050"/>
          <p14:tracePt t="125300" x="3768725" y="2813050"/>
          <p14:tracePt t="125302" x="3776663" y="2813050"/>
          <p14:tracePt t="125304" x="3776663" y="2820988"/>
          <p14:tracePt t="125305" x="3784600" y="2820988"/>
          <p14:tracePt t="125307" x="3792538" y="2820988"/>
          <p14:tracePt t="125310" x="3800475" y="2820988"/>
          <p14:tracePt t="125310" x="3808413" y="2820988"/>
          <p14:tracePt t="125313" x="3816350" y="2820988"/>
          <p14:tracePt t="125316" x="3824288" y="2820988"/>
          <p14:tracePt t="125318" x="3832225" y="2820988"/>
          <p14:tracePt t="125320" x="3840163" y="2820988"/>
          <p14:tracePt t="125322" x="3846513" y="2820988"/>
          <p14:tracePt t="125325" x="3854450" y="2828925"/>
          <p14:tracePt t="125325" x="3862388" y="2828925"/>
          <p14:tracePt t="125329" x="3870325" y="2828925"/>
          <p14:tracePt t="125330" x="3878263" y="2828925"/>
          <p14:tracePt t="125331" x="3886200" y="2828925"/>
          <p14:tracePt t="125334" x="3894138" y="2828925"/>
          <p14:tracePt t="125337" x="3902075" y="2828925"/>
          <p14:tracePt t="125339" x="3910013" y="2828925"/>
          <p14:tracePt t="125340" x="3917950" y="2828925"/>
          <p14:tracePt t="125343" x="3925888" y="2828925"/>
          <p14:tracePt t="125343" x="3933825" y="2828925"/>
          <p14:tracePt t="125347" x="3941763" y="2828925"/>
          <p14:tracePt t="125348" x="3949700" y="2828925"/>
          <p14:tracePt t="125351" x="3957638" y="2828925"/>
          <p14:tracePt t="125351" x="3963988" y="2828925"/>
          <p14:tracePt t="125353" x="3971925" y="2828925"/>
          <p14:tracePt t="125356" x="3979863" y="2828925"/>
          <p14:tracePt t="125358" x="3987800" y="2828925"/>
          <p14:tracePt t="125361" x="3995738" y="2836863"/>
          <p14:tracePt t="125361" x="4003675" y="2836863"/>
          <p14:tracePt t="125364" x="4011613" y="2836863"/>
          <p14:tracePt t="125366" x="4019550" y="2836863"/>
          <p14:tracePt t="125368" x="4027488" y="2836863"/>
          <p14:tracePt t="125370" x="4035425" y="2836863"/>
          <p14:tracePt t="125373" x="4043363" y="2836863"/>
          <p14:tracePt t="125374" x="4043363" y="2844800"/>
          <p14:tracePt t="125376" x="4051300" y="2844800"/>
          <p14:tracePt t="125376" x="4059238" y="2844800"/>
          <p14:tracePt t="125380" x="4075113" y="2852738"/>
          <p14:tracePt t="125384" x="4083050" y="2852738"/>
          <p14:tracePt t="125387" x="4089400" y="2852738"/>
          <p14:tracePt t="125411" x="4089400" y="2860675"/>
          <p14:tracePt t="125413" x="4097338" y="2860675"/>
          <p14:tracePt t="125474" x="4097338" y="2868613"/>
          <p14:tracePt t="125486" x="4097338" y="2876550"/>
          <p14:tracePt t="125489" x="4097338" y="2884488"/>
          <p14:tracePt t="125493" x="4097338" y="2892425"/>
          <p14:tracePt t="125496" x="4097338" y="2900363"/>
          <p14:tracePt t="125503" x="4097338" y="2908300"/>
          <p14:tracePt t="125931" x="4089400" y="2908300"/>
          <p14:tracePt t="126597" x="4089400" y="2900363"/>
          <p14:tracePt t="126600" x="4089400" y="2892425"/>
          <p14:tracePt t="126601" x="4083050" y="2892425"/>
          <p14:tracePt t="126603" x="4083050" y="2884488"/>
          <p14:tracePt t="126603" x="4083050" y="2876550"/>
          <p14:tracePt t="126605" x="4075113" y="2868613"/>
          <p14:tracePt t="126607" x="4075113" y="2860675"/>
          <p14:tracePt t="126607" x="4067175" y="2852738"/>
          <p14:tracePt t="126608" x="4067175" y="2844800"/>
          <p14:tracePt t="126610" x="4059238" y="2844800"/>
          <p14:tracePt t="126610" x="4059238" y="2836863"/>
          <p14:tracePt t="126611" x="4051300" y="2828925"/>
          <p14:tracePt t="126613" x="4051300" y="2820988"/>
          <p14:tracePt t="126614" x="4043363" y="2820988"/>
          <p14:tracePt t="126615" x="4043363" y="2813050"/>
          <p14:tracePt t="126615" x="4035425" y="2805113"/>
          <p14:tracePt t="126619" x="4035425" y="2798763"/>
          <p14:tracePt t="126619" x="4027488" y="2790825"/>
          <p14:tracePt t="126624" x="4019550" y="2782888"/>
          <p14:tracePt t="126627" x="4019550" y="2774950"/>
          <p14:tracePt t="126628" x="4011613" y="2774950"/>
          <p14:tracePt t="126637" x="4011613" y="2767013"/>
          <p14:tracePt t="126706" x="4003675" y="2767013"/>
          <p14:tracePt t="126711" x="3995738" y="2767013"/>
          <p14:tracePt t="126716" x="3987800" y="2767013"/>
          <p14:tracePt t="126719" x="3979863" y="2767013"/>
          <p14:tracePt t="126722" x="3971925" y="2767013"/>
          <p14:tracePt t="126725" x="3963988" y="2767013"/>
          <p14:tracePt t="126726" x="3957638" y="2767013"/>
          <p14:tracePt t="126730" x="3949700" y="2767013"/>
          <p14:tracePt t="126733" x="3941763" y="2767013"/>
          <p14:tracePt t="126736" x="3933825" y="2767013"/>
          <p14:tracePt t="126738" x="3925888" y="2767013"/>
          <p14:tracePt t="126742" x="3917950" y="2767013"/>
          <p14:tracePt t="126743" x="3910013" y="2767013"/>
          <p14:tracePt t="126747" x="3902075" y="2767013"/>
          <p14:tracePt t="126750" x="3894138" y="2767013"/>
          <p14:tracePt t="126752" x="3886200" y="2767013"/>
          <p14:tracePt t="126755" x="3878263" y="2767013"/>
          <p14:tracePt t="126757" x="3870325" y="2767013"/>
          <p14:tracePt t="126759" x="3862388" y="2767013"/>
          <p14:tracePt t="126760" x="3854450" y="2759075"/>
          <p14:tracePt t="126763" x="3846513" y="2759075"/>
          <p14:tracePt t="126764" x="3840163" y="2751138"/>
          <p14:tracePt t="126766" x="3832225" y="2751138"/>
          <p14:tracePt t="126768" x="3824288" y="2743200"/>
          <p14:tracePt t="126768" x="3816350" y="2743200"/>
          <p14:tracePt t="126769" x="3816350" y="2735263"/>
          <p14:tracePt t="126770" x="3808413" y="2735263"/>
          <p14:tracePt t="126772" x="3800475" y="2735263"/>
          <p14:tracePt t="126774" x="3792538" y="2735263"/>
          <p14:tracePt t="126774" x="3784600" y="2735263"/>
          <p14:tracePt t="126775" x="3784600" y="2727325"/>
          <p14:tracePt t="126776" x="3776663" y="2727325"/>
          <p14:tracePt t="126778" x="3768725" y="2719388"/>
          <p14:tracePt t="126780" x="3760788" y="2719388"/>
          <p14:tracePt t="126797" x="3690938" y="2687638"/>
          <p14:tracePt t="126798" x="3683000" y="2687638"/>
          <p14:tracePt t="126800" x="3683000" y="2681288"/>
          <p14:tracePt t="126800" x="3675063" y="2681288"/>
          <p14:tracePt t="126805" x="3667125" y="2681288"/>
          <p14:tracePt t="126807" x="3659188" y="2673350"/>
          <p14:tracePt t="126812" x="3651250" y="2673350"/>
          <p14:tracePt t="126864" x="3643313" y="2673350"/>
          <p14:tracePt t="126869" x="3635375" y="2673350"/>
          <p14:tracePt t="126872" x="3627438" y="2673350"/>
          <p14:tracePt t="126874" x="3619500" y="2673350"/>
          <p14:tracePt t="126875" x="3611563" y="2673350"/>
          <p14:tracePt t="126878" x="3603625" y="2673350"/>
          <p14:tracePt t="126880" x="3597275" y="2681288"/>
          <p14:tracePt t="126883" x="3589338" y="2681288"/>
          <p14:tracePt t="126886" x="3581400" y="2681288"/>
          <p14:tracePt t="126890" x="3573463" y="2681288"/>
          <p14:tracePt t="126893" x="3565525" y="2687638"/>
          <p14:tracePt t="126900" x="3557588" y="2687638"/>
          <p14:tracePt t="126904" x="3549650" y="2687638"/>
          <p14:tracePt t="126906" x="3549650" y="2695575"/>
          <p14:tracePt t="126910" x="3541713" y="2695575"/>
          <p14:tracePt t="127284" x="3541713" y="2703513"/>
          <p14:tracePt t="127363" x="3549650" y="2711450"/>
          <p14:tracePt t="127364" x="3557588" y="2711450"/>
          <p14:tracePt t="127365" x="3565525" y="2719388"/>
          <p14:tracePt t="127368" x="3573463" y="2719388"/>
          <p14:tracePt t="127368" x="3581400" y="2727325"/>
          <p14:tracePt t="127371" x="3589338" y="2735263"/>
          <p14:tracePt t="127371" x="3597275" y="2735263"/>
          <p14:tracePt t="127372" x="3603625" y="2743200"/>
          <p14:tracePt t="127375" x="3611563" y="2743200"/>
          <p14:tracePt t="127375" x="3619500" y="2751138"/>
          <p14:tracePt t="127376" x="3627438" y="2759075"/>
          <p14:tracePt t="127379" x="3635375" y="2759075"/>
          <p14:tracePt t="127380" x="3643313" y="2767013"/>
          <p14:tracePt t="127381" x="3651250" y="2767013"/>
          <p14:tracePt t="127381" x="3659188" y="2774950"/>
          <p14:tracePt t="127383" x="3667125" y="2774950"/>
          <p14:tracePt t="127383" x="3675063" y="2782888"/>
          <p14:tracePt t="127384" x="3683000" y="2782888"/>
          <p14:tracePt t="127385" x="3690938" y="2782888"/>
          <p14:tracePt t="127386" x="3698875" y="2782888"/>
          <p14:tracePt t="127387" x="3698875" y="2790825"/>
          <p14:tracePt t="127388" x="3706813" y="2790825"/>
          <p14:tracePt t="127390" x="3714750" y="2798763"/>
          <p14:tracePt t="127390" x="3721100" y="2798763"/>
          <p14:tracePt t="127391" x="3729038" y="2798763"/>
          <p14:tracePt t="127392" x="3736975" y="2805113"/>
          <p14:tracePt t="127393" x="3744913" y="2805113"/>
          <p14:tracePt t="127394" x="3752850" y="2805113"/>
          <p14:tracePt t="127395" x="3760788" y="2813050"/>
          <p14:tracePt t="127397" x="3768725" y="2813050"/>
          <p14:tracePt t="127398" x="3776663" y="2813050"/>
          <p14:tracePt t="127399" x="3784600" y="2813050"/>
          <p14:tracePt t="127399" x="3792538" y="2813050"/>
          <p14:tracePt t="127400" x="3800475" y="2813050"/>
          <p14:tracePt t="127401" x="3808413" y="2813050"/>
          <p14:tracePt t="127402" x="3816350" y="2813050"/>
          <p14:tracePt t="127403" x="3824288" y="2813050"/>
          <p14:tracePt t="127406" x="3840163" y="2820988"/>
          <p14:tracePt t="127408" x="3846513" y="2820988"/>
          <p14:tracePt t="127410" x="3854450" y="2820988"/>
          <p14:tracePt t="127410" x="3862388" y="2820988"/>
          <p14:tracePt t="127411" x="3870325" y="2820988"/>
          <p14:tracePt t="127413" x="3878263" y="2820988"/>
          <p14:tracePt t="127414" x="3886200" y="2820988"/>
          <p14:tracePt t="127414" x="3894138" y="2820988"/>
          <p14:tracePt t="127416" x="3902075" y="2820988"/>
          <p14:tracePt t="127416" x="3910013" y="2820988"/>
          <p14:tracePt t="127418" x="3917950" y="2820988"/>
          <p14:tracePt t="127418" x="3925888" y="2820988"/>
          <p14:tracePt t="127419" x="3933825" y="2820988"/>
          <p14:tracePt t="127420" x="3949700" y="2820988"/>
          <p14:tracePt t="127423" x="3963988" y="2820988"/>
          <p14:tracePt t="127423" x="3971925" y="2820988"/>
          <p14:tracePt t="127424" x="3979863" y="2820988"/>
          <p14:tracePt t="127425" x="3987800" y="2820988"/>
          <p14:tracePt t="127426" x="4003675" y="2820988"/>
          <p14:tracePt t="127428" x="4019550" y="2820988"/>
          <p14:tracePt t="127430" x="4027488" y="2820988"/>
          <p14:tracePt t="127431" x="4035425" y="2820988"/>
          <p14:tracePt t="127431" x="4043363" y="2820988"/>
          <p14:tracePt t="127433" x="4051300" y="2820988"/>
          <p14:tracePt t="127433" x="4059238" y="2820988"/>
          <p14:tracePt t="127434" x="4059238" y="2813050"/>
          <p14:tracePt t="127435" x="4067175" y="2813050"/>
          <p14:tracePt t="127436" x="4075113" y="2813050"/>
          <p14:tracePt t="127438" x="4083050" y="2813050"/>
          <p14:tracePt t="127440" x="4089400" y="2805113"/>
          <p14:tracePt t="127442" x="4097338" y="2805113"/>
          <p14:tracePt t="127444" x="4105275" y="2805113"/>
          <p14:tracePt t="127445" x="4113213" y="2805113"/>
          <p14:tracePt t="127450" x="4113213" y="2798763"/>
          <p14:tracePt t="127451" x="4121150" y="2798763"/>
          <p14:tracePt t="127456" x="4129088" y="2798763"/>
          <p14:tracePt t="127464" x="4129088" y="2790825"/>
          <p14:tracePt t="127467" x="4137025" y="2790825"/>
          <p14:tracePt t="127474" x="4144963" y="2782888"/>
          <p14:tracePt t="127478" x="4144963" y="2774950"/>
          <p14:tracePt t="127480" x="4152900" y="2774950"/>
          <p14:tracePt t="127481" x="4152900" y="2767013"/>
          <p14:tracePt t="127485" x="4160838" y="2759075"/>
          <p14:tracePt t="127486" x="4160838" y="2751138"/>
          <p14:tracePt t="127491" x="4160838" y="2743200"/>
          <p14:tracePt t="127494" x="4160838" y="2735263"/>
          <p14:tracePt t="127497" x="4168775" y="2735263"/>
          <p14:tracePt t="127498" x="4168775" y="2727325"/>
          <p14:tracePt t="127502" x="4168775" y="2719388"/>
          <p14:tracePt t="127507" x="4168775" y="2711450"/>
          <p14:tracePt t="127514" x="4168775" y="2703513"/>
          <p14:tracePt t="127599" x="4168775" y="2695575"/>
          <p14:tracePt t="127602" x="4168775" y="2687638"/>
          <p14:tracePt t="127603" x="4168775" y="2681288"/>
          <p14:tracePt t="127604" x="4168775" y="2673350"/>
          <p14:tracePt t="127606" x="4168775" y="2665413"/>
          <p14:tracePt t="127607" x="4168775" y="2657475"/>
          <p14:tracePt t="127609" x="4168775" y="2649538"/>
          <p14:tracePt t="127610" x="4168775" y="2641600"/>
          <p14:tracePt t="127612" x="4168775" y="2633663"/>
          <p14:tracePt t="127613" x="4160838" y="2625725"/>
          <p14:tracePt t="127614" x="4160838" y="2617788"/>
          <p14:tracePt t="127616" x="4160838" y="2609850"/>
          <p14:tracePt t="127617" x="4152900" y="2601913"/>
          <p14:tracePt t="127617" x="4152900" y="2593975"/>
          <p14:tracePt t="127620" x="4152900" y="2586038"/>
          <p14:tracePt t="127621" x="4152900" y="2578100"/>
          <p14:tracePt t="127621" x="4144963" y="2570163"/>
          <p14:tracePt t="127623" x="4144963" y="2562225"/>
          <p14:tracePt t="127625" x="4137025" y="2555875"/>
          <p14:tracePt t="127625" x="4137025" y="2547938"/>
          <p14:tracePt t="127626" x="4137025" y="2540000"/>
          <p14:tracePt t="127627" x="4137025" y="2532063"/>
          <p14:tracePt t="127628" x="4129088" y="2524125"/>
          <p14:tracePt t="127630" x="4129088" y="2516188"/>
          <p14:tracePt t="127631" x="4121150" y="2508250"/>
          <p14:tracePt t="127632" x="4121150" y="2500313"/>
          <p14:tracePt t="127634" x="4121150" y="2492375"/>
          <p14:tracePt t="127634" x="4121150" y="2484438"/>
          <p14:tracePt t="127635" x="4113213" y="2476500"/>
          <p14:tracePt t="127636" x="4113213" y="2468563"/>
          <p14:tracePt t="127637" x="4105275" y="2460625"/>
          <p14:tracePt t="127638" x="4105275" y="2452688"/>
          <p14:tracePt t="127640" x="4105275" y="2444750"/>
          <p14:tracePt t="127643" x="4097338" y="2436813"/>
          <p14:tracePt t="127644" x="4097338" y="2430463"/>
          <p14:tracePt t="127645" x="4097338" y="2422525"/>
          <p14:tracePt t="127648" x="4097338" y="2414588"/>
          <p14:tracePt t="127649" x="4097338" y="2406650"/>
          <p14:tracePt t="127650" x="4097338" y="2398713"/>
          <p14:tracePt t="127652" x="4089400" y="2398713"/>
          <p14:tracePt t="127653" x="4089400" y="2390775"/>
          <p14:tracePt t="127657" x="4089400" y="2382838"/>
          <p14:tracePt t="127658" x="4083050" y="2382838"/>
          <p14:tracePt t="127660" x="4083050" y="2374900"/>
          <p14:tracePt t="127664" x="4083050" y="2366963"/>
          <p14:tracePt t="127667" x="4083050" y="2359025"/>
          <p14:tracePt t="127689" x="4075113" y="2359025"/>
          <p14:tracePt t="127766" x="4067175" y="2359025"/>
          <p14:tracePt t="127770" x="4059238" y="2359025"/>
          <p14:tracePt t="127771" x="4051300" y="2359025"/>
          <p14:tracePt t="127773" x="4043363" y="2359025"/>
          <p14:tracePt t="127775" x="4035425" y="2359025"/>
          <p14:tracePt t="127777" x="4027488" y="2359025"/>
          <p14:tracePt t="127778" x="4019550" y="2359025"/>
          <p14:tracePt t="127780" x="4011613" y="2359025"/>
          <p14:tracePt t="127781" x="4003675" y="2359025"/>
          <p14:tracePt t="127783" x="3995738" y="2359025"/>
          <p14:tracePt t="127784" x="3987800" y="2359025"/>
          <p14:tracePt t="127785" x="3979863" y="2359025"/>
          <p14:tracePt t="127788" x="3971925" y="2359025"/>
          <p14:tracePt t="127790" x="3963988" y="2359025"/>
          <p14:tracePt t="127790" x="3957638" y="2359025"/>
          <p14:tracePt t="127793" x="3949700" y="2359025"/>
          <p14:tracePt t="127794" x="3941763" y="2359025"/>
          <p14:tracePt t="127797" x="3933825" y="2351088"/>
          <p14:tracePt t="127797" x="3925888" y="2351088"/>
          <p14:tracePt t="127814" x="3854450" y="2343150"/>
          <p14:tracePt t="127816" x="3846513" y="2343150"/>
          <p14:tracePt t="127817" x="3840163" y="2343150"/>
          <p14:tracePt t="127820" x="3832225" y="2343150"/>
          <p14:tracePt t="127823" x="3824288" y="2343150"/>
          <p14:tracePt t="127823" x="3816350" y="2343150"/>
          <p14:tracePt t="127827" x="3808413" y="2343150"/>
          <p14:tracePt t="127827" x="3800475" y="2343150"/>
          <p14:tracePt t="127830" x="3784600" y="2343150"/>
          <p14:tracePt t="127832" x="3776663" y="2343150"/>
          <p14:tracePt t="127835" x="3768725" y="2335213"/>
          <p14:tracePt t="127835" x="3760788" y="2335213"/>
          <p14:tracePt t="127838" x="3752850" y="2335213"/>
          <p14:tracePt t="127838" x="3744913" y="2335213"/>
          <p14:tracePt t="127841" x="3736975" y="2335213"/>
          <p14:tracePt t="127841" x="3729038" y="2335213"/>
          <p14:tracePt t="127844" x="3721100" y="2335213"/>
          <p14:tracePt t="127844" x="3714750" y="2335213"/>
          <p14:tracePt t="127847" x="3706813" y="2335213"/>
          <p14:tracePt t="127849" x="3698875" y="2335213"/>
          <p14:tracePt t="127851" x="3690938" y="2335213"/>
          <p14:tracePt t="127853" x="3683000" y="2335213"/>
          <p14:tracePt t="127854" x="3675063" y="2335213"/>
          <p14:tracePt t="127858" x="3667125" y="2335213"/>
          <p14:tracePt t="127860" x="3659188" y="2335213"/>
          <p14:tracePt t="127863" x="3651250" y="2335213"/>
          <p14:tracePt t="127866" x="3643313" y="2335213"/>
          <p14:tracePt t="127872" x="3635375" y="2335213"/>
          <p14:tracePt t="127880" x="3627438" y="2335213"/>
          <p14:tracePt t="127883" x="3619500" y="2335213"/>
          <p14:tracePt t="127888" x="3611563" y="2335213"/>
          <p14:tracePt t="127891" x="3603625" y="2343150"/>
          <p14:tracePt t="127896" x="3597275" y="2343150"/>
          <p14:tracePt t="127900" x="3589338" y="2343150"/>
          <p14:tracePt t="127904" x="3581400" y="2343150"/>
          <p14:tracePt t="127908" x="3573463" y="2343150"/>
          <p14:tracePt t="127911" x="3565525" y="2351088"/>
          <p14:tracePt t="127918" x="3557588" y="2351088"/>
          <p14:tracePt t="127923" x="3549650" y="2351088"/>
          <p14:tracePt t="127925" x="3549650" y="2359025"/>
          <p14:tracePt t="127928" x="3541713" y="2359025"/>
          <p14:tracePt t="127931" x="3533775" y="2359025"/>
          <p14:tracePt t="127936" x="3533775" y="2366963"/>
          <p14:tracePt t="127939" x="3525838" y="2366963"/>
          <p14:tracePt t="127943" x="3517900" y="2366963"/>
          <p14:tracePt t="127947" x="3517900" y="2374900"/>
          <p14:tracePt t="127953" x="3509963" y="2374900"/>
          <p14:tracePt t="127953" x="3509963" y="2382838"/>
          <p14:tracePt t="127959" x="3509963" y="2390775"/>
          <p14:tracePt t="127963" x="3502025" y="2390775"/>
          <p14:tracePt t="127964" x="3502025" y="2398713"/>
          <p14:tracePt t="127967" x="3502025" y="2406650"/>
          <p14:tracePt t="127970" x="3502025" y="2414588"/>
          <p14:tracePt t="127972" x="3502025" y="2422525"/>
          <p14:tracePt t="127972" x="3494088" y="2422525"/>
          <p14:tracePt t="127976" x="3494088" y="2430463"/>
          <p14:tracePt t="127978" x="3494088" y="2436813"/>
          <p14:tracePt t="127981" x="3494088" y="2444750"/>
          <p14:tracePt t="127984" x="3494088" y="2452688"/>
          <p14:tracePt t="127986" x="3494088" y="2460625"/>
          <p14:tracePt t="127990" x="3494088" y="2468563"/>
          <p14:tracePt t="127992" x="3494088" y="2476500"/>
          <p14:tracePt t="127997" x="3494088" y="2484438"/>
          <p14:tracePt t="128001" x="3494088" y="2492375"/>
          <p14:tracePt t="128010" x="3494088" y="2500313"/>
          <p14:tracePt t="128059" x="3494088" y="2508250"/>
          <p14:tracePt t="128064" x="3494088" y="2516188"/>
          <p14:tracePt t="128066" x="3494088" y="2524125"/>
          <p14:tracePt t="128068" x="3494088" y="2532063"/>
          <p14:tracePt t="128069" x="3502025" y="2532063"/>
          <p14:tracePt t="128071" x="3502025" y="2540000"/>
          <p14:tracePt t="128073" x="3502025" y="2547938"/>
          <p14:tracePt t="128074" x="3509963" y="2547938"/>
          <p14:tracePt t="128076" x="3509963" y="2555875"/>
          <p14:tracePt t="128078" x="3509963" y="2562225"/>
          <p14:tracePt t="128078" x="3517900" y="2562225"/>
          <p14:tracePt t="128080" x="3517900" y="2570163"/>
          <p14:tracePt t="128083" x="3525838" y="2578100"/>
          <p14:tracePt t="128083" x="3525838" y="2586038"/>
          <p14:tracePt t="128085" x="3525838" y="2593975"/>
          <p14:tracePt t="128087" x="3533775" y="2601913"/>
          <p14:tracePt t="128089" x="3541713" y="2609850"/>
          <p14:tracePt t="128091" x="3541713" y="2617788"/>
          <p14:tracePt t="128091" x="3541713" y="2625725"/>
          <p14:tracePt t="128092" x="3549650" y="2633663"/>
          <p14:tracePt t="128094" x="3549650" y="2641600"/>
          <p14:tracePt t="128095" x="3557588" y="2641600"/>
          <p14:tracePt t="128097" x="3557588" y="2649538"/>
          <p14:tracePt t="128098" x="3565525" y="2657475"/>
          <p14:tracePt t="128099" x="3573463" y="2665413"/>
          <p14:tracePt t="128101" x="3573463" y="2673350"/>
          <p14:tracePt t="128103" x="3581400" y="2681288"/>
          <p14:tracePt t="128104" x="3581400" y="2687638"/>
          <p14:tracePt t="128105" x="3581400" y="2695575"/>
          <p14:tracePt t="128106" x="3589338" y="2703513"/>
          <p14:tracePt t="128108" x="3597275" y="2711450"/>
          <p14:tracePt t="128110" x="3597275" y="2719388"/>
          <p14:tracePt t="128112" x="3603625" y="2727325"/>
          <p14:tracePt t="128113" x="3603625" y="2735263"/>
          <p14:tracePt t="128114" x="3611563" y="2735263"/>
          <p14:tracePt t="128115" x="3611563" y="2743200"/>
          <p14:tracePt t="128116" x="3619500" y="2743200"/>
          <p14:tracePt t="128118" x="3619500" y="2751138"/>
          <p14:tracePt t="128118" x="3627438" y="2759075"/>
          <p14:tracePt t="128121" x="3627438" y="2767013"/>
          <p14:tracePt t="128122" x="3635375" y="2774950"/>
          <p14:tracePt t="128124" x="3643313" y="2782888"/>
          <p14:tracePt t="128125" x="3643313" y="2790825"/>
          <p14:tracePt t="128126" x="3651250" y="2790825"/>
          <p14:tracePt t="128127" x="3651250" y="2798763"/>
          <p14:tracePt t="128128" x="3659188" y="2798763"/>
          <p14:tracePt t="128130" x="3659188" y="2805113"/>
          <p14:tracePt t="128130" x="3667125" y="2813050"/>
          <p14:tracePt t="128133" x="3675063" y="2813050"/>
          <p14:tracePt t="128133" x="3675063" y="2820988"/>
          <p14:tracePt t="128134" x="3675063" y="2828925"/>
          <p14:tracePt t="128135" x="3683000" y="2828925"/>
          <p14:tracePt t="128138" x="3683000" y="2836863"/>
          <p14:tracePt t="128139" x="3690938" y="2836863"/>
          <p14:tracePt t="128140" x="3690938" y="2844800"/>
          <p14:tracePt t="128142" x="3698875" y="2844800"/>
          <p14:tracePt t="128144" x="3698875" y="2852738"/>
          <p14:tracePt t="128145" x="3706813" y="2852738"/>
          <p14:tracePt t="128150" x="3706813" y="2860675"/>
          <p14:tracePt t="128150" x="3714750" y="2860675"/>
          <p14:tracePt t="128153" x="3714750" y="2868613"/>
          <p14:tracePt t="128154" x="3721100" y="2868613"/>
          <p14:tracePt t="128159" x="3729038" y="2876550"/>
          <p14:tracePt t="128163" x="3736975" y="2876550"/>
          <p14:tracePt t="128168" x="3744913" y="2876550"/>
          <p14:tracePt t="128173" x="3752850" y="2876550"/>
          <p14:tracePt t="128177" x="3760788" y="2876550"/>
          <p14:tracePt t="128180" x="3768725" y="2876550"/>
          <p14:tracePt t="128183" x="3776663" y="2876550"/>
          <p14:tracePt t="128186" x="3784600" y="2876550"/>
          <p14:tracePt t="128191" x="3792538" y="2876550"/>
          <p14:tracePt t="128196" x="3800475" y="2876550"/>
          <p14:tracePt t="128198" x="3808413" y="2876550"/>
          <p14:tracePt t="128202" x="3816350" y="2876550"/>
          <p14:tracePt t="128204" x="3824288" y="2876550"/>
          <p14:tracePt t="128205" x="3824288" y="2868613"/>
          <p14:tracePt t="128208" x="3832225" y="2868613"/>
          <p14:tracePt t="128209" x="3840163" y="2868613"/>
          <p14:tracePt t="128214" x="3846513" y="2868613"/>
          <p14:tracePt t="128217" x="3854450" y="2868613"/>
          <p14:tracePt t="128218" x="3862388" y="2860675"/>
          <p14:tracePt t="128220" x="3870325" y="2860675"/>
          <p14:tracePt t="128223" x="3878263" y="2860675"/>
          <p14:tracePt t="128226" x="3886200" y="2860675"/>
          <p14:tracePt t="128226" x="3894138" y="2860675"/>
          <p14:tracePt t="128230" x="3902075" y="2860675"/>
          <p14:tracePt t="128231" x="3910013" y="2860675"/>
          <p14:tracePt t="128233" x="3917950" y="2852738"/>
          <p14:tracePt t="128234" x="3925888" y="2852738"/>
          <p14:tracePt t="128235" x="3933825" y="2852738"/>
          <p14:tracePt t="128238" x="3941763" y="2852738"/>
          <p14:tracePt t="128238" x="3949700" y="2852738"/>
          <p14:tracePt t="128240" x="3957638" y="2844800"/>
          <p14:tracePt t="128241" x="3963988" y="2844800"/>
          <p14:tracePt t="128242" x="3971925" y="2844800"/>
          <p14:tracePt t="128244" x="3979863" y="2844800"/>
          <p14:tracePt t="128245" x="3987800" y="2844800"/>
          <p14:tracePt t="128248" x="3995738" y="2844800"/>
          <p14:tracePt t="128248" x="4003675" y="2836863"/>
          <p14:tracePt t="128249" x="4011613" y="2836863"/>
          <p14:tracePt t="128250" x="4019550" y="2836863"/>
          <p14:tracePt t="128254" x="4027488" y="2836863"/>
          <p14:tracePt t="128254" x="4035425" y="2828925"/>
          <p14:tracePt t="128258" x="4043363" y="2828925"/>
          <p14:tracePt t="128258" x="4043363" y="2820988"/>
          <p14:tracePt t="128260" x="4051300" y="2820988"/>
          <p14:tracePt t="128261" x="4059238" y="2820988"/>
          <p14:tracePt t="128264" x="4067175" y="2820988"/>
          <p14:tracePt t="128267" x="4075113" y="2820988"/>
          <p14:tracePt t="128270" x="4083050" y="2820988"/>
          <p14:tracePt t="128274" x="4089400" y="2820988"/>
          <p14:tracePt t="128280" x="4097338" y="2820988"/>
          <p14:tracePt t="128283" x="4097338" y="2813050"/>
          <p14:tracePt t="128286" x="4105275" y="2813050"/>
          <p14:tracePt t="128291" x="4113213" y="2813050"/>
          <p14:tracePt t="128299" x="4121150" y="2813050"/>
          <p14:tracePt t="128306" x="4129088" y="2813050"/>
          <p14:tracePt t="128314" x="4129088" y="2805113"/>
          <p14:tracePt t="128381" x="4129088" y="2798763"/>
          <p14:tracePt t="128383" x="4129088" y="2790825"/>
          <p14:tracePt t="128385" x="4129088" y="2782888"/>
          <p14:tracePt t="128385" x="4129088" y="2774950"/>
          <p14:tracePt t="128388" x="4129088" y="2767013"/>
          <p14:tracePt t="128388" x="4129088" y="2759075"/>
          <p14:tracePt t="128391" x="4129088" y="2751138"/>
          <p14:tracePt t="128395" x="4121150" y="2751138"/>
          <p14:tracePt t="128395" x="4121150" y="2743200"/>
          <p14:tracePt t="128399" x="4121150" y="2735263"/>
          <p14:tracePt t="128402" x="4121150" y="2727325"/>
          <p14:tracePt t="128404" x="4121150" y="2719388"/>
          <p14:tracePt t="128408" x="4121150" y="2711450"/>
          <p14:tracePt t="128412" x="4121150" y="2703513"/>
          <p14:tracePt t="128414" x="4113213" y="2703513"/>
          <p14:tracePt t="128418" x="4105275" y="2695575"/>
          <p14:tracePt t="128421" x="4105275" y="2687638"/>
          <p14:tracePt t="128423" x="4097338" y="2681288"/>
          <p14:tracePt t="128426" x="4097338" y="2673350"/>
          <p14:tracePt t="128429" x="4097338" y="2665413"/>
          <p14:tracePt t="128435" x="4097338" y="2657475"/>
          <p14:tracePt t="128439" x="4089400" y="2657475"/>
          <p14:tracePt t="128439" x="4089400" y="2649538"/>
          <p14:tracePt t="128444" x="4083050" y="2649538"/>
          <p14:tracePt t="128447" x="4083050" y="2641600"/>
          <p14:tracePt t="128449" x="4075113" y="2641600"/>
          <p14:tracePt t="128451" x="4075113" y="2633663"/>
          <p14:tracePt t="128453" x="4067175" y="2625725"/>
          <p14:tracePt t="128456" x="4067175" y="2617788"/>
          <p14:tracePt t="128457" x="4059238" y="2617788"/>
          <p14:tracePt t="128458" x="4059238" y="2609850"/>
          <p14:tracePt t="128460" x="4051300" y="2609850"/>
          <p14:tracePt t="128463" x="4051300" y="2601913"/>
          <p14:tracePt t="128464" x="4043363" y="2601913"/>
          <p14:tracePt t="128465" x="4043363" y="2593975"/>
          <p14:tracePt t="128466" x="4035425" y="2593975"/>
          <p14:tracePt t="128467" x="4035425" y="2586038"/>
          <p14:tracePt t="128470" x="4027488" y="2578100"/>
          <p14:tracePt t="128472" x="4019550" y="2578100"/>
          <p14:tracePt t="128473" x="4019550" y="2570163"/>
          <p14:tracePt t="128475" x="4011613" y="2570163"/>
          <p14:tracePt t="128475" x="4011613" y="2562225"/>
          <p14:tracePt t="128476" x="4003675" y="2562225"/>
          <p14:tracePt t="128479" x="3995738" y="2555875"/>
          <p14:tracePt t="128481" x="3987800" y="2547938"/>
          <p14:tracePt t="128483" x="3979863" y="2547938"/>
          <p14:tracePt t="128483" x="3979863" y="2540000"/>
          <p14:tracePt t="128484" x="3971925" y="2540000"/>
          <p14:tracePt t="128485" x="3971925" y="2532063"/>
          <p14:tracePt t="128488" x="3963988" y="2524125"/>
          <p14:tracePt t="128488" x="3957638" y="2524125"/>
          <p14:tracePt t="128489" x="3957638" y="2516188"/>
          <p14:tracePt t="128491" x="3949700" y="2516188"/>
          <p14:tracePt t="128491" x="3941763" y="2508250"/>
          <p14:tracePt t="128495" x="3933825" y="2500313"/>
          <p14:tracePt t="128495" x="3925888" y="2500313"/>
          <p14:tracePt t="128498" x="3917950" y="2500313"/>
          <p14:tracePt t="128498" x="3910013" y="2492375"/>
          <p14:tracePt t="128501" x="3910013" y="2484438"/>
          <p14:tracePt t="128501" x="3902075" y="2484438"/>
          <p14:tracePt t="128504" x="3894138" y="2476500"/>
          <p14:tracePt t="128506" x="3886200" y="2468563"/>
          <p14:tracePt t="128508" x="3878263" y="2468563"/>
          <p14:tracePt t="128509" x="3870325" y="2460625"/>
          <p14:tracePt t="128513" x="3862388" y="2460625"/>
          <p14:tracePt t="128514" x="3854450" y="2452688"/>
          <p14:tracePt t="128516" x="3846513" y="2452688"/>
          <p14:tracePt t="128518" x="3840163" y="2452688"/>
          <p14:tracePt t="128519" x="3832225" y="2452688"/>
          <p14:tracePt t="128524" x="3824288" y="2444750"/>
          <p14:tracePt t="128524" x="3816350" y="2444750"/>
          <p14:tracePt t="128526" x="3808413" y="2444750"/>
          <p14:tracePt t="128529" x="3800475" y="2444750"/>
          <p14:tracePt t="128531" x="3792538" y="2444750"/>
          <p14:tracePt t="128534" x="3784600" y="2444750"/>
          <p14:tracePt t="128537" x="3776663" y="2444750"/>
          <p14:tracePt t="128538" x="3776663" y="2436813"/>
          <p14:tracePt t="128540" x="3768725" y="2436813"/>
          <p14:tracePt t="128542" x="3760788" y="2436813"/>
          <p14:tracePt t="128545" x="3752850" y="2436813"/>
          <p14:tracePt t="128547" x="3744913" y="2436813"/>
          <p14:tracePt t="128550" x="3736975" y="2436813"/>
          <p14:tracePt t="128551" x="3729038" y="2436813"/>
          <p14:tracePt t="128555" x="3721100" y="2436813"/>
          <p14:tracePt t="128557" x="3714750" y="2436813"/>
          <p14:tracePt t="128558" x="3706813" y="2436813"/>
          <p14:tracePt t="128561" x="3698875" y="2436813"/>
          <p14:tracePt t="128563" x="3690938" y="2436813"/>
          <p14:tracePt t="128566" x="3683000" y="2436813"/>
          <p14:tracePt t="128566" x="3675063" y="2436813"/>
          <p14:tracePt t="128570" x="3667125" y="2436813"/>
          <p14:tracePt t="128570" x="3659188" y="2436813"/>
          <p14:tracePt t="128573" x="3651250" y="2436813"/>
          <p14:tracePt t="128573" x="3643313" y="2436813"/>
          <p14:tracePt t="128577" x="3635375" y="2444750"/>
          <p14:tracePt t="128580" x="3627438" y="2444750"/>
          <p14:tracePt t="128581" x="3619500" y="2444750"/>
          <p14:tracePt t="128584" x="3611563" y="2444750"/>
          <p14:tracePt t="128586" x="3603625" y="2444750"/>
          <p14:tracePt t="128588" x="3597275" y="2444750"/>
          <p14:tracePt t="128591" x="3589338" y="2444750"/>
          <p14:tracePt t="128595" x="3589338" y="2452688"/>
          <p14:tracePt t="128595" x="3581400" y="2452688"/>
          <p14:tracePt t="128600" x="3573463" y="2452688"/>
          <p14:tracePt t="128601" x="3573463" y="2460625"/>
          <p14:tracePt t="128601" x="3565525" y="2460625"/>
          <p14:tracePt t="128605" x="3557588" y="2460625"/>
          <p14:tracePt t="128608" x="3549650" y="2460625"/>
          <p14:tracePt t="128613" x="3541713" y="2460625"/>
          <p14:tracePt t="128616" x="3533775" y="2460625"/>
          <p14:tracePt t="128621" x="3525838" y="2468563"/>
          <p14:tracePt t="128624" x="3517900" y="2468563"/>
          <p14:tracePt t="128629" x="3509963" y="2468563"/>
          <p14:tracePt t="128630" x="3509963" y="2476500"/>
          <p14:tracePt t="128727" x="3509963" y="2484438"/>
          <p14:tracePt t="128730" x="3509963" y="2492375"/>
          <p14:tracePt t="128736" x="3509963" y="2500313"/>
          <p14:tracePt t="128739" x="3509963" y="2508250"/>
          <p14:tracePt t="128745" x="3509963" y="2516188"/>
          <p14:tracePt t="128851" x="3509963" y="2524125"/>
          <p14:tracePt t="128856" x="3509963" y="2532063"/>
          <p14:tracePt t="128857" x="3517900" y="2532063"/>
          <p14:tracePt t="128858" x="3517900" y="2540000"/>
          <p14:tracePt t="128861" x="3517900" y="2547938"/>
          <p14:tracePt t="128861" x="3525838" y="2547938"/>
          <p14:tracePt t="128863" x="3525838" y="2555875"/>
          <p14:tracePt t="128864" x="3525838" y="2562225"/>
          <p14:tracePt t="128866" x="3525838" y="2570163"/>
          <p14:tracePt t="128868" x="3525838" y="2578100"/>
          <p14:tracePt t="128868" x="3533775" y="2586038"/>
          <p14:tracePt t="128870" x="3533775" y="2593975"/>
          <p14:tracePt t="128873" x="3533775" y="2601913"/>
          <p14:tracePt t="128874" x="3533775" y="2609850"/>
          <p14:tracePt t="128875" x="3541713" y="2609850"/>
          <p14:tracePt t="128876" x="3541713" y="2617788"/>
          <p14:tracePt t="128881" x="3541713" y="2625725"/>
          <p14:tracePt t="128884" x="3541713" y="2633663"/>
          <p14:tracePt t="128889" x="3541713" y="2641600"/>
          <p14:tracePt t="128896" x="3541713" y="2649538"/>
          <p14:tracePt t="128901" x="3541713" y="2657475"/>
          <p14:tracePt t="129021" x="3541713" y="2665413"/>
          <p14:tracePt t="129023" x="3549650" y="2665413"/>
          <p14:tracePt t="129024" x="3549650" y="2673350"/>
          <p14:tracePt t="129028" x="3557588" y="2673350"/>
          <p14:tracePt t="129028" x="3557588" y="2681288"/>
          <p14:tracePt t="129030" x="3557588" y="2687638"/>
          <p14:tracePt t="129031" x="3565525" y="2687638"/>
          <p14:tracePt t="129033" x="3573463" y="2695575"/>
          <p14:tracePt t="129036" x="3573463" y="2703513"/>
          <p14:tracePt t="129036" x="3581400" y="2703513"/>
          <p14:tracePt t="129040" x="3581400" y="2711450"/>
          <p14:tracePt t="129040" x="3589338" y="2711450"/>
          <p14:tracePt t="129044" x="3597275" y="2719388"/>
          <p14:tracePt t="129047" x="3603625" y="2727325"/>
          <p14:tracePt t="129050" x="3611563" y="2727325"/>
          <p14:tracePt t="129052" x="3619500" y="2735263"/>
          <p14:tracePt t="129054" x="3627438" y="2735263"/>
          <p14:tracePt t="129054" x="3627438" y="2743200"/>
          <p14:tracePt t="129055" x="3635375" y="2743200"/>
          <p14:tracePt t="129058" x="3643313" y="2743200"/>
          <p14:tracePt t="129060" x="3651250" y="2743200"/>
          <p14:tracePt t="129060" x="3659188" y="2743200"/>
          <p14:tracePt t="129061" x="3659188" y="2751138"/>
          <p14:tracePt t="129063" x="3667125" y="2751138"/>
          <p14:tracePt t="129064" x="3675063" y="2751138"/>
          <p14:tracePt t="129064" x="3683000" y="2751138"/>
          <p14:tracePt t="129065" x="3683000" y="2759075"/>
          <p14:tracePt t="129066" x="3690938" y="2759075"/>
          <p14:tracePt t="129067" x="3698875" y="2759075"/>
          <p14:tracePt t="129068" x="3706813" y="2759075"/>
          <p14:tracePt t="129071" x="3714750" y="2759075"/>
          <p14:tracePt t="129071" x="3721100" y="2759075"/>
          <p14:tracePt t="129072" x="3729038" y="2759075"/>
          <p14:tracePt t="129073" x="3736975" y="2759075"/>
          <p14:tracePt t="129075" x="3744913" y="2759075"/>
          <p14:tracePt t="129076" x="3752850" y="2759075"/>
          <p14:tracePt t="129077" x="3760788" y="2759075"/>
          <p14:tracePt t="129078" x="3768725" y="2759075"/>
          <p14:tracePt t="129081" x="3776663" y="2759075"/>
          <p14:tracePt t="129081" x="3784600" y="2759075"/>
          <p14:tracePt t="129084" x="3792538" y="2759075"/>
          <p14:tracePt t="129084" x="3800475" y="2759075"/>
          <p14:tracePt t="129087" x="3808413" y="2759075"/>
          <p14:tracePt t="129087" x="3816350" y="2759075"/>
          <p14:tracePt t="129089" x="3824288" y="2759075"/>
          <p14:tracePt t="129090" x="3832225" y="2759075"/>
          <p14:tracePt t="129093" x="3840163" y="2759075"/>
          <p14:tracePt t="129095" x="3846513" y="2759075"/>
          <p14:tracePt t="129097" x="3854450" y="2759075"/>
          <p14:tracePt t="129099" x="3862388" y="2759075"/>
          <p14:tracePt t="129100" x="3870325" y="2759075"/>
          <p14:tracePt t="129101" x="3878263" y="2759075"/>
          <p14:tracePt t="129105" x="3886200" y="2759075"/>
          <p14:tracePt t="129105" x="3894138" y="2759075"/>
          <p14:tracePt t="129109" x="3902075" y="2759075"/>
          <p14:tracePt t="129111" x="3910013" y="2759075"/>
          <p14:tracePt t="129112" x="3917950" y="2759075"/>
          <p14:tracePt t="129115" x="3925888" y="2759075"/>
          <p14:tracePt t="129115" x="3933825" y="2759075"/>
          <p14:tracePt t="129118" x="3941763" y="2759075"/>
          <p14:tracePt t="129120" x="3949700" y="2759075"/>
          <p14:tracePt t="129122" x="3957638" y="2759075"/>
          <p14:tracePt t="129123" x="3963988" y="2759075"/>
          <p14:tracePt t="129125" x="3971925" y="2759075"/>
          <p14:tracePt t="129129" x="3979863" y="2759075"/>
          <p14:tracePt t="129130" x="3987800" y="2759075"/>
          <p14:tracePt t="129134" x="3995738" y="2759075"/>
          <p14:tracePt t="129135" x="4003675" y="2759075"/>
          <p14:tracePt t="129139" x="4011613" y="2759075"/>
          <p14:tracePt t="129139" x="4019550" y="2759075"/>
          <p14:tracePt t="129144" x="4027488" y="2759075"/>
          <p14:tracePt t="129147" x="4035425" y="2759075"/>
          <p14:tracePt t="129153" x="4043363" y="2759075"/>
          <p14:tracePt t="129158" x="4051300" y="2759075"/>
          <p14:tracePt t="129162" x="4059238" y="2759075"/>
          <p14:tracePt t="129166" x="4059238" y="2767013"/>
          <p14:tracePt t="129167" x="4067175" y="2767013"/>
          <p14:tracePt t="129172" x="4075113" y="2767013"/>
          <p14:tracePt t="129177" x="4075113" y="2774950"/>
          <p14:tracePt t="129178" x="4083050" y="2774950"/>
          <p14:tracePt t="129182" x="4089400" y="2774950"/>
          <p14:tracePt t="129187" x="4097338" y="2774950"/>
          <p14:tracePt t="129192" x="4105275" y="2774950"/>
          <p14:tracePt t="129197" x="4113213" y="2774950"/>
          <p14:tracePt t="129213" x="4121150" y="2774950"/>
          <p14:tracePt t="129236" x="4129088" y="2774950"/>
          <p14:tracePt t="129278" x="4129088" y="2767013"/>
          <p14:tracePt t="129292" x="4129088" y="2759075"/>
          <p14:tracePt t="129296" x="4137025" y="2751138"/>
          <p14:tracePt t="129304" x="4137025" y="2743200"/>
          <p14:tracePt t="129308" x="4137025" y="2735263"/>
          <p14:tracePt t="129308" x="4144963" y="2735263"/>
          <p14:tracePt t="129313" x="4144963" y="2727325"/>
          <p14:tracePt t="129315" x="4144963" y="2719388"/>
          <p14:tracePt t="129321" x="4152900" y="2711450"/>
          <p14:tracePt t="129324" x="4152900" y="2703513"/>
          <p14:tracePt t="129328" x="4152900" y="2695575"/>
          <p14:tracePt t="129330" x="4152900" y="2687638"/>
          <p14:tracePt t="129334" x="4152900" y="2681288"/>
          <p14:tracePt t="129340" x="4152900" y="2673350"/>
          <p14:tracePt t="129344" x="4152900" y="2665413"/>
          <p14:tracePt t="129344" x="4160838" y="2665413"/>
          <p14:tracePt t="129354" x="4160838" y="2657475"/>
          <p14:tracePt t="129362" x="4160838" y="2649538"/>
          <p14:tracePt t="129370" x="4160838" y="2641600"/>
          <p14:tracePt t="129385" x="4160838" y="2633663"/>
          <p14:tracePt t="129388" x="4168775" y="2633663"/>
          <p14:tracePt t="129397" x="4168775" y="2625725"/>
          <p14:tracePt t="129416" x="4168775" y="2617788"/>
          <p14:tracePt t="129426" x="4168775" y="2609850"/>
          <p14:tracePt t="129426" x="4176713" y="2609850"/>
          <p14:tracePt t="129436" x="4176713" y="2601913"/>
          <p14:tracePt t="129446" x="4176713" y="2593975"/>
          <p14:tracePt t="129453" x="4176713" y="2586038"/>
          <p14:tracePt t="129459" x="4176713" y="2578100"/>
          <p14:tracePt t="129464" x="4176713" y="2570163"/>
          <p14:tracePt t="129473" x="4176713" y="2562225"/>
          <p14:tracePt t="129480" x="4176713" y="2555875"/>
          <p14:tracePt t="129497" x="4176713" y="2547938"/>
          <p14:tracePt t="129504" x="4176713" y="2540000"/>
          <p14:tracePt t="130322" x="4168775" y="2540000"/>
          <p14:tracePt t="130333" x="4160838" y="2540000"/>
          <p14:tracePt t="130387" x="4152900" y="2540000"/>
          <p14:tracePt t="130392" x="4152900" y="2532063"/>
          <p14:tracePt t="130393" x="4144963" y="2532063"/>
          <p14:tracePt t="130394" x="4144963" y="2524125"/>
          <p14:tracePt t="130397" x="4137025" y="2524125"/>
          <p14:tracePt t="130403" x="4129088" y="2524125"/>
          <p14:tracePt t="130406" x="4129088" y="2516188"/>
          <p14:tracePt t="130407" x="4121150" y="2516188"/>
          <p14:tracePt t="130414" x="4113213" y="2516188"/>
          <p14:tracePt t="130416" x="4105275" y="2516188"/>
          <p14:tracePt t="130417" x="4105275" y="2508250"/>
          <p14:tracePt t="130420" x="4097338" y="2508250"/>
          <p14:tracePt t="130424" x="4089400" y="2508250"/>
          <p14:tracePt t="130425" x="4083050" y="2508250"/>
          <p14:tracePt t="130428" x="4075113" y="2508250"/>
          <p14:tracePt t="130430" x="4067175" y="2508250"/>
          <p14:tracePt t="130431" x="4059238" y="2508250"/>
          <p14:tracePt t="130432" x="4051300" y="2508250"/>
          <p14:tracePt t="130434" x="4043363" y="2508250"/>
          <p14:tracePt t="130437" x="4035425" y="2508250"/>
          <p14:tracePt t="130438" x="4027488" y="2508250"/>
          <p14:tracePt t="130441" x="4011613" y="2508250"/>
          <p14:tracePt t="130442" x="4003675" y="2508250"/>
          <p14:tracePt t="130443" x="3995738" y="2508250"/>
          <p14:tracePt t="130446" x="3987800" y="2508250"/>
          <p14:tracePt t="130447" x="3979863" y="2508250"/>
          <p14:tracePt t="130447" x="3971925" y="2508250"/>
          <p14:tracePt t="130450" x="3963988" y="2508250"/>
          <p14:tracePt t="130450" x="3957638" y="2508250"/>
          <p14:tracePt t="130451" x="3949700" y="2508250"/>
          <p14:tracePt t="130452" x="3941763" y="2508250"/>
          <p14:tracePt t="130455" x="3933825" y="2508250"/>
          <p14:tracePt t="130456" x="3925888" y="2508250"/>
          <p14:tracePt t="130456" x="3917950" y="2508250"/>
          <p14:tracePt t="130458" x="3910013" y="2508250"/>
          <p14:tracePt t="130459" x="3902075" y="2508250"/>
          <p14:tracePt t="130462" x="3886200" y="2508250"/>
          <p14:tracePt t="130464" x="3878263" y="2508250"/>
          <p14:tracePt t="130464" x="3870325" y="2508250"/>
          <p14:tracePt t="130465" x="3870325" y="2516188"/>
          <p14:tracePt t="130466" x="3862388" y="2516188"/>
          <p14:tracePt t="130467" x="3854450" y="2516188"/>
          <p14:tracePt t="130470" x="3846513" y="2516188"/>
          <p14:tracePt t="130470" x="3840163" y="2516188"/>
          <p14:tracePt t="130473" x="3832225" y="2516188"/>
          <p14:tracePt t="130475" x="3824288" y="2516188"/>
          <p14:tracePt t="130476" x="3816350" y="2516188"/>
          <p14:tracePt t="130479" x="3808413" y="2516188"/>
          <p14:tracePt t="130480" x="3800475" y="2516188"/>
          <p14:tracePt t="130483" x="3792538" y="2516188"/>
          <p14:tracePt t="130488" x="3784600" y="2516188"/>
          <p14:tracePt t="130498" x="3776663" y="2516188"/>
          <p14:tracePt t="130504" x="3768725" y="2516188"/>
          <p14:tracePt t="130507" x="3760788" y="2516188"/>
          <p14:tracePt t="130512" x="3752850" y="2516188"/>
          <p14:tracePt t="130515" x="3744913" y="2516188"/>
          <p14:tracePt t="130520" x="3736975" y="2516188"/>
          <p14:tracePt t="130522" x="3729038" y="2516188"/>
          <p14:tracePt t="130522" x="3729038" y="2508250"/>
          <p14:tracePt t="130523" x="3721100" y="2508250"/>
          <p14:tracePt t="130524" x="3714750" y="2508250"/>
          <p14:tracePt t="130527" x="3714750" y="2500313"/>
          <p14:tracePt t="130527" x="3706813" y="2500313"/>
          <p14:tracePt t="130530" x="3698875" y="2492375"/>
          <p14:tracePt t="130533" x="3690938" y="2484438"/>
          <p14:tracePt t="130535" x="3683000" y="2476500"/>
          <p14:tracePt t="130536" x="3675063" y="2476500"/>
          <p14:tracePt t="130537" x="3675063" y="2468563"/>
          <p14:tracePt t="130538" x="3667125" y="2468563"/>
          <p14:tracePt t="130541" x="3659188" y="2468563"/>
          <p14:tracePt t="130541" x="3659188" y="2460625"/>
          <p14:tracePt t="130542" x="3651250" y="2460625"/>
          <p14:tracePt t="130545" x="3643313" y="2452688"/>
          <p14:tracePt t="130547" x="3635375" y="2452688"/>
          <p14:tracePt t="130548" x="3627438" y="2452688"/>
          <p14:tracePt t="130549" x="3627438" y="2444750"/>
          <p14:tracePt t="130550" x="3619500" y="2444750"/>
          <p14:tracePt t="130553" x="3611563" y="2444750"/>
          <p14:tracePt t="130554" x="3603625" y="2436813"/>
          <p14:tracePt t="130560" x="3597275" y="2430463"/>
          <p14:tracePt t="130563" x="3589338" y="2430463"/>
          <p14:tracePt t="130565" x="3581400" y="2430463"/>
          <p14:tracePt t="130569" x="3581400" y="2422525"/>
          <p14:tracePt t="130569" x="3573463" y="2422525"/>
          <p14:tracePt t="130575" x="3565525" y="2422525"/>
          <p14:tracePt t="130580" x="3557588" y="2414588"/>
          <p14:tracePt t="130584" x="3549650" y="2414588"/>
          <p14:tracePt t="130595" x="3541713" y="2414588"/>
          <p14:tracePt t="130598" x="3533775" y="2414588"/>
          <p14:tracePt t="130604" x="3525838" y="2414588"/>
          <p14:tracePt t="130607" x="3525838" y="2422525"/>
          <p14:tracePt t="130607" x="3517900" y="2422525"/>
          <p14:tracePt t="130614" x="3509963" y="2422525"/>
          <p14:tracePt t="130618" x="3509963" y="2430463"/>
          <p14:tracePt t="130619" x="3502025" y="2430463"/>
          <p14:tracePt t="130620" x="3494088" y="2430463"/>
          <p14:tracePt t="130624" x="3486150" y="2430463"/>
          <p14:tracePt t="130624" x="3478213" y="2430463"/>
          <p14:tracePt t="130625" x="3478213" y="2436813"/>
          <p14:tracePt t="130628" x="3471863" y="2436813"/>
          <p14:tracePt t="130630" x="3463925" y="2436813"/>
          <p14:tracePt t="130631" x="3463925" y="2444750"/>
          <p14:tracePt t="130634" x="3455988" y="2444750"/>
          <p14:tracePt t="130636" x="3448050" y="2444750"/>
          <p14:tracePt t="130636" x="3448050" y="2452688"/>
          <p14:tracePt t="130639" x="3440113" y="2460625"/>
          <p14:tracePt t="130642" x="3432175" y="2460625"/>
          <p14:tracePt t="130643" x="3432175" y="2468563"/>
          <p14:tracePt t="130644" x="3424238" y="2468563"/>
          <p14:tracePt t="130646" x="3424238" y="2476500"/>
          <p14:tracePt t="130648" x="3416300" y="2476500"/>
          <p14:tracePt t="130650" x="3408363" y="2476500"/>
          <p14:tracePt t="130652" x="3408363" y="2484438"/>
          <p14:tracePt t="130654" x="3400425" y="2484438"/>
          <p14:tracePt t="130656" x="3392488" y="2492375"/>
          <p14:tracePt t="130659" x="3384550" y="2492375"/>
          <p14:tracePt t="130661" x="3384550" y="2500313"/>
          <p14:tracePt t="130663" x="3376613" y="2500313"/>
          <p14:tracePt t="130664" x="3376613" y="2508250"/>
          <p14:tracePt t="130667" x="3368675" y="2508250"/>
          <p14:tracePt t="130670" x="3368675" y="2516188"/>
          <p14:tracePt t="130675" x="3360738" y="2516188"/>
          <p14:tracePt t="130679" x="3352800" y="2516188"/>
          <p14:tracePt t="130685" x="3352800" y="2524125"/>
          <p14:tracePt t="130686" x="3346450" y="2524125"/>
          <p14:tracePt t="130693" x="3338513" y="2524125"/>
          <p14:tracePt t="130706" x="3330575" y="2524125"/>
          <p14:tracePt t="130712" x="3322638" y="2524125"/>
          <p14:tracePt t="130719" x="3314700" y="2524125"/>
          <p14:tracePt t="130723" x="3306763" y="2524125"/>
          <p14:tracePt t="130726" x="3298825" y="2524125"/>
          <p14:tracePt t="130727" x="3290888" y="2524125"/>
          <p14:tracePt t="130731" x="3282950" y="2524125"/>
          <p14:tracePt t="130734" x="3275013" y="2524125"/>
          <p14:tracePt t="130737" x="3267075" y="2524125"/>
          <p14:tracePt t="130741" x="3259138" y="2524125"/>
          <p14:tracePt t="130743" x="3251200" y="2524125"/>
          <p14:tracePt t="130746" x="3243263" y="2524125"/>
          <p14:tracePt t="130748" x="3235325" y="2524125"/>
          <p14:tracePt t="130751" x="3228975" y="2524125"/>
          <p14:tracePt t="130754" x="3221038" y="2524125"/>
          <p14:tracePt t="130757" x="3213100" y="2524125"/>
          <p14:tracePt t="130760" x="3205163" y="2524125"/>
          <p14:tracePt t="130763" x="3197225" y="2524125"/>
          <p14:tracePt t="130766" x="3189288" y="2524125"/>
          <p14:tracePt t="130781" x="3141663" y="2524125"/>
          <p14:tracePt t="130781" x="3133725" y="2524125"/>
          <p14:tracePt t="130784" x="3125788" y="2524125"/>
          <p14:tracePt t="130785" x="3117850" y="2524125"/>
          <p14:tracePt t="130788" x="3109913" y="2524125"/>
          <p14:tracePt t="130789" x="3103563" y="2524125"/>
          <p14:tracePt t="130793" x="3095625" y="2524125"/>
          <p14:tracePt t="130794" x="3087688" y="2524125"/>
          <p14:tracePt t="130795" x="3079750" y="2532063"/>
          <p14:tracePt t="130798" x="3071813" y="2532063"/>
          <p14:tracePt t="130800" x="3063875" y="2532063"/>
          <p14:tracePt t="130801" x="3055938" y="2532063"/>
          <p14:tracePt t="130803" x="3048000" y="2532063"/>
          <p14:tracePt t="130805" x="3040063" y="2532063"/>
          <p14:tracePt t="130808" x="3032125" y="2540000"/>
          <p14:tracePt t="130809" x="3024188" y="2540000"/>
          <p14:tracePt t="130811" x="3016250" y="2540000"/>
          <p14:tracePt t="130815" x="3008313" y="2540000"/>
          <p14:tracePt t="130816" x="3000375" y="2540000"/>
          <p14:tracePt t="130817" x="2992438" y="2540000"/>
          <p14:tracePt t="130821" x="2986088" y="2540000"/>
          <p14:tracePt t="130823" x="2978150" y="2540000"/>
          <p14:tracePt t="130826" x="2970213" y="2547938"/>
          <p14:tracePt t="130827" x="2962275" y="2547938"/>
          <p14:tracePt t="130830" x="2954338" y="2547938"/>
          <p14:tracePt t="130831" x="2946400" y="2547938"/>
          <p14:tracePt t="130833" x="2938463" y="2547938"/>
          <p14:tracePt t="130834" x="2930525" y="2547938"/>
          <p14:tracePt t="130837" x="2922588" y="2547938"/>
          <p14:tracePt t="130838" x="2914650" y="2547938"/>
          <p14:tracePt t="130840" x="2906713" y="2547938"/>
          <p14:tracePt t="130841" x="2898775" y="2547938"/>
          <p14:tracePt t="130843" x="2890838" y="2547938"/>
          <p14:tracePt t="130843" x="2882900" y="2547938"/>
          <p14:tracePt t="130844" x="2874963" y="2547938"/>
          <p14:tracePt t="130845" x="2867025" y="2547938"/>
          <p14:tracePt t="130847" x="2860675" y="2547938"/>
          <p14:tracePt t="130847" x="2852738" y="2547938"/>
          <p14:tracePt t="130848" x="2844800" y="2547938"/>
          <p14:tracePt t="130849" x="2836863" y="2547938"/>
          <p14:tracePt t="130851" x="2828925" y="2547938"/>
          <p14:tracePt t="130851" x="2820988" y="2547938"/>
          <p14:tracePt t="130853" x="2813050" y="2547938"/>
          <p14:tracePt t="130853" x="2805113" y="2540000"/>
          <p14:tracePt t="130854" x="2797175" y="2540000"/>
          <p14:tracePt t="130856" x="2781300" y="2540000"/>
          <p14:tracePt t="130857" x="2773363" y="2540000"/>
          <p14:tracePt t="130858" x="2765425" y="2540000"/>
          <p14:tracePt t="130859" x="2757488" y="2540000"/>
          <p14:tracePt t="130860" x="2749550" y="2540000"/>
          <p14:tracePt t="130862" x="2743200" y="2532063"/>
          <p14:tracePt t="130863" x="2735263" y="2532063"/>
          <p14:tracePt t="130864" x="2727325" y="2532063"/>
          <p14:tracePt t="130865" x="2711450" y="2524125"/>
          <p14:tracePt t="130868" x="2703513" y="2524125"/>
          <p14:tracePt t="130868" x="2695575" y="2524125"/>
          <p14:tracePt t="130870" x="2687638" y="2524125"/>
          <p14:tracePt t="130871" x="2679700" y="2524125"/>
          <p14:tracePt t="130873" x="2671763" y="2524125"/>
          <p14:tracePt t="130874" x="2663825" y="2524125"/>
          <p14:tracePt t="130876" x="2655888" y="2524125"/>
          <p14:tracePt t="130880" x="2647950" y="2516188"/>
          <p14:tracePt t="130881" x="2640013" y="2516188"/>
          <p14:tracePt t="130886" x="2632075" y="2516188"/>
          <p14:tracePt t="130889" x="2624138" y="2516188"/>
          <p14:tracePt t="130890" x="2624138" y="2508250"/>
          <p14:tracePt t="131018" x="2632075" y="2508250"/>
          <p14:tracePt t="131022" x="2640013" y="2508250"/>
          <p14:tracePt t="131023" x="2647950" y="2508250"/>
          <p14:tracePt t="131027" x="2655888" y="2508250"/>
          <p14:tracePt t="131028" x="2663825" y="2508250"/>
          <p14:tracePt t="131030" x="2671763" y="2508250"/>
          <p14:tracePt t="131033" x="2679700" y="2508250"/>
          <p14:tracePt t="131033" x="2687638" y="2508250"/>
          <p14:tracePt t="131037" x="2695575" y="2508250"/>
          <p14:tracePt t="131037" x="2703513" y="2508250"/>
          <p14:tracePt t="131041" x="2711450" y="2508250"/>
          <p14:tracePt t="131041" x="2719388" y="2508250"/>
          <p14:tracePt t="131045" x="2727325" y="2508250"/>
          <p14:tracePt t="131047" x="2735263" y="2516188"/>
          <p14:tracePt t="131049" x="2743200" y="2516188"/>
          <p14:tracePt t="131050" x="2749550" y="2516188"/>
          <p14:tracePt t="131053" x="2757488" y="2516188"/>
          <p14:tracePt t="131054" x="2765425" y="2516188"/>
          <p14:tracePt t="131057" x="2773363" y="2516188"/>
          <p14:tracePt t="131058" x="2781300" y="2516188"/>
          <p14:tracePt t="131059" x="2789238" y="2516188"/>
          <p14:tracePt t="131062" x="2797175" y="2516188"/>
          <p14:tracePt t="131064" x="2805113" y="2516188"/>
          <p14:tracePt t="131066" x="2813050" y="2516188"/>
          <p14:tracePt t="131068" x="2820988" y="2516188"/>
          <p14:tracePt t="131068" x="2828925" y="2516188"/>
          <p14:tracePt t="131071" x="2836863" y="2516188"/>
          <p14:tracePt t="131072" x="2844800" y="2524125"/>
          <p14:tracePt t="131075" x="2852738" y="2524125"/>
          <p14:tracePt t="131075" x="2860675" y="2524125"/>
          <p14:tracePt t="131078" x="2867025" y="2524125"/>
          <p14:tracePt t="131081" x="2874963" y="2524125"/>
          <p14:tracePt t="131081" x="2882900" y="2524125"/>
          <p14:tracePt t="131084" x="2890838" y="2524125"/>
          <p14:tracePt t="131086" x="2898775" y="2524125"/>
          <p14:tracePt t="131088" x="2906713" y="2524125"/>
          <p14:tracePt t="131090" x="2914650" y="2524125"/>
          <p14:tracePt t="131091" x="2922588" y="2524125"/>
          <p14:tracePt t="131094" x="2930525" y="2524125"/>
          <p14:tracePt t="131094" x="2930525" y="2532063"/>
          <p14:tracePt t="131095" x="2938463" y="2532063"/>
          <p14:tracePt t="131098" x="2946400" y="2532063"/>
          <p14:tracePt t="131101" x="2954338" y="2532063"/>
          <p14:tracePt t="131103" x="2962275" y="2532063"/>
          <p14:tracePt t="131106" x="2970213" y="2532063"/>
          <p14:tracePt t="131108" x="2978150" y="2532063"/>
          <p14:tracePt t="131111" x="2986088" y="2532063"/>
          <p14:tracePt t="131114" x="2992438" y="2532063"/>
          <p14:tracePt t="131119" x="3000375" y="2532063"/>
          <p14:tracePt t="131122" x="3008313" y="2532063"/>
          <p14:tracePt t="131125" x="3016250" y="2532063"/>
          <p14:tracePt t="131128" x="3024188" y="2532063"/>
          <p14:tracePt t="131132" x="3032125" y="2532063"/>
          <p14:tracePt t="131135" x="3040063" y="2532063"/>
          <p14:tracePt t="131141" x="3048000" y="2532063"/>
          <p14:tracePt t="131145" x="3055938" y="2532063"/>
          <p14:tracePt t="131151" x="3063875" y="2532063"/>
          <p14:tracePt t="131157" x="3071813" y="2532063"/>
          <p14:tracePt t="131163" x="3079750" y="2532063"/>
          <p14:tracePt t="131187" x="3087688" y="2532063"/>
          <p14:tracePt t="131197" x="3095625" y="2532063"/>
          <p14:tracePt t="131328" x="3087688" y="2532063"/>
          <p14:tracePt t="131336" x="3079750" y="2532063"/>
          <p14:tracePt t="131339" x="3071813" y="2532063"/>
          <p14:tracePt t="131343" x="3063875" y="2532063"/>
          <p14:tracePt t="131346" x="3055938" y="2532063"/>
          <p14:tracePt t="131350" x="3048000" y="2532063"/>
          <p14:tracePt t="131353" x="3040063" y="2532063"/>
          <p14:tracePt t="131354" x="3032125" y="2532063"/>
          <p14:tracePt t="131358" x="3024188" y="2532063"/>
          <p14:tracePt t="131359" x="3016250" y="2532063"/>
          <p14:tracePt t="131364" x="3008313" y="2532063"/>
          <p14:tracePt t="131369" x="3000375" y="2532063"/>
          <p14:tracePt t="131369" x="3000375" y="2524125"/>
          <p14:tracePt t="131375" x="2992438" y="2524125"/>
          <p14:tracePt t="131376" x="2992438" y="2516188"/>
          <p14:tracePt t="131381" x="2986088" y="2508250"/>
          <p14:tracePt t="131385" x="2978150" y="2508250"/>
          <p14:tracePt t="131390" x="2970213" y="2508250"/>
          <p14:tracePt t="131390" x="2970213" y="2500313"/>
          <p14:tracePt t="131391" x="2962275" y="2500313"/>
          <p14:tracePt t="131396" x="2954338" y="2500313"/>
          <p14:tracePt t="131397" x="2954338" y="2492375"/>
          <p14:tracePt t="131399" x="2946400" y="2492375"/>
          <p14:tracePt t="131400" x="2946400" y="2484438"/>
          <p14:tracePt t="131403" x="2938463" y="2484438"/>
          <p14:tracePt t="131404" x="2930525" y="2484438"/>
          <p14:tracePt t="131409" x="2922588" y="2484438"/>
          <p14:tracePt t="131414" x="2914650" y="2476500"/>
          <p14:tracePt t="131417" x="2914650" y="2468563"/>
          <p14:tracePt t="131418" x="2906713" y="2468563"/>
          <p14:tracePt t="131421" x="2906713" y="2460625"/>
          <p14:tracePt t="131432" x="2898775" y="2452688"/>
          <p14:tracePt t="131900" x="2898775" y="2444750"/>
          <p14:tracePt t="131905" x="2898775" y="2436813"/>
          <p14:tracePt t="131906" x="2898775" y="2430463"/>
          <p14:tracePt t="131907" x="2898775" y="2414588"/>
          <p14:tracePt t="131908" x="2898775" y="2406650"/>
          <p14:tracePt t="131909" x="2898775" y="2398713"/>
          <p14:tracePt t="131910" x="2898775" y="2382838"/>
          <p14:tracePt t="131911" x="2898775" y="2374900"/>
          <p14:tracePt t="131913" x="2898775" y="2359025"/>
          <p14:tracePt t="131914" x="2898775" y="2343150"/>
          <p14:tracePt t="131916" x="2898775" y="2327275"/>
          <p14:tracePt t="131916" x="2898775" y="2319338"/>
          <p14:tracePt t="131918" x="2898775" y="2311400"/>
          <p14:tracePt t="131918" x="2898775" y="2305050"/>
          <p14:tracePt t="131919" x="2898775" y="2297113"/>
          <p14:tracePt t="131920" x="2898775" y="2289175"/>
          <p14:tracePt t="131922" x="2898775" y="2281238"/>
          <p14:tracePt t="131923" x="2898775" y="2273300"/>
          <p14:tracePt t="131925" x="2898775" y="2265363"/>
          <p14:tracePt t="131927" x="2898775" y="2257425"/>
          <p14:tracePt t="131930" x="2898775" y="2249488"/>
          <p14:tracePt t="131931" x="2898775" y="2241550"/>
          <p14:tracePt t="131934" x="2898775" y="2233613"/>
          <p14:tracePt t="131934" x="2898775" y="2225675"/>
          <p14:tracePt t="131936" x="2898775" y="2217738"/>
          <p14:tracePt t="131937" x="2898775" y="2209800"/>
          <p14:tracePt t="131938" x="2898775" y="2201863"/>
          <p14:tracePt t="131940" x="2898775" y="2193925"/>
          <p14:tracePt t="131941" x="2898775" y="2185988"/>
          <p14:tracePt t="131942" x="2898775" y="2179638"/>
          <p14:tracePt t="131943" x="2898775" y="2171700"/>
          <p14:tracePt t="131944" x="2898775" y="2163763"/>
          <p14:tracePt t="131947" x="2898775" y="2155825"/>
          <p14:tracePt t="131947" x="2898775" y="2147888"/>
          <p14:tracePt t="131949" x="2898775" y="2139950"/>
          <p14:tracePt t="131949" x="2898775" y="2132013"/>
          <p14:tracePt t="131951" x="2898775" y="2124075"/>
          <p14:tracePt t="131952" x="2898775" y="2116138"/>
          <p14:tracePt t="131954" x="2898775" y="2108200"/>
          <p14:tracePt t="131956" x="2898775" y="2100263"/>
          <p14:tracePt t="131957" x="2898775" y="2092325"/>
          <p14:tracePt t="131959" x="2898775" y="2084388"/>
          <p14:tracePt t="131962" x="2898775" y="2076450"/>
          <p14:tracePt t="131963" x="2898775" y="2068513"/>
          <p14:tracePt t="131964" x="2898775" y="2060575"/>
          <p14:tracePt t="131966" x="2898775" y="2054225"/>
          <p14:tracePt t="131969" x="2890838" y="2046288"/>
          <p14:tracePt t="131969" x="2890838" y="2038350"/>
          <p14:tracePt t="131972" x="2890838" y="2030413"/>
          <p14:tracePt t="131974" x="2882900" y="2022475"/>
          <p14:tracePt t="131976" x="2882900" y="2014538"/>
          <p14:tracePt t="131977" x="2882900" y="2006600"/>
          <p14:tracePt t="131978" x="2874963" y="2006600"/>
          <p14:tracePt t="131980" x="2874963" y="1998663"/>
          <p14:tracePt t="131982" x="2874963" y="1990725"/>
          <p14:tracePt t="131987" x="2874963" y="1982788"/>
          <p14:tracePt t="131987" x="2867025" y="1982788"/>
          <p14:tracePt t="131990" x="2867025" y="1974850"/>
          <p14:tracePt t="131991" x="2867025" y="1966913"/>
          <p14:tracePt t="131994" x="2860675" y="1966913"/>
          <p14:tracePt t="131994" x="2860675" y="1958975"/>
          <p14:tracePt t="131997" x="2860675" y="1951038"/>
          <p14:tracePt t="132001" x="2860675" y="1943100"/>
          <p14:tracePt t="132005" x="2860675" y="1935163"/>
          <p14:tracePt t="132018" x="2860675" y="1928813"/>
          <p14:tracePt t="132083" x="2852738" y="1928813"/>
          <p14:tracePt t="132085" x="2852738" y="1920875"/>
          <p14:tracePt t="132097" x="2852738" y="1912938"/>
          <p14:tracePt t="132098" x="2844800" y="1912938"/>
          <p14:tracePt t="132101" x="2836863" y="1905000"/>
          <p14:tracePt t="132103" x="2836863" y="1897063"/>
          <p14:tracePt t="132106" x="2828925" y="1897063"/>
          <p14:tracePt t="132108" x="2820988" y="1897063"/>
          <p14:tracePt t="132108" x="2820988" y="1889125"/>
          <p14:tracePt t="132113" x="2813050" y="1881188"/>
          <p14:tracePt t="132117" x="2805113" y="1881188"/>
          <p14:tracePt t="132118" x="2805113" y="1873250"/>
          <p14:tracePt t="132123" x="2805113" y="1865313"/>
          <p14:tracePt t="132123" x="2797175" y="1865313"/>
          <p14:tracePt t="132129" x="2797175" y="1857375"/>
          <p14:tracePt t="132133" x="2789238" y="1857375"/>
          <p14:tracePt t="132200" x="2781300" y="1857375"/>
          <p14:tracePt t="132202" x="2781300" y="1865313"/>
          <p14:tracePt t="132203" x="2773363" y="1873250"/>
          <p14:tracePt t="132204" x="2773363" y="1881188"/>
          <p14:tracePt t="132205" x="2773363" y="1889125"/>
          <p14:tracePt t="132206" x="2765425" y="1897063"/>
          <p14:tracePt t="132207" x="2765425" y="1905000"/>
          <p14:tracePt t="132210" x="2757488" y="1920875"/>
          <p14:tracePt t="132211" x="2757488" y="1928813"/>
          <p14:tracePt t="132212" x="2749550" y="1935163"/>
          <p14:tracePt t="132213" x="2749550" y="1943100"/>
          <p14:tracePt t="132214" x="2743200" y="1958975"/>
          <p14:tracePt t="132214" x="2743200" y="1974850"/>
          <p14:tracePt t="132215" x="2735263" y="1982788"/>
          <p14:tracePt t="132217" x="2735263" y="1990725"/>
          <p14:tracePt t="132218" x="2735263" y="2006600"/>
          <p14:tracePt t="132218" x="2727325" y="2014538"/>
          <p14:tracePt t="132219" x="2727325" y="2030413"/>
          <p14:tracePt t="132220" x="2719388" y="2046288"/>
          <p14:tracePt t="132221" x="2719388" y="2060575"/>
          <p14:tracePt t="132222" x="2711450" y="2068513"/>
          <p14:tracePt t="132223" x="2711450" y="2084388"/>
          <p14:tracePt t="132224" x="2711450" y="2100263"/>
          <p14:tracePt t="132225" x="2703513" y="2116138"/>
          <p14:tracePt t="132226" x="2703513" y="2132013"/>
          <p14:tracePt t="132228" x="2695575" y="2155825"/>
          <p14:tracePt t="132228" x="2695575" y="2171700"/>
          <p14:tracePt t="132230" x="2695575" y="2179638"/>
          <p14:tracePt t="132231" x="2687638" y="2201863"/>
          <p14:tracePt t="132231" x="2687638" y="2217738"/>
          <p14:tracePt t="132232" x="2679700" y="2241550"/>
          <p14:tracePt t="132233" x="2679700" y="2265363"/>
          <p14:tracePt t="132235" x="2679700" y="2281238"/>
          <p14:tracePt t="132235" x="2671763" y="2305050"/>
          <p14:tracePt t="132236" x="2671763" y="2319338"/>
          <p14:tracePt t="132237" x="2663825" y="2343150"/>
          <p14:tracePt t="132238" x="2663825" y="2366963"/>
          <p14:tracePt t="132239" x="2655888" y="2382838"/>
          <p14:tracePt t="132240" x="2655888" y="2406650"/>
          <p14:tracePt t="132241" x="2647950" y="2430463"/>
          <p14:tracePt t="132243" x="2647950" y="2444750"/>
          <p14:tracePt t="132243" x="2640013" y="2476500"/>
          <p14:tracePt t="132244" x="2640013" y="2492375"/>
          <p14:tracePt t="132245" x="2632075" y="2516188"/>
          <p14:tracePt t="132247" x="2624138" y="2547938"/>
          <p14:tracePt t="132248" x="2624138" y="2570163"/>
          <p14:tracePt t="132248" x="2624138" y="2593975"/>
          <p14:tracePt t="132249" x="2617788" y="2617788"/>
          <p14:tracePt t="132250" x="2617788" y="2633663"/>
          <p14:tracePt t="132251" x="2609850" y="2665413"/>
          <p14:tracePt t="132253" x="2609850" y="2687638"/>
          <p14:tracePt t="132253" x="2601913" y="2711450"/>
          <p14:tracePt t="132254" x="2601913" y="2743200"/>
          <p14:tracePt t="132255" x="2601913" y="2767013"/>
          <p14:tracePt t="132256" x="2593975" y="2798763"/>
          <p14:tracePt t="132257" x="2593975" y="2813050"/>
          <p14:tracePt t="132258" x="2586038" y="2836863"/>
          <p14:tracePt t="132259" x="2586038" y="2860675"/>
          <p14:tracePt t="132260" x="2578100" y="2884488"/>
          <p14:tracePt t="132261" x="2570163" y="2916238"/>
          <p14:tracePt t="132263" x="2570163" y="2938463"/>
          <p14:tracePt t="132264" x="2562225" y="2954338"/>
          <p14:tracePt t="132265" x="2562225" y="2978150"/>
          <p14:tracePt t="132266" x="2554288" y="3009900"/>
          <p14:tracePt t="132266" x="2554288" y="3033713"/>
          <p14:tracePt t="132267" x="2554288" y="3055938"/>
          <p14:tracePt t="132268" x="2546350" y="3079750"/>
          <p14:tracePt t="132270" x="2546350" y="3103563"/>
          <p14:tracePt t="132270" x="2538413" y="3135313"/>
          <p14:tracePt t="132271" x="2538413" y="3151188"/>
          <p14:tracePt t="132273" x="2538413" y="3175000"/>
          <p14:tracePt t="132273" x="2530475" y="3197225"/>
          <p14:tracePt t="132274" x="2530475" y="3221038"/>
          <p14:tracePt t="132275" x="2530475" y="3244850"/>
          <p14:tracePt t="132276" x="2522538" y="3276600"/>
          <p14:tracePt t="132278" x="2522538" y="3292475"/>
          <p14:tracePt t="132278" x="2522538" y="3314700"/>
          <p14:tracePt t="132280" x="2514600" y="3338513"/>
          <p14:tracePt t="132281" x="2514600" y="3354388"/>
          <p14:tracePt t="132281" x="2514600" y="3386138"/>
          <p14:tracePt t="132283" x="2514600" y="3402013"/>
          <p14:tracePt t="132283" x="2514600" y="3425825"/>
          <p14:tracePt t="132284" x="2506663" y="3448050"/>
          <p14:tracePt t="132285" x="2506663" y="3463925"/>
          <p14:tracePt t="132286" x="2506663" y="3487738"/>
          <p14:tracePt t="132288" x="2506663" y="3511550"/>
          <p14:tracePt t="132289" x="2498725" y="3535363"/>
          <p14:tracePt t="132289" x="2498725" y="3551238"/>
          <p14:tracePt t="132290" x="2498725" y="3573463"/>
          <p14:tracePt t="132291" x="2498725" y="3589338"/>
          <p14:tracePt t="132293" x="2498725" y="3613150"/>
          <p14:tracePt t="132293" x="2492375" y="3629025"/>
          <p14:tracePt t="132294" x="2492375" y="3652838"/>
          <p14:tracePt t="132295" x="2492375" y="3668713"/>
          <p14:tracePt t="132297" x="2484438" y="3690938"/>
          <p14:tracePt t="132298" x="2484438" y="3706813"/>
          <p14:tracePt t="132299" x="2484438" y="3722688"/>
          <p14:tracePt t="132299" x="2484438" y="3746500"/>
          <p14:tracePt t="132300" x="2484438" y="3762375"/>
          <p14:tracePt t="132301" x="2484438" y="3786188"/>
          <p14:tracePt t="132303" x="2484438" y="3802063"/>
          <p14:tracePt t="132303" x="2476500" y="3824288"/>
          <p14:tracePt t="132305" x="2476500" y="3840163"/>
          <p14:tracePt t="132306" x="2476500" y="3863975"/>
          <p14:tracePt t="132306" x="2476500" y="3879850"/>
          <p14:tracePt t="132308" x="2476500" y="3903663"/>
          <p14:tracePt t="132308" x="2476500" y="3927475"/>
          <p14:tracePt t="132309" x="2476500" y="3941763"/>
          <p14:tracePt t="132310" x="2476500" y="3965575"/>
          <p14:tracePt t="132311" x="2476500" y="3981450"/>
          <p14:tracePt t="132313" x="2468563" y="4005263"/>
          <p14:tracePt t="132313" x="2468563" y="4021138"/>
          <p14:tracePt t="132314" x="2468563" y="4044950"/>
          <p14:tracePt t="132315" x="2468563" y="4067175"/>
          <p14:tracePt t="132316" x="2468563" y="4083050"/>
          <p14:tracePt t="132318" x="2468563" y="4106863"/>
          <p14:tracePt t="132318" x="2468563" y="4122738"/>
          <p14:tracePt t="132319" x="2468563" y="4146550"/>
          <p14:tracePt t="132320" x="2468563" y="4170363"/>
          <p14:tracePt t="132321" x="2468563" y="4184650"/>
          <p14:tracePt t="132323" x="2468563" y="4208463"/>
          <p14:tracePt t="132323" x="2468563" y="4232275"/>
          <p14:tracePt t="132324" x="2468563" y="4256088"/>
          <p14:tracePt t="132325" x="2468563" y="4271963"/>
          <p14:tracePt t="132326" x="2468563" y="4295775"/>
          <p14:tracePt t="132327" x="2468563" y="4310063"/>
          <p14:tracePt t="132328" x="2468563" y="4333875"/>
          <p14:tracePt t="132330" x="2468563" y="4357688"/>
          <p14:tracePt t="132331" x="2468563" y="4381500"/>
          <p14:tracePt t="132331" x="2468563" y="4405313"/>
          <p14:tracePt t="132332" x="2468563" y="4421188"/>
          <p14:tracePt t="132333" x="2468563" y="4435475"/>
          <p14:tracePt t="132334" x="2468563" y="4467225"/>
          <p14:tracePt t="132335" x="2468563" y="4483100"/>
          <p14:tracePt t="132336" x="2468563" y="4506913"/>
          <p14:tracePt t="132337" x="2468563" y="4530725"/>
          <p14:tracePt t="132338" x="2468563" y="4546600"/>
          <p14:tracePt t="132340" x="2468563" y="4560888"/>
          <p14:tracePt t="132340" x="2476500" y="4584700"/>
          <p14:tracePt t="132341" x="2476500" y="4608513"/>
          <p14:tracePt t="132342" x="2476500" y="4632325"/>
          <p14:tracePt t="132343" x="2476500" y="4656138"/>
          <p14:tracePt t="132344" x="2476500" y="4672013"/>
          <p14:tracePt t="132345" x="2476500" y="4694238"/>
          <p14:tracePt t="132347" x="2476500" y="4710113"/>
          <p14:tracePt t="132347" x="2476500" y="4733925"/>
          <p14:tracePt t="132349" x="2476500" y="4757738"/>
          <p14:tracePt t="132349" x="2484438" y="4773613"/>
          <p14:tracePt t="132350" x="2484438" y="4797425"/>
          <p14:tracePt t="132351" x="2484438" y="4811713"/>
          <p14:tracePt t="132353" x="2484438" y="4835525"/>
          <p14:tracePt t="132353" x="2492375" y="4851400"/>
          <p14:tracePt t="132354" x="2492375" y="4875213"/>
          <p14:tracePt t="132355" x="2492375" y="4899025"/>
          <p14:tracePt t="132357" x="2492375" y="4914900"/>
          <p14:tracePt t="132357" x="2492375" y="4937125"/>
          <p14:tracePt t="132358" x="2492375" y="4960938"/>
          <p14:tracePt t="132359" x="2492375" y="4976813"/>
          <p14:tracePt t="132360" x="2498725" y="4992688"/>
          <p14:tracePt t="132361" x="2498725" y="5016500"/>
          <p14:tracePt t="132363" x="2498725" y="5032375"/>
          <p14:tracePt t="132364" x="2506663" y="5054600"/>
          <p14:tracePt t="132364" x="2506663" y="5070475"/>
          <p14:tracePt t="132366" x="2506663" y="5094288"/>
          <p14:tracePt t="132366" x="2506663" y="5110163"/>
          <p14:tracePt t="132368" x="2514600" y="5118100"/>
          <p14:tracePt t="132368" x="2514600" y="5141913"/>
          <p14:tracePt t="132369" x="2514600" y="5157788"/>
          <p14:tracePt t="132370" x="2514600" y="5173663"/>
          <p14:tracePt t="132371" x="2522538" y="5187950"/>
          <p14:tracePt t="132372" x="2522538" y="5203825"/>
          <p14:tracePt t="132374" x="2522538" y="5219700"/>
          <p14:tracePt t="132374" x="2522538" y="5235575"/>
          <p14:tracePt t="132375" x="2522538" y="5251450"/>
          <p14:tracePt t="132376" x="2522538" y="5267325"/>
          <p14:tracePt t="132377" x="2530475" y="5283200"/>
          <p14:tracePt t="132378" x="2530475" y="5299075"/>
          <p14:tracePt t="132380" x="2530475" y="5313363"/>
          <p14:tracePt t="132381" x="2530475" y="5321300"/>
          <p14:tracePt t="132381" x="2530475" y="5337175"/>
          <p14:tracePt t="132382" x="2530475" y="5345113"/>
          <p14:tracePt t="132384" x="2530475" y="5360988"/>
          <p14:tracePt t="132384" x="2538413" y="5376863"/>
          <p14:tracePt t="132385" x="2538413" y="5384800"/>
          <p14:tracePt t="132386" x="2538413" y="5400675"/>
          <p14:tracePt t="132387" x="2546350" y="5416550"/>
          <p14:tracePt t="132388" x="2546350" y="5430838"/>
          <p14:tracePt t="132389" x="2546350" y="5446713"/>
          <p14:tracePt t="132391" x="2546350" y="5454650"/>
          <p14:tracePt t="132391" x="2554288" y="5470525"/>
          <p14:tracePt t="132392" x="2554288" y="5486400"/>
          <p14:tracePt t="132393" x="2554288" y="5502275"/>
          <p14:tracePt t="132394" x="2562225" y="5518150"/>
          <p14:tracePt t="132395" x="2562225" y="5526088"/>
          <p14:tracePt t="132397" x="2562225" y="5541963"/>
          <p14:tracePt t="132398" x="2570163" y="5556250"/>
          <p14:tracePt t="132398" x="2570163" y="5564188"/>
          <p14:tracePt t="132400" x="2570163" y="5580063"/>
          <p14:tracePt t="132400" x="2578100" y="5588000"/>
          <p14:tracePt t="132401" x="2578100" y="5595938"/>
          <p14:tracePt t="132402" x="2578100" y="5611813"/>
          <p14:tracePt t="132403" x="2578100" y="5627688"/>
          <p14:tracePt t="132404" x="2578100" y="5635625"/>
          <p14:tracePt t="132405" x="2578100" y="5643563"/>
          <p14:tracePt t="132406" x="2578100" y="5651500"/>
          <p14:tracePt t="132408" x="2578100" y="5667375"/>
          <p14:tracePt t="132408" x="2578100" y="5673725"/>
          <p14:tracePt t="132409" x="2578100" y="5681663"/>
          <p14:tracePt t="132410" x="2578100" y="5697538"/>
          <p14:tracePt t="132411" x="2586038" y="5705475"/>
          <p14:tracePt t="132413" x="2586038" y="5713413"/>
          <p14:tracePt t="132414" x="2586038" y="5721350"/>
          <p14:tracePt t="132415" x="2586038" y="5729288"/>
          <p14:tracePt t="132416" x="2586038" y="5737225"/>
          <p14:tracePt t="132416" x="2593975" y="5745163"/>
          <p14:tracePt t="132417" x="2593975" y="5753100"/>
          <p14:tracePt t="132418" x="2593975" y="5761038"/>
          <p14:tracePt t="132419" x="2593975" y="5768975"/>
          <p14:tracePt t="132420" x="2593975" y="5776913"/>
          <p14:tracePt t="132421" x="2593975" y="5784850"/>
          <p14:tracePt t="132422" x="2593975" y="5792788"/>
          <p14:tracePt t="132423" x="2601913" y="5799138"/>
          <p14:tracePt t="132425" x="2601913" y="5807075"/>
          <p14:tracePt t="132425" x="2601913" y="5815013"/>
          <p14:tracePt t="132426" x="2601913" y="5822950"/>
          <p14:tracePt t="132428" x="2609850" y="5838825"/>
          <p14:tracePt t="132431" x="2609850" y="5846763"/>
          <p14:tracePt t="132431" x="2609850" y="5854700"/>
          <p14:tracePt t="132432" x="2609850" y="5862638"/>
          <p14:tracePt t="132434" x="2609850" y="5870575"/>
          <p14:tracePt t="132436" x="2609850" y="5878513"/>
          <p14:tracePt t="132436" x="2617788" y="5878513"/>
          <p14:tracePt t="132437" x="2617788" y="5886450"/>
          <p14:tracePt t="132438" x="2617788" y="5894388"/>
          <p14:tracePt t="132439" x="2617788" y="5902325"/>
          <p14:tracePt t="132442" x="2617788" y="5910263"/>
          <p14:tracePt t="132443" x="2617788" y="5918200"/>
          <p14:tracePt t="132443" x="2617788" y="5924550"/>
          <p14:tracePt t="132444" x="2617788" y="5932488"/>
          <p14:tracePt t="132447" x="2624138" y="5940425"/>
          <p14:tracePt t="132447" x="2624138" y="5948363"/>
          <p14:tracePt t="132449" x="2624138" y="5956300"/>
          <p14:tracePt t="132451" x="2624138" y="5964238"/>
          <p14:tracePt t="132452" x="2624138" y="5972175"/>
          <p14:tracePt t="132453" x="2632075" y="5972175"/>
          <p14:tracePt t="132454" x="2632075" y="5980113"/>
          <p14:tracePt t="132455" x="2632075" y="5988050"/>
          <p14:tracePt t="132457" x="2632075" y="5995988"/>
          <p14:tracePt t="132458" x="2632075" y="6003925"/>
          <p14:tracePt t="132460" x="2632075" y="6011863"/>
          <p14:tracePt t="132463" x="2632075" y="6019800"/>
          <p14:tracePt t="132464" x="2640013" y="6027738"/>
          <p14:tracePt t="132465" x="2640013" y="6035675"/>
          <p14:tracePt t="132467" x="2640013" y="6043613"/>
          <p14:tracePt t="132468" x="2647950" y="6043613"/>
          <p14:tracePt t="132469" x="2647950" y="6049963"/>
          <p14:tracePt t="132470" x="2647950" y="6057900"/>
          <p14:tracePt t="132473" x="2647950" y="6065838"/>
          <p14:tracePt t="132473" x="2655888" y="6073775"/>
          <p14:tracePt t="132475" x="2655888" y="6081713"/>
          <p14:tracePt t="132478" x="2655888" y="6089650"/>
          <p14:tracePt t="132479" x="2663825" y="6097588"/>
          <p14:tracePt t="132481" x="2663825" y="6105525"/>
          <p14:tracePt t="132481" x="2663825" y="6113463"/>
          <p14:tracePt t="132483" x="2663825" y="6121400"/>
          <p14:tracePt t="132484" x="2671763" y="6129338"/>
          <p14:tracePt t="132486" x="2671763" y="6137275"/>
          <p14:tracePt t="132488" x="2671763" y="6145213"/>
          <p14:tracePt t="132488" x="2671763" y="6153150"/>
          <p14:tracePt t="132489" x="2671763" y="6161088"/>
          <p14:tracePt t="132491" x="2671763" y="6169025"/>
          <p14:tracePt t="132492" x="2679700" y="6169025"/>
          <p14:tracePt t="132493" x="2679700" y="6175375"/>
          <p14:tracePt t="132494" x="2679700" y="6183313"/>
          <p14:tracePt t="132497" x="2679700" y="6191250"/>
          <p14:tracePt t="132498" x="2679700" y="6199188"/>
          <p14:tracePt t="132499" x="2687638" y="6207125"/>
          <p14:tracePt t="132500" x="2687638" y="6215063"/>
          <p14:tracePt t="132503" x="2687638" y="6223000"/>
          <p14:tracePt t="132505" x="2687638" y="6230938"/>
          <p14:tracePt t="132505" x="2687638" y="6238875"/>
          <p14:tracePt t="132508" x="2687638" y="6246813"/>
          <p14:tracePt t="132509" x="2687638" y="6254750"/>
          <p14:tracePt t="132511" x="2687638" y="6262688"/>
          <p14:tracePt t="132513" x="2687638" y="6270625"/>
          <p14:tracePt t="132514" x="2687638" y="6278563"/>
          <p14:tracePt t="132517" x="2687638" y="6286500"/>
          <p14:tracePt t="132518" x="2687638" y="6294438"/>
          <p14:tracePt t="132522" x="2687638" y="6300788"/>
          <p14:tracePt t="132522" x="2687638" y="6308725"/>
          <p14:tracePt t="132525" x="2687638" y="6316663"/>
          <p14:tracePt t="132526" x="2695575" y="6324600"/>
          <p14:tracePt t="132530" x="2695575" y="6332538"/>
          <p14:tracePt t="132531" x="2695575" y="6340475"/>
          <p14:tracePt t="132535" x="2695575" y="6348413"/>
          <p14:tracePt t="132536" x="2695575" y="6356350"/>
          <p14:tracePt t="132537" x="2703513" y="6356350"/>
          <p14:tracePt t="132541" x="2703513" y="6364288"/>
          <p14:tracePt t="132543" x="2703513" y="6372225"/>
          <p14:tracePt t="132545" x="2703513" y="6380163"/>
          <p14:tracePt t="132548" x="2703513" y="6388100"/>
          <p14:tracePt t="132550" x="2711450" y="6388100"/>
          <p14:tracePt t="132553" x="2711450" y="6396038"/>
          <p14:tracePt t="132564" x="2711450" y="6403975"/>
          <p14:tracePt t="132616" x="2719388" y="6403975"/>
          <p14:tracePt t="132626" x="2727325" y="6403975"/>
          <p14:tracePt t="132630" x="2735263" y="6403975"/>
          <p14:tracePt t="132630" x="2743200" y="6403975"/>
          <p14:tracePt t="132632" x="2749550" y="6403975"/>
          <p14:tracePt t="132634" x="2757488" y="6403975"/>
          <p14:tracePt t="132636" x="2765425" y="6403975"/>
          <p14:tracePt t="132637" x="2773363" y="6403975"/>
          <p14:tracePt t="132640" x="2781300" y="6403975"/>
          <p14:tracePt t="132640" x="2789238" y="6403975"/>
          <p14:tracePt t="132643" x="2797175" y="6403975"/>
          <p14:tracePt t="132643" x="2805113" y="6403975"/>
          <p14:tracePt t="132644" x="2813050" y="6403975"/>
          <p14:tracePt t="132647" x="2828925" y="6403975"/>
          <p14:tracePt t="132648" x="2836863" y="6403975"/>
          <p14:tracePt t="132649" x="2844800" y="6403975"/>
          <p14:tracePt t="132650" x="2852738" y="6403975"/>
          <p14:tracePt t="132652" x="2860675" y="6403975"/>
          <p14:tracePt t="132653" x="2867025" y="6403975"/>
          <p14:tracePt t="132654" x="2874963" y="6403975"/>
          <p14:tracePt t="132655" x="2882900" y="6403975"/>
          <p14:tracePt t="132656" x="2890838" y="6403975"/>
          <p14:tracePt t="132657" x="2898775" y="6403975"/>
          <p14:tracePt t="132658" x="2906713" y="6403975"/>
          <p14:tracePt t="132659" x="2914650" y="6403975"/>
          <p14:tracePt t="132660" x="2922588" y="6403975"/>
          <p14:tracePt t="132661" x="2930525" y="6403975"/>
          <p14:tracePt t="132663" x="2938463" y="6403975"/>
          <p14:tracePt t="132664" x="2946400" y="6403975"/>
          <p14:tracePt t="132664" x="2954338" y="6403975"/>
          <p14:tracePt t="132665" x="2962275" y="6411913"/>
          <p14:tracePt t="132666" x="2970213" y="6411913"/>
          <p14:tracePt t="132668" x="2978150" y="6411913"/>
          <p14:tracePt t="132668" x="2986088" y="6419850"/>
          <p14:tracePt t="132670" x="2992438" y="6419850"/>
          <p14:tracePt t="132670" x="3000375" y="6426200"/>
          <p14:tracePt t="132671" x="3008313" y="6426200"/>
          <p14:tracePt t="132673" x="3024188" y="6426200"/>
          <p14:tracePt t="132673" x="3032125" y="6426200"/>
          <p14:tracePt t="132674" x="3040063" y="6426200"/>
          <p14:tracePt t="132675" x="3048000" y="6426200"/>
          <p14:tracePt t="132676" x="3055938" y="6434138"/>
          <p14:tracePt t="132677" x="3063875" y="6434138"/>
          <p14:tracePt t="132678" x="3071813" y="6434138"/>
          <p14:tracePt t="132680" x="3079750" y="6434138"/>
          <p14:tracePt t="132681" x="3087688" y="6434138"/>
          <p14:tracePt t="132681" x="3095625" y="6434138"/>
          <p14:tracePt t="132683" x="3109913" y="6434138"/>
          <p14:tracePt t="132685" x="3117850" y="6434138"/>
          <p14:tracePt t="132685" x="3125788" y="6442075"/>
          <p14:tracePt t="132687" x="3133725" y="6442075"/>
          <p14:tracePt t="132687" x="3141663" y="6442075"/>
          <p14:tracePt t="132688" x="3149600" y="6442075"/>
          <p14:tracePt t="132689" x="3157538" y="6442075"/>
          <p14:tracePt t="132690" x="3165475" y="6442075"/>
          <p14:tracePt t="132691" x="3173413" y="6442075"/>
          <p14:tracePt t="132693" x="3181350" y="6442075"/>
          <p14:tracePt t="132693" x="3189288" y="6450013"/>
          <p14:tracePt t="132696" x="3205163" y="6450013"/>
          <p14:tracePt t="132697" x="3213100" y="6450013"/>
          <p14:tracePt t="132698" x="3221038" y="6450013"/>
          <p14:tracePt t="132699" x="3228975" y="6450013"/>
          <p14:tracePt t="132700" x="3235325" y="6450013"/>
          <p14:tracePt t="132703" x="3243263" y="6450013"/>
          <p14:tracePt t="132703" x="3251200" y="6457950"/>
          <p14:tracePt t="132705" x="3259138" y="6457950"/>
          <p14:tracePt t="132708" x="3267075" y="6457950"/>
          <p14:tracePt t="132710" x="3275013" y="6457950"/>
          <p14:tracePt t="132710" x="3282950" y="6457950"/>
          <p14:tracePt t="132713" x="3290888" y="6457950"/>
          <p14:tracePt t="132714" x="3298825" y="6457950"/>
          <p14:tracePt t="132718" x="3306763" y="6457950"/>
          <p14:tracePt t="132720" x="3314700" y="6457950"/>
          <p14:tracePt t="132723" x="3322638" y="6457950"/>
          <p14:tracePt t="132726" x="3330575" y="6457950"/>
          <p14:tracePt t="132731" x="3338513" y="6457950"/>
          <p14:tracePt t="132735" x="3346450" y="6457950"/>
          <p14:tracePt t="132741" x="3352800" y="6457950"/>
          <p14:tracePt t="132750" x="3360738" y="6457950"/>
          <p14:tracePt t="133226" x="3368675" y="6457950"/>
          <p14:tracePt t="133260" x="3376613" y="6457950"/>
          <p14:tracePt t="133261" x="3376613" y="6450013"/>
          <p14:tracePt t="133270" x="3376613" y="6442075"/>
          <p14:tracePt t="133273" x="3384550" y="6442075"/>
          <p14:tracePt t="133280" x="3392488" y="6442075"/>
          <p14:tracePt t="133281" x="3392488" y="6434138"/>
          <p14:tracePt t="133286" x="3392488" y="6426200"/>
          <p14:tracePt t="133286" x="3400425" y="6426200"/>
          <p14:tracePt t="133291" x="3400425" y="6419850"/>
          <p14:tracePt t="133295" x="3408363" y="6419850"/>
          <p14:tracePt t="133295" x="3408363" y="6411913"/>
          <p14:tracePt t="133298" x="3408363" y="6403975"/>
          <p14:tracePt t="133300" x="3416300" y="6403975"/>
          <p14:tracePt t="133302" x="3416300" y="6396038"/>
          <p14:tracePt t="133303" x="3416300" y="6388100"/>
          <p14:tracePt t="133305" x="3424238" y="6388100"/>
          <p14:tracePt t="133305" x="3424238" y="6380163"/>
          <p14:tracePt t="133306" x="3424238" y="6372225"/>
          <p14:tracePt t="133308" x="3432175" y="6372225"/>
          <p14:tracePt t="133310" x="3432175" y="6364288"/>
          <p14:tracePt t="133312" x="3432175" y="6356350"/>
          <p14:tracePt t="133313" x="3432175" y="6348413"/>
          <p14:tracePt t="133314" x="3440113" y="6348413"/>
          <p14:tracePt t="133316" x="3440113" y="6340475"/>
          <p14:tracePt t="133317" x="3448050" y="6332538"/>
          <p14:tracePt t="133317" x="3448050" y="6324600"/>
          <p14:tracePt t="133320" x="3448050" y="6316663"/>
          <p14:tracePt t="133320" x="3448050" y="6308725"/>
          <p14:tracePt t="133321" x="3455988" y="6300788"/>
          <p14:tracePt t="133324" x="3455988" y="6294438"/>
          <p14:tracePt t="133326" x="3455988" y="6286500"/>
          <p14:tracePt t="133327" x="3463925" y="6278563"/>
          <p14:tracePt t="133328" x="3463925" y="6270625"/>
          <p14:tracePt t="133330" x="3463925" y="6262688"/>
          <p14:tracePt t="133331" x="3471863" y="6254750"/>
          <p14:tracePt t="133333" x="3471863" y="6246813"/>
          <p14:tracePt t="133334" x="3471863" y="6238875"/>
          <p14:tracePt t="133334" x="3471863" y="6230938"/>
          <p14:tracePt t="133337" x="3471863" y="6223000"/>
          <p14:tracePt t="133338" x="3478213" y="6223000"/>
          <p14:tracePt t="133338" x="3478213" y="6215063"/>
          <p14:tracePt t="133339" x="3478213" y="6207125"/>
          <p14:tracePt t="133342" x="3478213" y="6199188"/>
          <p14:tracePt t="133343" x="3486150" y="6191250"/>
          <p14:tracePt t="133343" x="3486150" y="6183313"/>
          <p14:tracePt t="133344" x="3486150" y="6175375"/>
          <p14:tracePt t="133347" x="3486150" y="6169025"/>
          <p14:tracePt t="133349" x="3494088" y="6161088"/>
          <p14:tracePt t="133349" x="3494088" y="6153150"/>
          <p14:tracePt t="133351" x="3494088" y="6145213"/>
          <p14:tracePt t="133353" x="3494088" y="6137275"/>
          <p14:tracePt t="133355" x="3494088" y="6129338"/>
          <p14:tracePt t="133355" x="3502025" y="6121400"/>
          <p14:tracePt t="133358" x="3502025" y="6113463"/>
          <p14:tracePt t="133358" x="3502025" y="6105525"/>
          <p14:tracePt t="133362" x="3502025" y="6097588"/>
          <p14:tracePt t="133364" x="3509963" y="6089650"/>
          <p14:tracePt t="133365" x="3509963" y="6081713"/>
          <p14:tracePt t="133367" x="3509963" y="6073775"/>
          <p14:tracePt t="133369" x="3509963" y="6065838"/>
          <p14:tracePt t="133371" x="3509963" y="6057900"/>
          <p14:tracePt t="133373" x="3517900" y="6049963"/>
          <p14:tracePt t="133377" x="3517900" y="6043613"/>
          <p14:tracePt t="133378" x="3517900" y="6035675"/>
          <p14:tracePt t="133382" x="3517900" y="6027738"/>
          <p14:tracePt t="133385" x="3525838" y="6019800"/>
          <p14:tracePt t="133385" x="3525838" y="6011863"/>
          <p14:tracePt t="133389" x="3525838" y="6003925"/>
          <p14:tracePt t="133390" x="3525838" y="5995988"/>
          <p14:tracePt t="133392" x="3525838" y="5988050"/>
          <p14:tracePt t="133394" x="3525838" y="5980113"/>
          <p14:tracePt t="133397" x="3533775" y="5972175"/>
          <p14:tracePt t="133401" x="3533775" y="5964238"/>
          <p14:tracePt t="133403" x="3533775" y="5956300"/>
          <p14:tracePt t="133411" x="3533775" y="5948363"/>
          <p14:tracePt t="133443" x="3533775" y="5940425"/>
          <p14:tracePt t="133447" x="3541713" y="5932488"/>
          <p14:tracePt t="133448" x="3541713" y="5924550"/>
          <p14:tracePt t="133449" x="3541713" y="5918200"/>
          <p14:tracePt t="133451" x="3541713" y="5910263"/>
          <p14:tracePt t="133451" x="3541713" y="5902325"/>
          <p14:tracePt t="133452" x="3549650" y="5894388"/>
          <p14:tracePt t="133453" x="3549650" y="5878513"/>
          <p14:tracePt t="133454" x="3557588" y="5870575"/>
          <p14:tracePt t="133455" x="3557588" y="5854700"/>
          <p14:tracePt t="133456" x="3557588" y="5838825"/>
          <p14:tracePt t="133457" x="3565525" y="5822950"/>
          <p14:tracePt t="133458" x="3573463" y="5807075"/>
          <p14:tracePt t="133460" x="3573463" y="5792788"/>
          <p14:tracePt t="133460" x="3581400" y="5776913"/>
          <p14:tracePt t="133461" x="3581400" y="5761038"/>
          <p14:tracePt t="133463" x="3589338" y="5745163"/>
          <p14:tracePt t="133463" x="3597275" y="5721350"/>
          <p14:tracePt t="133464" x="3597275" y="5705475"/>
          <p14:tracePt t="133465" x="3603625" y="5689600"/>
          <p14:tracePt t="133466" x="3611563" y="5673725"/>
          <p14:tracePt t="133467" x="3619500" y="5659438"/>
          <p14:tracePt t="133468" x="3627438" y="5635625"/>
          <p14:tracePt t="133469" x="3627438" y="5619750"/>
          <p14:tracePt t="133470" x="3643313" y="5603875"/>
          <p14:tracePt t="133471" x="3643313" y="5588000"/>
          <p14:tracePt t="133472" x="3651250" y="5572125"/>
          <p14:tracePt t="133473" x="3659188" y="5556250"/>
          <p14:tracePt t="133474" x="3667125" y="5541963"/>
          <p14:tracePt t="133475" x="3683000" y="5526088"/>
          <p14:tracePt t="133477" x="3690938" y="5510213"/>
          <p14:tracePt t="133478" x="3698875" y="5494338"/>
          <p14:tracePt t="133478" x="3706813" y="5478463"/>
          <p14:tracePt t="133480" x="3721100" y="5462588"/>
          <p14:tracePt t="133481" x="3729038" y="5446713"/>
          <p14:tracePt t="133482" x="3744913" y="5430838"/>
          <p14:tracePt t="133483" x="3752850" y="5424488"/>
          <p14:tracePt t="133483" x="3768725" y="5408613"/>
          <p14:tracePt t="133484" x="3784600" y="5392738"/>
          <p14:tracePt t="133485" x="3800475" y="5376863"/>
          <p14:tracePt t="133486" x="3808413" y="5360988"/>
          <p14:tracePt t="133487" x="3824288" y="5353050"/>
          <p14:tracePt t="133488" x="3840163" y="5337175"/>
          <p14:tracePt t="133489" x="3846513" y="5321300"/>
          <p14:tracePt t="133490" x="3854450" y="5305425"/>
          <p14:tracePt t="133491" x="3862388" y="5299075"/>
          <p14:tracePt t="133492" x="3870325" y="5283200"/>
          <p14:tracePt t="133494" x="3878263" y="5267325"/>
          <p14:tracePt t="133494" x="3878263" y="5259388"/>
          <p14:tracePt t="133495" x="3878263" y="5251450"/>
          <p14:tracePt t="133497" x="3878263" y="5235575"/>
          <p14:tracePt t="133497" x="3878263" y="5227638"/>
          <p14:tracePt t="133499" x="3878263" y="5219700"/>
          <p14:tracePt t="133500" x="3878263" y="5211763"/>
          <p14:tracePt t="133500" x="3878263" y="5203825"/>
          <p14:tracePt t="133503" x="3886200" y="5195888"/>
          <p14:tracePt t="133507" x="3886200" y="5187950"/>
          <p14:tracePt t="135780" x="3894138" y="5187950"/>
          <p14:tracePt t="135783" x="3902075" y="5187950"/>
          <p14:tracePt t="135786" x="3910013" y="5187950"/>
          <p14:tracePt t="135786" x="3917950" y="5187950"/>
          <p14:tracePt t="135787" x="3925888" y="5187950"/>
          <p14:tracePt t="135788" x="3933825" y="5187950"/>
          <p14:tracePt t="135791" x="3949700" y="5187950"/>
          <p14:tracePt t="135793" x="3963988" y="5187950"/>
          <p14:tracePt t="135793" x="3971925" y="5187950"/>
          <p14:tracePt t="135795" x="3979863" y="5180013"/>
          <p14:tracePt t="135795" x="3987800" y="5180013"/>
          <p14:tracePt t="135797" x="4003675" y="5180013"/>
          <p14:tracePt t="135798" x="4011613" y="5173663"/>
          <p14:tracePt t="135798" x="4027488" y="5173663"/>
          <p14:tracePt t="135800" x="4035425" y="5173663"/>
          <p14:tracePt t="135800" x="4043363" y="5173663"/>
          <p14:tracePt t="135801" x="4059238" y="5165725"/>
          <p14:tracePt t="135802" x="4067175" y="5165725"/>
          <p14:tracePt t="135803" x="4075113" y="5165725"/>
          <p14:tracePt t="135804" x="4089400" y="5165725"/>
          <p14:tracePt t="135805" x="4097338" y="5157788"/>
          <p14:tracePt t="135806" x="4105275" y="5157788"/>
          <p14:tracePt t="135807" x="4113213" y="5157788"/>
          <p14:tracePt t="135808" x="4121150" y="5157788"/>
          <p14:tracePt t="135809" x="4129088" y="5149850"/>
          <p14:tracePt t="135811" x="4137025" y="5149850"/>
          <p14:tracePt t="135813" x="4144963" y="5141913"/>
          <p14:tracePt t="135818" x="4144963" y="5133975"/>
          <p14:tracePt t="135825" x="4144963" y="5126038"/>
          <p14:tracePt t="135831" x="4144963" y="5118100"/>
          <p14:tracePt t="135835" x="4144963" y="5110163"/>
          <p14:tracePt t="135836" x="4144963" y="5102225"/>
          <p14:tracePt t="135838" x="4144963" y="5094288"/>
          <p14:tracePt t="135838" x="4144963" y="5086350"/>
          <p14:tracePt t="135841" x="4137025" y="5070475"/>
          <p14:tracePt t="135841" x="4137025" y="5062538"/>
          <p14:tracePt t="135843" x="4137025" y="5054600"/>
          <p14:tracePt t="135843" x="4129088" y="5048250"/>
          <p14:tracePt t="135844" x="4121150" y="5032375"/>
          <p14:tracePt t="135845" x="4121150" y="5024438"/>
          <p14:tracePt t="135847" x="4113213" y="5008563"/>
          <p14:tracePt t="135848" x="4105275" y="4992688"/>
          <p14:tracePt t="135848" x="4105275" y="4984750"/>
          <p14:tracePt t="135849" x="4097338" y="4968875"/>
          <p14:tracePt t="135850" x="4089400" y="4953000"/>
          <p14:tracePt t="135851" x="4083050" y="4929188"/>
          <p14:tracePt t="135853" x="4075113" y="4922838"/>
          <p14:tracePt t="135853" x="4067175" y="4899025"/>
          <p14:tracePt t="135854" x="4051300" y="4883150"/>
          <p14:tracePt t="135855" x="4051300" y="4867275"/>
          <p14:tracePt t="135856" x="4035425" y="4851400"/>
          <p14:tracePt t="135857" x="4027488" y="4827588"/>
          <p14:tracePt t="135858" x="4027488" y="4811713"/>
          <p14:tracePt t="135859" x="4011613" y="4797425"/>
          <p14:tracePt t="135860" x="4003675" y="4781550"/>
          <p14:tracePt t="135861" x="3995738" y="4765675"/>
          <p14:tracePt t="135863" x="3987800" y="4749800"/>
          <p14:tracePt t="135864" x="3979863" y="4725988"/>
          <p14:tracePt t="135865" x="3971925" y="4710113"/>
          <p14:tracePt t="135865" x="3971925" y="4694238"/>
          <p14:tracePt t="135866" x="3957638" y="4678363"/>
          <p14:tracePt t="135867" x="3957638" y="4664075"/>
          <p14:tracePt t="135868" x="3949700" y="4656138"/>
          <p14:tracePt t="135869" x="3941763" y="4640263"/>
          <p14:tracePt t="135871" x="3941763" y="4624388"/>
          <p14:tracePt t="135871" x="3933825" y="4608513"/>
          <p14:tracePt t="135872" x="3925888" y="4600575"/>
          <p14:tracePt t="135874" x="3925888" y="4584700"/>
          <p14:tracePt t="135874" x="3917950" y="4568825"/>
          <p14:tracePt t="135877" x="3917950" y="4552950"/>
          <p14:tracePt t="135877" x="3910013" y="4546600"/>
          <p14:tracePt t="135878" x="3910013" y="4538663"/>
          <p14:tracePt t="135880" x="3910013" y="4530725"/>
          <p14:tracePt t="135881" x="3902075" y="4522788"/>
          <p14:tracePt t="135882" x="3902075" y="4514850"/>
          <p14:tracePt t="135883" x="3902075" y="4506913"/>
          <p14:tracePt t="135883" x="3902075" y="4498975"/>
          <p14:tracePt t="135886" x="3902075" y="4491038"/>
          <p14:tracePt t="135886" x="3902075" y="4483100"/>
          <p14:tracePt t="135890" x="3902075" y="4475163"/>
          <p14:tracePt t="135892" x="3894138" y="4467225"/>
          <p14:tracePt t="135894" x="3894138" y="4459288"/>
          <p14:tracePt t="135897" x="3894138" y="4451350"/>
          <p14:tracePt t="135898" x="3894138" y="4443413"/>
          <p14:tracePt t="135901" x="3894138" y="4435475"/>
          <p14:tracePt t="135903" x="3894138" y="4427538"/>
          <p14:tracePt t="135905" x="3894138" y="4421188"/>
          <p14:tracePt t="135905" x="3894138" y="4413250"/>
          <p14:tracePt t="135908" x="3894138" y="4405313"/>
          <p14:tracePt t="135911" x="3894138" y="4397375"/>
          <p14:tracePt t="135911" x="3894138" y="4389438"/>
          <p14:tracePt t="135915" x="3894138" y="4381500"/>
          <p14:tracePt t="135918" x="3894138" y="4373563"/>
          <p14:tracePt t="135921" x="3894138" y="4365625"/>
          <p14:tracePt t="135923" x="3894138" y="4357688"/>
          <p14:tracePt t="135926" x="3894138" y="4349750"/>
          <p14:tracePt t="135929" x="3894138" y="4341813"/>
          <p14:tracePt t="135934" x="3894138" y="4333875"/>
          <p14:tracePt t="135936" x="3886200" y="4333875"/>
          <p14:tracePt t="135938" x="3886200" y="4325938"/>
          <p14:tracePt t="135940" x="3886200" y="4318000"/>
          <p14:tracePt t="135940" x="3878263" y="4318000"/>
          <p14:tracePt t="135941" x="3878263" y="4310063"/>
          <p14:tracePt t="135943" x="3870325" y="4302125"/>
          <p14:tracePt t="135944" x="3870325" y="4295775"/>
          <p14:tracePt t="135945" x="3870325" y="4287838"/>
          <p14:tracePt t="135947" x="3862388" y="4279900"/>
          <p14:tracePt t="135948" x="3862388" y="4271963"/>
          <p14:tracePt t="135949" x="3854450" y="4271963"/>
          <p14:tracePt t="135951" x="3854450" y="4264025"/>
          <p14:tracePt t="135952" x="3846513" y="4264025"/>
          <p14:tracePt t="135952" x="3846513" y="4256088"/>
          <p14:tracePt t="135953" x="3840163" y="4248150"/>
          <p14:tracePt t="135954" x="3840163" y="4240213"/>
          <p14:tracePt t="135955" x="3832225" y="4232275"/>
          <p14:tracePt t="135958" x="3824288" y="4224338"/>
          <p14:tracePt t="135958" x="3824288" y="4216400"/>
          <p14:tracePt t="135959" x="3816350" y="4216400"/>
          <p14:tracePt t="135960" x="3816350" y="4208463"/>
          <p14:tracePt t="135962" x="3808413" y="4200525"/>
          <p14:tracePt t="135963" x="3808413" y="4192588"/>
          <p14:tracePt t="135964" x="3800475" y="4192588"/>
          <p14:tracePt t="135964" x="3800475" y="4184650"/>
          <p14:tracePt t="135965" x="3792538" y="4176713"/>
          <p14:tracePt t="135966" x="3784600" y="4170363"/>
          <p14:tracePt t="135968" x="3784600" y="4162425"/>
          <p14:tracePt t="135968" x="3776663" y="4146550"/>
          <p14:tracePt t="135969" x="3768725" y="4138613"/>
          <p14:tracePt t="135970" x="3760788" y="4130675"/>
          <p14:tracePt t="135971" x="3760788" y="4122738"/>
          <p14:tracePt t="135972" x="3752850" y="4114800"/>
          <p14:tracePt t="135973" x="3744913" y="4106863"/>
          <p14:tracePt t="135974" x="3736975" y="4098925"/>
          <p14:tracePt t="135975" x="3729038" y="4090988"/>
          <p14:tracePt t="135976" x="3729038" y="4075113"/>
          <p14:tracePt t="135978" x="3721100" y="4067175"/>
          <p14:tracePt t="135979" x="3714750" y="4059238"/>
          <p14:tracePt t="135980" x="3714750" y="4052888"/>
          <p14:tracePt t="135981" x="3706813" y="4037013"/>
          <p14:tracePt t="135982" x="3698875" y="4029075"/>
          <p14:tracePt t="135983" x="3690938" y="4021138"/>
          <p14:tracePt t="135984" x="3690938" y="4013200"/>
          <p14:tracePt t="135984" x="3683000" y="3997325"/>
          <p14:tracePt t="135985" x="3675063" y="3989388"/>
          <p14:tracePt t="135986" x="3667125" y="3981450"/>
          <p14:tracePt t="135987" x="3659188" y="3965575"/>
          <p14:tracePt t="135988" x="3659188" y="3957638"/>
          <p14:tracePt t="135989" x="3651250" y="3949700"/>
          <p14:tracePt t="135990" x="3643313" y="3941763"/>
          <p14:tracePt t="135991" x="3635375" y="3927475"/>
          <p14:tracePt t="135992" x="3635375" y="3919538"/>
          <p14:tracePt t="135993" x="3627438" y="3911600"/>
          <p14:tracePt t="135994" x="3619500" y="3895725"/>
          <p14:tracePt t="135996" x="3611563" y="3887788"/>
          <p14:tracePt t="135997" x="3603625" y="3879850"/>
          <p14:tracePt t="135997" x="3597275" y="3871913"/>
          <p14:tracePt t="135999" x="3589338" y="3856038"/>
          <p14:tracePt t="135999" x="3589338" y="3848100"/>
          <p14:tracePt t="136000" x="3581400" y="3840163"/>
          <p14:tracePt t="136001" x="3573463" y="3824288"/>
          <p14:tracePt t="136003" x="3565525" y="3816350"/>
          <p14:tracePt t="136003" x="3565525" y="3808413"/>
          <p14:tracePt t="136004" x="3557588" y="3802063"/>
          <p14:tracePt t="136005" x="3549650" y="3794125"/>
          <p14:tracePt t="136006" x="3541713" y="3786188"/>
          <p14:tracePt t="136008" x="3533775" y="3770313"/>
          <p14:tracePt t="136008" x="3533775" y="3762375"/>
          <p14:tracePt t="136009" x="3525838" y="3754438"/>
          <p14:tracePt t="136010" x="3517900" y="3746500"/>
          <p14:tracePt t="136011" x="3509963" y="3738563"/>
          <p14:tracePt t="136013" x="3502025" y="3730625"/>
          <p14:tracePt t="136013" x="3494088" y="3714750"/>
          <p14:tracePt t="136015" x="3486150" y="3706813"/>
          <p14:tracePt t="136016" x="3478213" y="3698875"/>
          <p14:tracePt t="136031" x="3346450" y="3557588"/>
          <p14:tracePt t="136032" x="3322638" y="3535363"/>
          <p14:tracePt t="136033" x="3314700" y="3519488"/>
          <p14:tracePt t="136034" x="3306763" y="3519488"/>
          <p14:tracePt t="136035" x="3298825" y="3503613"/>
          <p14:tracePt t="136036" x="3282950" y="3495675"/>
          <p14:tracePt t="136037" x="3275013" y="3479800"/>
          <p14:tracePt t="136038" x="3267075" y="3471863"/>
          <p14:tracePt t="136039" x="3251200" y="3463925"/>
          <p14:tracePt t="136040" x="3243263" y="3448050"/>
          <p14:tracePt t="136041" x="3235325" y="3440113"/>
          <p14:tracePt t="136042" x="3221038" y="3432175"/>
          <p14:tracePt t="136043" x="3213100" y="3425825"/>
          <p14:tracePt t="136044" x="3197225" y="3409950"/>
          <p14:tracePt t="136045" x="3189288" y="3402013"/>
          <p14:tracePt t="136047" x="3181350" y="3394075"/>
          <p14:tracePt t="136048" x="3173413" y="3378200"/>
          <p14:tracePt t="136049" x="3157538" y="3370263"/>
          <p14:tracePt t="136050" x="3149600" y="3362325"/>
          <p14:tracePt t="136050" x="3141663" y="3354388"/>
          <p14:tracePt t="136051" x="3133725" y="3338513"/>
          <p14:tracePt t="136052" x="3125788" y="3330575"/>
          <p14:tracePt t="136053" x="3117850" y="3322638"/>
          <p14:tracePt t="136054" x="3103563" y="3314700"/>
          <p14:tracePt t="136055" x="3095625" y="3300413"/>
          <p14:tracePt t="136056" x="3087688" y="3292475"/>
          <p14:tracePt t="136057" x="3087688" y="3284538"/>
          <p14:tracePt t="136058" x="3071813" y="3276600"/>
          <p14:tracePt t="136059" x="3063875" y="3268663"/>
          <p14:tracePt t="136060" x="3055938" y="3252788"/>
          <p14:tracePt t="136063" x="3048000" y="3236913"/>
          <p14:tracePt t="136064" x="3048000" y="3228975"/>
          <p14:tracePt t="136064" x="3040063" y="3221038"/>
          <p14:tracePt t="136066" x="3032125" y="3213100"/>
          <p14:tracePt t="136067" x="3024188" y="3205163"/>
          <p14:tracePt t="136068" x="3016250" y="3197225"/>
          <p14:tracePt t="136068" x="3016250" y="3189288"/>
          <p14:tracePt t="136069" x="3008313" y="3181350"/>
          <p14:tracePt t="136070" x="3000375" y="3175000"/>
          <p14:tracePt t="136071" x="3000375" y="3167063"/>
          <p14:tracePt t="136072" x="2992438" y="3159125"/>
          <p14:tracePt t="136073" x="2992438" y="3151188"/>
          <p14:tracePt t="136074" x="2986088" y="3143250"/>
          <p14:tracePt t="136075" x="2978150" y="3143250"/>
          <p14:tracePt t="136076" x="2978150" y="3127375"/>
          <p14:tracePt t="136077" x="2970213" y="3127375"/>
          <p14:tracePt t="136078" x="2970213" y="3119438"/>
          <p14:tracePt t="136080" x="2962275" y="3111500"/>
          <p14:tracePt t="136081" x="2962275" y="3103563"/>
          <p14:tracePt t="136082" x="2962275" y="3095625"/>
          <p14:tracePt t="136083" x="2954338" y="3095625"/>
          <p14:tracePt t="136083" x="2954338" y="3087688"/>
          <p14:tracePt t="136085" x="2946400" y="3079750"/>
          <p14:tracePt t="136086" x="2946400" y="3071813"/>
          <p14:tracePt t="136087" x="2946400" y="3063875"/>
          <p14:tracePt t="136089" x="2946400" y="3055938"/>
          <p14:tracePt t="136091" x="2946400" y="3049588"/>
          <p14:tracePt t="136093" x="2946400" y="3041650"/>
          <p14:tracePt t="136093" x="2938463" y="3041650"/>
          <p14:tracePt t="136096" x="2938463" y="3033713"/>
          <p14:tracePt t="136098" x="2938463" y="3025775"/>
          <p14:tracePt t="136099" x="2930525" y="3017838"/>
          <p14:tracePt t="136102" x="2930525" y="3009900"/>
          <p14:tracePt t="136104" x="2922588" y="3009900"/>
          <p14:tracePt t="136104" x="2922588" y="3001963"/>
          <p14:tracePt t="136110" x="2922588" y="2994025"/>
          <p14:tracePt t="136114" x="2922588" y="2986088"/>
          <p14:tracePt t="136121" x="2922588" y="2978150"/>
          <p14:tracePt t="136124" x="2914650" y="2978150"/>
          <p14:tracePt t="136131" x="2906713" y="2970213"/>
          <p14:tracePt t="136139" x="2906713" y="2962275"/>
          <p14:tracePt t="136148" x="2906713" y="2954338"/>
          <p14:tracePt t="136151" x="2906713" y="2946400"/>
          <p14:tracePt t="136154" x="2898775" y="2946400"/>
          <p14:tracePt t="136154" x="2898775" y="2938463"/>
          <p14:tracePt t="136157" x="2890838" y="2930525"/>
          <p14:tracePt t="136162" x="2890838" y="2924175"/>
          <p14:tracePt t="136164" x="2890838" y="2916238"/>
          <p14:tracePt t="136168" x="2890838" y="2908300"/>
          <p14:tracePt t="136169" x="2882900" y="2908300"/>
          <p14:tracePt t="136170" x="2882900" y="2900363"/>
          <p14:tracePt t="136175" x="2882900" y="2892425"/>
          <p14:tracePt t="136176" x="2882900" y="2884488"/>
          <p14:tracePt t="136178" x="2882900" y="2876550"/>
          <p14:tracePt t="136181" x="2874963" y="2876550"/>
          <p14:tracePt t="136181" x="2874963" y="2868613"/>
          <p14:tracePt t="136183" x="2874963" y="2860675"/>
          <p14:tracePt t="136188" x="2874963" y="2852738"/>
          <p14:tracePt t="136189" x="2867025" y="2844800"/>
          <p14:tracePt t="136193" x="2867025" y="2836863"/>
          <p14:tracePt t="136197" x="2867025" y="2828925"/>
          <p14:tracePt t="136201" x="2867025" y="2820988"/>
          <p14:tracePt t="136208" x="2867025" y="2813050"/>
          <p14:tracePt t="136436" x="2867025" y="2805113"/>
          <p14:tracePt t="137013" x="2874963" y="2805113"/>
          <p14:tracePt t="137015" x="2882900" y="2805113"/>
          <p14:tracePt t="137018" x="2890838" y="2805113"/>
          <p14:tracePt t="137021" x="2898775" y="2805113"/>
          <p14:tracePt t="137028" x="2898775" y="2798763"/>
          <p14:tracePt t="137133" x="2898775" y="2790825"/>
          <p14:tracePt t="137184" x="2898775" y="2782888"/>
          <p14:tracePt t="137187" x="2898775" y="2774950"/>
          <p14:tracePt t="137188" x="2898775" y="2767013"/>
          <p14:tracePt t="137190" x="2898775" y="2759075"/>
          <p14:tracePt t="137192" x="2898775" y="2751138"/>
          <p14:tracePt t="137193" x="2898775" y="2735263"/>
          <p14:tracePt t="137195" x="2898775" y="2719388"/>
          <p14:tracePt t="137197" x="2890838" y="2719388"/>
          <p14:tracePt t="137197" x="2890838" y="2711450"/>
          <p14:tracePt t="137198" x="2890838" y="2703513"/>
          <p14:tracePt t="137199" x="2890838" y="2695575"/>
          <p14:tracePt t="137201" x="2890838" y="2687638"/>
          <p14:tracePt t="137201" x="2890838" y="2681288"/>
          <p14:tracePt t="137202" x="2890838" y="2673350"/>
          <p14:tracePt t="137203" x="2890838" y="2665413"/>
          <p14:tracePt t="137205" x="2890838" y="2649538"/>
          <p14:tracePt t="137207" x="2882900" y="2641600"/>
          <p14:tracePt t="137208" x="2882900" y="2633663"/>
          <p14:tracePt t="137209" x="2882900" y="2625725"/>
          <p14:tracePt t="137211" x="2882900" y="2617788"/>
          <p14:tracePt t="137213" x="2874963" y="2609850"/>
          <p14:tracePt t="137214" x="2874963" y="2601913"/>
          <p14:tracePt t="137214" x="2874963" y="2593975"/>
          <p14:tracePt t="137216" x="2874963" y="2578100"/>
          <p14:tracePt t="137219" x="2874963" y="2570163"/>
          <p14:tracePt t="137219" x="2874963" y="2562225"/>
          <p14:tracePt t="137220" x="2874963" y="2555875"/>
          <p14:tracePt t="137221" x="2867025" y="2555875"/>
          <p14:tracePt t="137222" x="2867025" y="2540000"/>
          <p14:tracePt t="137224" x="2867025" y="2524125"/>
          <p14:tracePt t="137225" x="2860675" y="2516188"/>
          <p14:tracePt t="137226" x="2860675" y="2508250"/>
          <p14:tracePt t="137228" x="2860675" y="2500313"/>
          <p14:tracePt t="137230" x="2860675" y="2492375"/>
          <p14:tracePt t="137231" x="2860675" y="2484438"/>
          <p14:tracePt t="137231" x="2852738" y="2476500"/>
          <p14:tracePt t="137232" x="2852738" y="2468563"/>
          <p14:tracePt t="137233" x="2852738" y="2460625"/>
          <p14:tracePt t="137235" x="2852738" y="2452688"/>
          <p14:tracePt t="137236" x="2844800" y="2444750"/>
          <p14:tracePt t="137238" x="2844800" y="2436813"/>
          <p14:tracePt t="137238" x="2844800" y="2430463"/>
          <p14:tracePt t="137239" x="2844800" y="2422525"/>
          <p14:tracePt t="137240" x="2836863" y="2422525"/>
          <p14:tracePt t="137241" x="2836863" y="2414588"/>
          <p14:tracePt t="137242" x="2836863" y="2406650"/>
          <p14:tracePt t="137243" x="2836863" y="2398713"/>
          <p14:tracePt t="137245" x="2836863" y="2390775"/>
          <p14:tracePt t="137247" x="2836863" y="2382838"/>
          <p14:tracePt t="137248" x="2828925" y="2374900"/>
          <p14:tracePt t="137251" x="2828925" y="2366963"/>
          <p14:tracePt t="137251" x="2828925" y="2359025"/>
          <p14:tracePt t="137254" x="2828925" y="2351088"/>
          <p14:tracePt t="137255" x="2828925" y="2343150"/>
          <p14:tracePt t="137256" x="2820988" y="2343150"/>
          <p14:tracePt t="137257" x="2820988" y="2335213"/>
          <p14:tracePt t="137259" x="2820988" y="2327275"/>
          <p14:tracePt t="137261" x="2820988" y="2319338"/>
          <p14:tracePt t="137264" x="2820988" y="2311400"/>
          <p14:tracePt t="137265" x="2820988" y="2305050"/>
          <p14:tracePt t="137269" x="2820988" y="2297113"/>
          <p14:tracePt t="137271" x="2820988" y="2289175"/>
          <p14:tracePt t="137275" x="2820988" y="2281238"/>
          <p14:tracePt t="137279" x="2820988" y="2273300"/>
          <p14:tracePt t="137283" x="2813050" y="2273300"/>
          <p14:tracePt t="137283" x="2813050" y="2265363"/>
          <p14:tracePt t="137287" x="2813050" y="2257425"/>
          <p14:tracePt t="137292" x="2805113" y="2249488"/>
          <p14:tracePt t="137296" x="2805113" y="2241550"/>
          <p14:tracePt t="137299" x="2797175" y="2233613"/>
          <p14:tracePt t="137305" x="2797175" y="2225675"/>
          <p14:tracePt t="137308" x="2789238" y="2217738"/>
          <p14:tracePt t="137313" x="2789238" y="2209800"/>
          <p14:tracePt t="137314" x="2781300" y="2209800"/>
          <p14:tracePt t="137317" x="2781300" y="2201863"/>
          <p14:tracePt t="137318" x="2773363" y="2201863"/>
          <p14:tracePt t="137322" x="2773363" y="2193925"/>
          <p14:tracePt t="137323" x="2765425" y="2193925"/>
          <p14:tracePt t="137326" x="2765425" y="2185988"/>
          <p14:tracePt t="137509" x="2765425" y="2193925"/>
          <p14:tracePt t="137512" x="2765425" y="2201863"/>
          <p14:tracePt t="137513" x="2757488" y="2209800"/>
          <p14:tracePt t="137514" x="2757488" y="2217738"/>
          <p14:tracePt t="137515" x="2757488" y="2225675"/>
          <p14:tracePt t="137516" x="2749550" y="2233613"/>
          <p14:tracePt t="137518" x="2749550" y="2241550"/>
          <p14:tracePt t="137520" x="2749550" y="2249488"/>
          <p14:tracePt t="137520" x="2743200" y="2265363"/>
          <p14:tracePt t="137521" x="2743200" y="2273300"/>
          <p14:tracePt t="137523" x="2735263" y="2281238"/>
          <p14:tracePt t="137523" x="2735263" y="2289175"/>
          <p14:tracePt t="137525" x="2735263" y="2297113"/>
          <p14:tracePt t="137526" x="2735263" y="2305050"/>
          <p14:tracePt t="137526" x="2735263" y="2311400"/>
          <p14:tracePt t="137527" x="2727325" y="2319338"/>
          <p14:tracePt t="137528" x="2727325" y="2327275"/>
          <p14:tracePt t="137530" x="2727325" y="2335213"/>
          <p14:tracePt t="137531" x="2727325" y="2343150"/>
          <p14:tracePt t="137531" x="2727325" y="2351088"/>
          <p14:tracePt t="137533" x="2719388" y="2359025"/>
          <p14:tracePt t="137533" x="2719388" y="2366963"/>
          <p14:tracePt t="137534" x="2719388" y="2374900"/>
          <p14:tracePt t="137537" x="2719388" y="2390775"/>
          <p14:tracePt t="137538" x="2711450" y="2390775"/>
          <p14:tracePt t="137538" x="2711450" y="2406650"/>
          <p14:tracePt t="137539" x="2711450" y="2414588"/>
          <p14:tracePt t="137540" x="2711450" y="2422525"/>
          <p14:tracePt t="137541" x="2711450" y="2430463"/>
          <p14:tracePt t="137543" x="2711450" y="2436813"/>
          <p14:tracePt t="137543" x="2711450" y="2444750"/>
          <p14:tracePt t="137544" x="2711450" y="2452688"/>
          <p14:tracePt t="137546" x="2711450" y="2460625"/>
          <p14:tracePt t="137547" x="2711450" y="2476500"/>
          <p14:tracePt t="137548" x="2711450" y="2484438"/>
          <p14:tracePt t="137548" x="2703513" y="2492375"/>
          <p14:tracePt t="137550" x="2703513" y="2508250"/>
          <p14:tracePt t="137551" x="2703513" y="2524125"/>
          <p14:tracePt t="137553" x="2703513" y="2532063"/>
          <p14:tracePt t="137553" x="2695575" y="2540000"/>
          <p14:tracePt t="137554" x="2695575" y="2555875"/>
          <p14:tracePt t="137555" x="2695575" y="2562225"/>
          <p14:tracePt t="137556" x="2695575" y="2570163"/>
          <p14:tracePt t="137558" x="2695575" y="2578100"/>
          <p14:tracePt t="137558" x="2695575" y="2586038"/>
          <p14:tracePt t="137559" x="2695575" y="2601913"/>
          <p14:tracePt t="137561" x="2687638" y="2609850"/>
          <p14:tracePt t="137561" x="2687638" y="2625725"/>
          <p14:tracePt t="137563" x="2687638" y="2633663"/>
          <p14:tracePt t="137563" x="2687638" y="2641600"/>
          <p14:tracePt t="137564" x="2687638" y="2657475"/>
          <p14:tracePt t="137565" x="2679700" y="2665413"/>
          <p14:tracePt t="137566" x="2679700" y="2673350"/>
          <p14:tracePt t="137568" x="2679700" y="2687638"/>
          <p14:tracePt t="137568" x="2679700" y="2695575"/>
          <p14:tracePt t="137569" x="2679700" y="2711450"/>
          <p14:tracePt t="137570" x="2679700" y="2719388"/>
          <p14:tracePt t="137571" x="2679700" y="2727325"/>
          <p14:tracePt t="137572" x="2671763" y="2743200"/>
          <p14:tracePt t="137573" x="2671763" y="2751138"/>
          <p14:tracePt t="137574" x="2671763" y="2759075"/>
          <p14:tracePt t="137575" x="2663825" y="2774950"/>
          <p14:tracePt t="137576" x="2663825" y="2782888"/>
          <p14:tracePt t="137578" x="2663825" y="2798763"/>
          <p14:tracePt t="137580" x="2655888" y="2813050"/>
          <p14:tracePt t="137581" x="2655888" y="2820988"/>
          <p14:tracePt t="137581" x="2655888" y="2828925"/>
          <p14:tracePt t="137582" x="2655888" y="2836863"/>
          <p14:tracePt t="137583" x="2655888" y="2852738"/>
          <p14:tracePt t="137584" x="2655888" y="2860675"/>
          <p14:tracePt t="137585" x="2647950" y="2868613"/>
          <p14:tracePt t="137586" x="2647950" y="2884488"/>
          <p14:tracePt t="137587" x="2647950" y="2892425"/>
          <p14:tracePt t="137588" x="2640013" y="2900363"/>
          <p14:tracePt t="137589" x="2640013" y="2908300"/>
          <p14:tracePt t="137590" x="2640013" y="2924175"/>
          <p14:tracePt t="137591" x="2640013" y="2930525"/>
          <p14:tracePt t="137593" x="2640013" y="2938463"/>
          <p14:tracePt t="137593" x="2640013" y="2954338"/>
          <p14:tracePt t="137594" x="2632075" y="2962275"/>
          <p14:tracePt t="137596" x="2632075" y="2970213"/>
          <p14:tracePt t="137597" x="2632075" y="2978150"/>
          <p14:tracePt t="137598" x="2632075" y="2986088"/>
          <p14:tracePt t="137598" x="2624138" y="2994025"/>
          <p14:tracePt t="137599" x="2624138" y="3009900"/>
          <p14:tracePt t="137601" x="2624138" y="3017838"/>
          <p14:tracePt t="137601" x="2624138" y="3025775"/>
          <p14:tracePt t="137603" x="2624138" y="3033713"/>
          <p14:tracePt t="137603" x="2617788" y="3041650"/>
          <p14:tracePt t="137604" x="2617788" y="3049588"/>
          <p14:tracePt t="137605" x="2617788" y="3063875"/>
          <p14:tracePt t="137606" x="2609850" y="3063875"/>
          <p14:tracePt t="137607" x="2609850" y="3079750"/>
          <p14:tracePt t="137608" x="2609850" y="3087688"/>
          <p14:tracePt t="137609" x="2609850" y="3095625"/>
          <p14:tracePt t="137610" x="2609850" y="3103563"/>
          <p14:tracePt t="137611" x="2609850" y="3119438"/>
          <p14:tracePt t="137613" x="2609850" y="3135313"/>
          <p14:tracePt t="137614" x="2609850" y="3143250"/>
          <p14:tracePt t="137615" x="2601913" y="3151188"/>
          <p14:tracePt t="137616" x="2601913" y="3167063"/>
          <p14:tracePt t="137617" x="2601913" y="3175000"/>
          <p14:tracePt t="137618" x="2601913" y="3189288"/>
          <p14:tracePt t="137619" x="2601913" y="3197225"/>
          <p14:tracePt t="137620" x="2601913" y="3205163"/>
          <p14:tracePt t="137621" x="2601913" y="3221038"/>
          <p14:tracePt t="137622" x="2601913" y="3228975"/>
          <p14:tracePt t="137624" x="2601913" y="3244850"/>
          <p14:tracePt t="137624" x="2601913" y="3260725"/>
          <p14:tracePt t="137625" x="2601913" y="3268663"/>
          <p14:tracePt t="137626" x="2601913" y="3284538"/>
          <p14:tracePt t="137627" x="2601913" y="3292475"/>
          <p14:tracePt t="137628" x="2601913" y="3300413"/>
          <p14:tracePt t="137630" x="2601913" y="3314700"/>
          <p14:tracePt t="137631" x="2601913" y="3330575"/>
          <p14:tracePt t="137631" x="2601913" y="3338513"/>
          <p14:tracePt t="137633" x="2601913" y="3354388"/>
          <p14:tracePt t="137633" x="2601913" y="3362325"/>
          <p14:tracePt t="137634" x="2601913" y="3378200"/>
          <p14:tracePt t="137635" x="2601913" y="3386138"/>
          <p14:tracePt t="137636" x="2601913" y="3402013"/>
          <p14:tracePt t="137637" x="2601913" y="3417888"/>
          <p14:tracePt t="137638" x="2601913" y="3432175"/>
          <p14:tracePt t="137639" x="2601913" y="3448050"/>
          <p14:tracePt t="137640" x="2601913" y="3455988"/>
          <p14:tracePt t="137641" x="2601913" y="3471863"/>
          <p14:tracePt t="137643" x="2601913" y="3487738"/>
          <p14:tracePt t="137643" x="2601913" y="3503613"/>
          <p14:tracePt t="137644" x="2601913" y="3519488"/>
          <p14:tracePt t="137645" x="2601913" y="3535363"/>
          <p14:tracePt t="137647" x="2601913" y="3543300"/>
          <p14:tracePt t="137648" x="2601913" y="3557588"/>
          <p14:tracePt t="137648" x="2601913" y="3581400"/>
          <p14:tracePt t="137649" x="2601913" y="3597275"/>
          <p14:tracePt t="137651" x="2601913" y="3613150"/>
          <p14:tracePt t="137651" x="2601913" y="3629025"/>
          <p14:tracePt t="137652" x="2601913" y="3644900"/>
          <p14:tracePt t="137653" x="2601913" y="3668713"/>
          <p14:tracePt t="137655" x="2601913" y="3676650"/>
          <p14:tracePt t="137655" x="2601913" y="3690938"/>
          <p14:tracePt t="137656" x="2601913" y="3714750"/>
          <p14:tracePt t="137657" x="2601913" y="3738563"/>
          <p14:tracePt t="137658" x="2601913" y="3754438"/>
          <p14:tracePt t="137659" x="2601913" y="3770313"/>
          <p14:tracePt t="137660" x="2601913" y="3794125"/>
          <p14:tracePt t="137661" x="2601913" y="3808413"/>
          <p14:tracePt t="137663" x="2601913" y="3824288"/>
          <p14:tracePt t="137664" x="2601913" y="3848100"/>
          <p14:tracePt t="137664" x="2601913" y="3871913"/>
          <p14:tracePt t="137665" x="2601913" y="3887788"/>
          <p14:tracePt t="137666" x="2601913" y="3911600"/>
          <p14:tracePt t="137668" x="2601913" y="3933825"/>
          <p14:tracePt t="137668" x="2601913" y="3941763"/>
          <p14:tracePt t="137669" x="2601913" y="3965575"/>
          <p14:tracePt t="137670" x="2601913" y="3989388"/>
          <p14:tracePt t="137671" x="2609850" y="4005263"/>
          <p14:tracePt t="137672" x="2609850" y="4029075"/>
          <p14:tracePt t="137673" x="2609850" y="4052888"/>
          <p14:tracePt t="137674" x="2609850" y="4075113"/>
          <p14:tracePt t="137675" x="2609850" y="4083050"/>
          <p14:tracePt t="137676" x="2609850" y="4106863"/>
          <p14:tracePt t="137677" x="2609850" y="4130675"/>
          <p14:tracePt t="137678" x="2609850" y="4146550"/>
          <p14:tracePt t="137680" x="2609850" y="4170363"/>
          <p14:tracePt t="137680" x="2609850" y="4184650"/>
          <p14:tracePt t="137681" x="2609850" y="4200525"/>
          <p14:tracePt t="137682" x="2609850" y="4224338"/>
          <p14:tracePt t="137683" x="2609850" y="4240213"/>
          <p14:tracePt t="137685" x="2609850" y="4264025"/>
          <p14:tracePt t="137685" x="2609850" y="4287838"/>
          <p14:tracePt t="137686" x="2609850" y="4302125"/>
          <p14:tracePt t="137687" x="2609850" y="4325938"/>
          <p14:tracePt t="137688" x="2609850" y="4333875"/>
          <p14:tracePt t="137689" x="2609850" y="4357688"/>
          <p14:tracePt t="137690" x="2609850" y="4373563"/>
          <p14:tracePt t="137691" x="2609850" y="4397375"/>
          <p14:tracePt t="137692" x="2609850" y="4413250"/>
          <p14:tracePt t="137693" x="2609850" y="4435475"/>
          <p14:tracePt t="137694" x="2609850" y="4451350"/>
          <p14:tracePt t="137695" x="2609850" y="4467225"/>
          <p14:tracePt t="137697" x="2609850" y="4483100"/>
          <p14:tracePt t="137698" x="2609850" y="4498975"/>
          <p14:tracePt t="137699" x="2609850" y="4514850"/>
          <p14:tracePt t="137699" x="2609850" y="4530725"/>
          <p14:tracePt t="137700" x="2609850" y="4546600"/>
          <p14:tracePt t="137702" x="2609850" y="4568825"/>
          <p14:tracePt t="137702" x="2609850" y="4576763"/>
          <p14:tracePt t="137703" x="2609850" y="4592638"/>
          <p14:tracePt t="137704" x="2609850" y="4608513"/>
          <p14:tracePt t="137705" x="2609850" y="4624388"/>
          <p14:tracePt t="137706" x="2601913" y="4648200"/>
          <p14:tracePt t="137707" x="2601913" y="4664075"/>
          <p14:tracePt t="137708" x="2601913" y="4672013"/>
          <p14:tracePt t="137709" x="2601913" y="4686300"/>
          <p14:tracePt t="137710" x="2601913" y="4702175"/>
          <p14:tracePt t="137711" x="2601913" y="4718050"/>
          <p14:tracePt t="137713" x="2601913" y="4733925"/>
          <p14:tracePt t="137714" x="2601913" y="4749800"/>
          <p14:tracePt t="137714" x="2601913" y="4765675"/>
          <p14:tracePt t="137715" x="2601913" y="4773613"/>
          <p14:tracePt t="137716" x="2601913" y="4789488"/>
          <p14:tracePt t="137717" x="2593975" y="4803775"/>
          <p14:tracePt t="137719" x="2593975" y="4819650"/>
          <p14:tracePt t="137719" x="2593975" y="4835525"/>
          <p14:tracePt t="137720" x="2593975" y="4851400"/>
          <p14:tracePt t="137721" x="2593975" y="4859338"/>
          <p14:tracePt t="137723" x="2593975" y="4875213"/>
          <p14:tracePt t="137723" x="2593975" y="4883150"/>
          <p14:tracePt t="137724" x="2593975" y="4899025"/>
          <p14:tracePt t="137725" x="2593975" y="4914900"/>
          <p14:tracePt t="137726" x="2593975" y="4929188"/>
          <p14:tracePt t="137728" x="2593975" y="4945063"/>
          <p14:tracePt t="137728" x="2593975" y="4953000"/>
          <p14:tracePt t="137730" x="2593975" y="4968875"/>
          <p14:tracePt t="137731" x="2593975" y="4984750"/>
          <p14:tracePt t="137731" x="2593975" y="4992688"/>
          <p14:tracePt t="137733" x="2593975" y="5008563"/>
          <p14:tracePt t="137733" x="2593975" y="5024438"/>
          <p14:tracePt t="137734" x="2593975" y="5032375"/>
          <p14:tracePt t="137736" x="2593975" y="5048250"/>
          <p14:tracePt t="137736" x="2593975" y="5054600"/>
          <p14:tracePt t="137738" x="2593975" y="5062538"/>
          <p14:tracePt t="137738" x="2593975" y="5078413"/>
          <p14:tracePt t="137739" x="2593975" y="5094288"/>
          <p14:tracePt t="137740" x="2593975" y="5102225"/>
          <p14:tracePt t="137741" x="2593975" y="5118100"/>
          <p14:tracePt t="137743" x="2593975" y="5126038"/>
          <p14:tracePt t="137743" x="2593975" y="5141913"/>
          <p14:tracePt t="137744" x="2593975" y="5149850"/>
          <p14:tracePt t="137745" x="2593975" y="5165725"/>
          <p14:tracePt t="137747" x="2593975" y="5180013"/>
          <p14:tracePt t="137747" x="2593975" y="5187950"/>
          <p14:tracePt t="137749" x="2593975" y="5203825"/>
          <p14:tracePt t="137749" x="2593975" y="5211763"/>
          <p14:tracePt t="137750" x="2593975" y="5227638"/>
          <p14:tracePt t="137751" x="2593975" y="5235575"/>
          <p14:tracePt t="137753" x="2593975" y="5251450"/>
          <p14:tracePt t="137753" x="2593975" y="5267325"/>
          <p14:tracePt t="137754" x="2593975" y="5275263"/>
          <p14:tracePt t="137755" x="2593975" y="5291138"/>
          <p14:tracePt t="137756" x="2593975" y="5305425"/>
          <p14:tracePt t="137757" x="2593975" y="5313363"/>
          <p14:tracePt t="137758" x="2593975" y="5329238"/>
          <p14:tracePt t="137759" x="2593975" y="5345113"/>
          <p14:tracePt t="137760" x="2593975" y="5353050"/>
          <p14:tracePt t="137761" x="2593975" y="5368925"/>
          <p14:tracePt t="137763" x="2593975" y="5384800"/>
          <p14:tracePt t="137763" x="2593975" y="5400675"/>
          <p14:tracePt t="137765" x="2593975" y="5408613"/>
          <p14:tracePt t="137780" x="2601913" y="5627688"/>
          <p14:tracePt t="137781" x="2609850" y="5643563"/>
          <p14:tracePt t="137782" x="2609850" y="5659438"/>
          <p14:tracePt t="137783" x="2609850" y="5673725"/>
          <p14:tracePt t="137784" x="2609850" y="5681663"/>
          <p14:tracePt t="137785" x="2609850" y="5705475"/>
          <p14:tracePt t="137786" x="2609850" y="5713413"/>
          <p14:tracePt t="137787" x="2617788" y="5729288"/>
          <p14:tracePt t="137788" x="2617788" y="5745163"/>
          <p14:tracePt t="137789" x="2617788" y="5761038"/>
          <p14:tracePt t="137790" x="2617788" y="5776913"/>
          <p14:tracePt t="137791" x="2617788" y="5784850"/>
          <p14:tracePt t="137792" x="2617788" y="5799138"/>
          <p14:tracePt t="137793" x="2617788" y="5815013"/>
          <p14:tracePt t="137794" x="2617788" y="5830888"/>
          <p14:tracePt t="137795" x="2617788" y="5838825"/>
          <p14:tracePt t="137797" x="2617788" y="5854700"/>
          <p14:tracePt t="137798" x="2617788" y="5870575"/>
          <p14:tracePt t="137798" x="2624138" y="5878513"/>
          <p14:tracePt t="137799" x="2624138" y="5894388"/>
          <p14:tracePt t="137800" x="2624138" y="5902325"/>
          <p14:tracePt t="137801" x="2624138" y="5918200"/>
          <p14:tracePt t="137802" x="2624138" y="5932488"/>
          <p14:tracePt t="137803" x="2624138" y="5948363"/>
          <p14:tracePt t="137804" x="2624138" y="5956300"/>
          <p14:tracePt t="137805" x="2624138" y="5972175"/>
          <p14:tracePt t="137806" x="2624138" y="5980113"/>
          <p14:tracePt t="137807" x="2624138" y="5988050"/>
          <p14:tracePt t="137808" x="2624138" y="6003925"/>
          <p14:tracePt t="137809" x="2624138" y="6011863"/>
          <p14:tracePt t="137810" x="2624138" y="6019800"/>
          <p14:tracePt t="137811" x="2624138" y="6035675"/>
          <p14:tracePt t="137813" x="2624138" y="6043613"/>
          <p14:tracePt t="137814" x="2624138" y="6049963"/>
          <p14:tracePt t="137814" x="2624138" y="6065838"/>
          <p14:tracePt t="137816" x="2624138" y="6073775"/>
          <p14:tracePt t="137816" x="2632075" y="6081713"/>
          <p14:tracePt t="137817" x="2632075" y="6089650"/>
          <p14:tracePt t="137818" x="2632075" y="6105525"/>
          <p14:tracePt t="137819" x="2632075" y="6113463"/>
          <p14:tracePt t="137820" x="2632075" y="6121400"/>
          <p14:tracePt t="137821" x="2632075" y="6129338"/>
          <p14:tracePt t="137822" x="2632075" y="6145213"/>
          <p14:tracePt t="137823" x="2632075" y="6153150"/>
          <p14:tracePt t="137824" x="2632075" y="6161088"/>
          <p14:tracePt t="137825" x="2632075" y="6169025"/>
          <p14:tracePt t="137826" x="2632075" y="6175375"/>
          <p14:tracePt t="137827" x="2632075" y="6183313"/>
          <p14:tracePt t="137828" x="2632075" y="6199188"/>
          <p14:tracePt t="137830" x="2632075" y="6207125"/>
          <p14:tracePt t="137830" x="2632075" y="6215063"/>
          <p14:tracePt t="137833" x="2632075" y="6230938"/>
          <p14:tracePt t="137834" x="2632075" y="6238875"/>
          <p14:tracePt t="137835" x="2632075" y="6246813"/>
          <p14:tracePt t="137836" x="2632075" y="6254750"/>
          <p14:tracePt t="137837" x="2632075" y="6262688"/>
          <p14:tracePt t="137838" x="2632075" y="6270625"/>
          <p14:tracePt t="137839" x="2632075" y="6278563"/>
          <p14:tracePt t="137840" x="2632075" y="6286500"/>
          <p14:tracePt t="137841" x="2640013" y="6294438"/>
          <p14:tracePt t="137844" x="2640013" y="6300788"/>
          <p14:tracePt t="137844" x="2640013" y="6308725"/>
          <p14:tracePt t="137847" x="2640013" y="6316663"/>
          <p14:tracePt t="137848" x="2640013" y="6324600"/>
          <p14:tracePt t="137848" x="2640013" y="6332538"/>
          <p14:tracePt t="137849" x="2640013" y="6340475"/>
          <p14:tracePt t="137851" x="2647950" y="6348413"/>
          <p14:tracePt t="137853" x="2647950" y="6356350"/>
          <p14:tracePt t="137856" x="2647950" y="6364288"/>
          <p14:tracePt t="137857" x="2647950" y="6372225"/>
          <p14:tracePt t="137858" x="2647950" y="6380163"/>
          <p14:tracePt t="137862" x="2647950" y="6388100"/>
          <p14:tracePt t="137863" x="2647950" y="6396038"/>
          <p14:tracePt t="137866" x="2647950" y="6403975"/>
          <p14:tracePt t="137869" x="2647950" y="6411913"/>
          <p14:tracePt t="137875" x="2647950" y="6419850"/>
          <p14:tracePt t="137878" x="2655888" y="6419850"/>
          <p14:tracePt t="137880" x="2655888" y="6426200"/>
          <p14:tracePt t="138002" x="2663825" y="6426200"/>
          <p14:tracePt t="138006" x="2671763" y="6426200"/>
          <p14:tracePt t="138008" x="2679700" y="6426200"/>
          <p14:tracePt t="138008" x="2687638" y="6426200"/>
          <p14:tracePt t="138009" x="2695575" y="6426200"/>
          <p14:tracePt t="138010" x="2703513" y="6426200"/>
          <p14:tracePt t="138011" x="2711450" y="6426200"/>
          <p14:tracePt t="138013" x="2719388" y="6426200"/>
          <p14:tracePt t="138014" x="2727325" y="6426200"/>
          <p14:tracePt t="138014" x="2743200" y="6426200"/>
          <p14:tracePt t="138016" x="2749550" y="6426200"/>
          <p14:tracePt t="138016" x="2765425" y="6426200"/>
          <p14:tracePt t="138018" x="2773363" y="6426200"/>
          <p14:tracePt t="138019" x="2789238" y="6434138"/>
          <p14:tracePt t="138019" x="2805113" y="6434138"/>
          <p14:tracePt t="138020" x="2820988" y="6434138"/>
          <p14:tracePt t="138021" x="2828925" y="6434138"/>
          <p14:tracePt t="138023" x="2852738" y="6442075"/>
          <p14:tracePt t="138023" x="2867025" y="6442075"/>
          <p14:tracePt t="138024" x="2882900" y="6450013"/>
          <p14:tracePt t="138025" x="2898775" y="6450013"/>
          <p14:tracePt t="138026" x="2914650" y="6450013"/>
          <p14:tracePt t="138027" x="2922588" y="6450013"/>
          <p14:tracePt t="138028" x="2946400" y="6457950"/>
          <p14:tracePt t="138030" x="2962275" y="6465888"/>
          <p14:tracePt t="138031" x="2986088" y="6465888"/>
          <p14:tracePt t="138031" x="3000375" y="6473825"/>
          <p14:tracePt t="138033" x="3016250" y="6481763"/>
          <p14:tracePt t="138033" x="3032125" y="6481763"/>
          <p14:tracePt t="138034" x="3055938" y="6489700"/>
          <p14:tracePt t="138036" x="3071813" y="6489700"/>
          <p14:tracePt t="138036" x="3087688" y="6497638"/>
          <p14:tracePt t="138037" x="3109913" y="6497638"/>
          <p14:tracePt t="138038" x="3125788" y="6505575"/>
          <p14:tracePt t="138040" x="3141663" y="6505575"/>
          <p14:tracePt t="138040" x="3165475" y="6513513"/>
          <p14:tracePt t="138041" x="3181350" y="6513513"/>
          <p14:tracePt t="138042" x="3205163" y="6521450"/>
          <p14:tracePt t="138043" x="3221038" y="6521450"/>
          <p14:tracePt t="138044" x="3243263" y="6529388"/>
          <p14:tracePt t="138045" x="3259138" y="6537325"/>
          <p14:tracePt t="138047" x="3282950" y="6537325"/>
          <p14:tracePt t="138048" x="3290888" y="6545263"/>
          <p14:tracePt t="138049" x="3314700" y="6545263"/>
          <p14:tracePt t="138049" x="3338513" y="6551613"/>
          <p14:tracePt t="138050" x="3352800" y="6559550"/>
          <p14:tracePt t="138051" x="3376613" y="6559550"/>
          <p14:tracePt t="138053" x="3392488" y="6567488"/>
          <p14:tracePt t="138053" x="3416300" y="6567488"/>
          <p14:tracePt t="138054" x="3432175" y="6575425"/>
          <p14:tracePt t="138055" x="3448050" y="6575425"/>
          <p14:tracePt t="138056" x="3471863" y="6583363"/>
          <p14:tracePt t="138057" x="3486150" y="6591300"/>
          <p14:tracePt t="138058" x="3509963" y="6591300"/>
          <p14:tracePt t="138059" x="3525838" y="6599238"/>
          <p14:tracePt t="138060" x="3549650" y="6607175"/>
          <p14:tracePt t="138061" x="3565525" y="6607175"/>
          <p14:tracePt t="138063" x="3581400" y="6615113"/>
          <p14:tracePt t="138064" x="3597275" y="6615113"/>
          <p14:tracePt t="138064" x="3619500" y="6623050"/>
          <p14:tracePt t="138066" x="3635375" y="6623050"/>
          <p14:tracePt t="138066" x="3651250" y="6630988"/>
          <p14:tracePt t="138068" x="3667125" y="6630988"/>
          <p14:tracePt t="138068" x="3683000" y="6630988"/>
          <p14:tracePt t="138070" x="3698875" y="6638925"/>
          <p14:tracePt t="138070" x="3721100" y="6638925"/>
          <p14:tracePt t="138072" x="3736975" y="6646863"/>
          <p14:tracePt t="138072" x="3752850" y="6646863"/>
          <p14:tracePt t="138073" x="3768725" y="6646863"/>
          <p14:tracePt t="138074" x="3784600" y="6654800"/>
          <p14:tracePt t="138075" x="3800475" y="6654800"/>
          <p14:tracePt t="138076" x="3816350" y="6654800"/>
          <p14:tracePt t="138077" x="3832225" y="6662738"/>
          <p14:tracePt t="138078" x="3846513" y="6662738"/>
          <p14:tracePt t="138080" x="3862388" y="6662738"/>
          <p14:tracePt t="138080" x="3878263" y="6662738"/>
          <p14:tracePt t="138081" x="3886200" y="6662738"/>
          <p14:tracePt t="138082" x="3902075" y="6670675"/>
          <p14:tracePt t="138083" x="3917950" y="6670675"/>
          <p14:tracePt t="138084" x="3933825" y="6670675"/>
          <p14:tracePt t="138085" x="3941763" y="6677025"/>
          <p14:tracePt t="138087" x="3957638" y="6677025"/>
          <p14:tracePt t="138087" x="3971925" y="6677025"/>
          <p14:tracePt t="138088" x="3987800" y="6677025"/>
          <p14:tracePt t="138089" x="3995738" y="6677025"/>
          <p14:tracePt t="138090" x="4003675" y="6677025"/>
          <p14:tracePt t="138091" x="4019550" y="6677025"/>
          <p14:tracePt t="138092" x="4035425" y="6677025"/>
          <p14:tracePt t="138093" x="4043363" y="6677025"/>
          <p14:tracePt t="138094" x="4059238" y="6677025"/>
          <p14:tracePt t="138096" x="4067175" y="6684963"/>
          <p14:tracePt t="138097" x="4075113" y="6684963"/>
          <p14:tracePt t="138098" x="4089400" y="6684963"/>
          <p14:tracePt t="138099" x="4097338" y="6684963"/>
          <p14:tracePt t="138099" x="4105275" y="6684963"/>
          <p14:tracePt t="138100" x="4113213" y="6684963"/>
          <p14:tracePt t="138101" x="4129088" y="6684963"/>
          <p14:tracePt t="138104" x="4144963" y="6684963"/>
          <p14:tracePt t="138104" x="4152900" y="6684963"/>
          <p14:tracePt t="138105" x="4160838" y="6684963"/>
          <p14:tracePt t="138106" x="4168775" y="6684963"/>
          <p14:tracePt t="138107" x="4176713" y="6684963"/>
          <p14:tracePt t="138108" x="4184650" y="6684963"/>
          <p14:tracePt t="138109" x="4192588" y="6684963"/>
          <p14:tracePt t="138110" x="4200525" y="6684963"/>
          <p14:tracePt t="138112" x="4206875" y="6684963"/>
          <p14:tracePt t="138113" x="4214813" y="6684963"/>
          <p14:tracePt t="138114" x="4222750" y="6677025"/>
          <p14:tracePt t="138116" x="4230688" y="6677025"/>
          <p14:tracePt t="138116" x="4238625" y="6677025"/>
          <p14:tracePt t="138119" x="4246563" y="6677025"/>
          <p14:tracePt t="138119" x="4254500" y="6677025"/>
          <p14:tracePt t="138121" x="4262438" y="6677025"/>
          <p14:tracePt t="138123" x="4270375" y="6677025"/>
          <p14:tracePt t="138124" x="4278313" y="6670675"/>
          <p14:tracePt t="138125" x="4286250" y="6670675"/>
          <p14:tracePt t="138126" x="4294188" y="6670675"/>
          <p14:tracePt t="138130" x="4302125" y="6670675"/>
          <p14:tracePt t="138131" x="4310063" y="6670675"/>
          <p14:tracePt t="138131" x="4318000" y="6670675"/>
          <p14:tracePt t="138133" x="4325938" y="6662738"/>
          <p14:tracePt t="138135" x="4332288" y="6662738"/>
          <p14:tracePt t="138135" x="4340225" y="6662738"/>
          <p14:tracePt t="138136" x="4348163" y="6654800"/>
          <p14:tracePt t="138138" x="4356100" y="6654800"/>
          <p14:tracePt t="138138" x="4364038" y="6654800"/>
          <p14:tracePt t="138139" x="4371975" y="6654800"/>
          <p14:tracePt t="138140" x="4379913" y="6654800"/>
          <p14:tracePt t="138141" x="4387850" y="6646863"/>
          <p14:tracePt t="138143" x="4395788" y="6646863"/>
          <p14:tracePt t="138143" x="4403725" y="6646863"/>
          <p14:tracePt t="138144" x="4411663" y="6646863"/>
          <p14:tracePt t="138145" x="4419600" y="6638925"/>
          <p14:tracePt t="138147" x="4427538" y="6638925"/>
          <p14:tracePt t="138148" x="4435475" y="6638925"/>
          <p14:tracePt t="138149" x="4449763" y="6638925"/>
          <p14:tracePt t="138150" x="4465638" y="6638925"/>
          <p14:tracePt t="138152" x="4473575" y="6638925"/>
          <p14:tracePt t="138152" x="4481513" y="6638925"/>
          <p14:tracePt t="138153" x="4489450" y="6630988"/>
          <p14:tracePt t="138154" x="4505325" y="6630988"/>
          <p14:tracePt t="138156" x="4513263" y="6630988"/>
          <p14:tracePt t="138156" x="4521200" y="6630988"/>
          <p14:tracePt t="138157" x="4529138" y="6623050"/>
          <p14:tracePt t="138158" x="4537075" y="6623050"/>
          <p14:tracePt t="138159" x="4545013" y="6623050"/>
          <p14:tracePt t="138160" x="4552950" y="6623050"/>
          <p14:tracePt t="138161" x="4560888" y="6623050"/>
          <p14:tracePt t="138163" x="4568825" y="6615113"/>
          <p14:tracePt t="138164" x="4583113" y="6615113"/>
          <p14:tracePt t="138164" x="4591050" y="6615113"/>
          <p14:tracePt t="138165" x="4598988" y="6615113"/>
          <p14:tracePt t="138166" x="4606925" y="6615113"/>
          <p14:tracePt t="138167" x="4614863" y="6607175"/>
          <p14:tracePt t="138168" x="4622800" y="6607175"/>
          <p14:tracePt t="138169" x="4630738" y="6599238"/>
          <p14:tracePt t="138171" x="4638675" y="6599238"/>
          <p14:tracePt t="138173" x="4646613" y="6599238"/>
          <p14:tracePt t="138173" x="4654550" y="6599238"/>
          <p14:tracePt t="138174" x="4662488" y="6591300"/>
          <p14:tracePt t="138175" x="4670425" y="6591300"/>
          <p14:tracePt t="138176" x="4678363" y="6591300"/>
          <p14:tracePt t="138177" x="4686300" y="6591300"/>
          <p14:tracePt t="138178" x="4694238" y="6583363"/>
          <p14:tracePt t="138180" x="4700588" y="6583363"/>
          <p14:tracePt t="138181" x="4716463" y="6583363"/>
          <p14:tracePt t="138183" x="4716463" y="6575425"/>
          <p14:tracePt t="138183" x="4724400" y="6575425"/>
          <p14:tracePt t="138184" x="4732338" y="6575425"/>
          <p14:tracePt t="138185" x="4732338" y="6567488"/>
          <p14:tracePt t="138186" x="4740275" y="6567488"/>
          <p14:tracePt t="138187" x="4748213" y="6567488"/>
          <p14:tracePt t="138188" x="4756150" y="6567488"/>
          <p14:tracePt t="138189" x="4756150" y="6559550"/>
          <p14:tracePt t="138191" x="4764088" y="6559550"/>
          <p14:tracePt t="138193" x="4772025" y="6559550"/>
          <p14:tracePt t="138194" x="4772025" y="6551613"/>
          <p14:tracePt t="138194" x="4779963" y="6551613"/>
          <p14:tracePt t="138197" x="4787900" y="6545263"/>
          <p14:tracePt t="138200" x="4795838" y="6545263"/>
          <p14:tracePt t="138200" x="4803775" y="6537325"/>
          <p14:tracePt t="138204" x="4811713" y="6537325"/>
          <p14:tracePt t="138206" x="4818063" y="6529388"/>
          <p14:tracePt t="138210" x="4826000" y="6521450"/>
          <p14:tracePt t="138212" x="4826000" y="6513513"/>
          <p14:tracePt t="138213" x="4833938" y="6513513"/>
          <p14:tracePt t="138214" x="4841875" y="6505575"/>
          <p14:tracePt t="138216" x="4841875" y="6497638"/>
          <p14:tracePt t="138220" x="4849813" y="6489700"/>
          <p14:tracePt t="138224" x="4857750" y="6489700"/>
          <p14:tracePt t="138225" x="4857750" y="6481763"/>
          <p14:tracePt t="138228" x="4865688" y="6481763"/>
          <p14:tracePt t="138230" x="4865688" y="6473825"/>
          <p14:tracePt t="138236" x="4865688" y="6465888"/>
          <p14:tracePt t="138239" x="4865688" y="6457950"/>
          <p14:tracePt t="138242" x="4865688" y="6450013"/>
          <p14:tracePt t="138245" x="4865688" y="6442075"/>
          <p14:tracePt t="138249" x="4873625" y="6434138"/>
          <p14:tracePt t="138252" x="4873625" y="6426200"/>
          <p14:tracePt t="138253" x="4873625" y="6419850"/>
          <p14:tracePt t="138257" x="4873625" y="6411913"/>
          <p14:tracePt t="138258" x="4873625" y="6403975"/>
          <p14:tracePt t="138259" x="4873625" y="6396038"/>
          <p14:tracePt t="138261" x="4873625" y="6388100"/>
          <p14:tracePt t="138264" x="4873625" y="6380163"/>
          <p14:tracePt t="138264" x="4873625" y="6372225"/>
          <p14:tracePt t="138266" x="4873625" y="6364288"/>
          <p14:tracePt t="138268" x="4873625" y="6356350"/>
          <p14:tracePt t="138269" x="4873625" y="6348413"/>
          <p14:tracePt t="138270" x="4881563" y="6348413"/>
          <p14:tracePt t="138271" x="4881563" y="6340475"/>
          <p14:tracePt t="138272" x="4881563" y="6332538"/>
          <p14:tracePt t="138274" x="4881563" y="6324600"/>
          <p14:tracePt t="138276" x="4881563" y="6316663"/>
          <p14:tracePt t="138276" x="4881563" y="6308725"/>
          <p14:tracePt t="138277" x="4881563" y="6300788"/>
          <p14:tracePt t="138280" x="4881563" y="6294438"/>
          <p14:tracePt t="138281" x="4881563" y="6286500"/>
          <p14:tracePt t="138283" x="4881563" y="6278563"/>
          <p14:tracePt t="138284" x="4881563" y="6270625"/>
          <p14:tracePt t="138285" x="4881563" y="6262688"/>
          <p14:tracePt t="138285" x="4889500" y="6254750"/>
          <p14:tracePt t="138288" x="4889500" y="6246813"/>
          <p14:tracePt t="138288" x="4889500" y="6238875"/>
          <p14:tracePt t="138289" x="4889500" y="6230938"/>
          <p14:tracePt t="138290" x="4897438" y="6223000"/>
          <p14:tracePt t="138291" x="4897438" y="6215063"/>
          <p14:tracePt t="138292" x="4897438" y="6207125"/>
          <p14:tracePt t="138294" x="4897438" y="6199188"/>
          <p14:tracePt t="138295" x="4897438" y="6191250"/>
          <p14:tracePt t="138297" x="4897438" y="6183313"/>
          <p14:tracePt t="138298" x="4897438" y="6175375"/>
          <p14:tracePt t="138298" x="4897438" y="6169025"/>
          <p14:tracePt t="138299" x="4897438" y="6161088"/>
          <p14:tracePt t="138301" x="4897438" y="6153150"/>
          <p14:tracePt t="138302" x="4897438" y="6145213"/>
          <p14:tracePt t="138302" x="4897438" y="6137275"/>
          <p14:tracePt t="138303" x="4897438" y="6129338"/>
          <p14:tracePt t="138304" x="4897438" y="6121400"/>
          <p14:tracePt t="138305" x="4897438" y="6113463"/>
          <p14:tracePt t="138306" x="4897438" y="6105525"/>
          <p14:tracePt t="138307" x="4897438" y="6097588"/>
          <p14:tracePt t="138308" x="4905375" y="6089650"/>
          <p14:tracePt t="138309" x="4905375" y="6081713"/>
          <p14:tracePt t="138310" x="4905375" y="6073775"/>
          <p14:tracePt t="138311" x="4905375" y="6057900"/>
          <p14:tracePt t="138313" x="4905375" y="6049963"/>
          <p14:tracePt t="138314" x="4905375" y="6043613"/>
          <p14:tracePt t="138314" x="4905375" y="6035675"/>
          <p14:tracePt t="138316" x="4905375" y="6019800"/>
          <p14:tracePt t="138316" x="4905375" y="6011863"/>
          <p14:tracePt t="138317" x="4905375" y="6003925"/>
          <p14:tracePt t="138319" x="4905375" y="5995988"/>
          <p14:tracePt t="138319" x="4905375" y="5980113"/>
          <p14:tracePt t="138320" x="4905375" y="5972175"/>
          <p14:tracePt t="138321" x="4905375" y="5964238"/>
          <p14:tracePt t="138322" x="4905375" y="5948363"/>
          <p14:tracePt t="138323" x="4905375" y="5940425"/>
          <p14:tracePt t="138324" x="4905375" y="5932488"/>
          <p14:tracePt t="138325" x="4905375" y="5918200"/>
          <p14:tracePt t="138326" x="4905375" y="5910263"/>
          <p14:tracePt t="138327" x="4905375" y="5894388"/>
          <p14:tracePt t="138328" x="4905375" y="5886450"/>
          <p14:tracePt t="138330" x="4905375" y="5870575"/>
          <p14:tracePt t="138331" x="4905375" y="5862638"/>
          <p14:tracePt t="138331" x="4905375" y="5846763"/>
          <p14:tracePt t="138332" x="4905375" y="5838825"/>
          <p14:tracePt t="138333" x="4905375" y="5822950"/>
          <p14:tracePt t="138334" x="4905375" y="5807075"/>
          <p14:tracePt t="138336" x="4905375" y="5799138"/>
          <p14:tracePt t="138336" x="4905375" y="5784850"/>
          <p14:tracePt t="138337" x="4905375" y="5776913"/>
          <p14:tracePt t="138338" x="4897438" y="5761038"/>
          <p14:tracePt t="138339" x="4897438" y="5745163"/>
          <p14:tracePt t="138340" x="4897438" y="5729288"/>
          <p14:tracePt t="138341" x="4889500" y="5713413"/>
          <p14:tracePt t="138342" x="4889500" y="5705475"/>
          <p14:tracePt t="138343" x="4889500" y="5697538"/>
          <p14:tracePt t="138344" x="4889500" y="5681663"/>
          <p14:tracePt t="138345" x="4881563" y="5667375"/>
          <p14:tracePt t="138347" x="4881563" y="5651500"/>
          <p14:tracePt t="138347" x="4881563" y="5635625"/>
          <p14:tracePt t="138348" x="4881563" y="5619750"/>
          <p14:tracePt t="138349" x="4873625" y="5603875"/>
          <p14:tracePt t="138350" x="4873625" y="5588000"/>
          <p14:tracePt t="138351" x="4873625" y="5580063"/>
          <p14:tracePt t="138353" x="4865688" y="5564188"/>
          <p14:tracePt t="138353" x="4865688" y="5548313"/>
          <p14:tracePt t="138354" x="4857750" y="5534025"/>
          <p14:tracePt t="138355" x="4857750" y="5518150"/>
          <p14:tracePt t="138356" x="4849813" y="5502275"/>
          <p14:tracePt t="138357" x="4849813" y="5486400"/>
          <p14:tracePt t="138358" x="4841875" y="5470525"/>
          <p14:tracePt t="138359" x="4833938" y="5454650"/>
          <p14:tracePt t="138360" x="4833938" y="5438775"/>
          <p14:tracePt t="138361" x="4826000" y="5424488"/>
          <p14:tracePt t="138363" x="4818063" y="5408613"/>
          <p14:tracePt t="138364" x="4818063" y="5392738"/>
          <p14:tracePt t="138365" x="4811713" y="5384800"/>
          <p14:tracePt t="138365" x="4811713" y="5360988"/>
          <p14:tracePt t="138366" x="4803775" y="5345113"/>
          <p14:tracePt t="138367" x="4795838" y="5329238"/>
          <p14:tracePt t="138368" x="4787900" y="5313363"/>
          <p14:tracePt t="138369" x="4779963" y="5299075"/>
          <p14:tracePt t="138371" x="4779963" y="5283200"/>
          <p14:tracePt t="138371" x="4772025" y="5267325"/>
          <p14:tracePt t="138373" x="4764088" y="5251450"/>
          <p14:tracePt t="138373" x="4764088" y="5235575"/>
          <p14:tracePt t="138374" x="4756150" y="5211763"/>
          <p14:tracePt t="138375" x="4748213" y="5195888"/>
          <p14:tracePt t="138376" x="4748213" y="5180013"/>
          <p14:tracePt t="138377" x="4740275" y="5165725"/>
          <p14:tracePt t="138379" x="4732338" y="5149850"/>
          <p14:tracePt t="138380" x="4724400" y="5133975"/>
          <p14:tracePt t="138380" x="4724400" y="5118100"/>
          <p14:tracePt t="138381" x="4716463" y="5102225"/>
          <p14:tracePt t="138383" x="4708525" y="5086350"/>
          <p14:tracePt t="138383" x="4708525" y="5062538"/>
          <p14:tracePt t="138384" x="4700588" y="5048250"/>
          <p14:tracePt t="138385" x="4694238" y="5032375"/>
          <p14:tracePt t="138386" x="4686300" y="5016500"/>
          <p14:tracePt t="138388" x="4686300" y="4992688"/>
          <p14:tracePt t="138389" x="4678363" y="4976813"/>
          <p14:tracePt t="138389" x="4670425" y="4953000"/>
          <p14:tracePt t="138390" x="4670425" y="4937125"/>
          <p14:tracePt t="138391" x="4662488" y="4922838"/>
          <p14:tracePt t="138392" x="4654550" y="4899025"/>
          <p14:tracePt t="138393" x="4654550" y="4883150"/>
          <p14:tracePt t="138394" x="4646613" y="4867275"/>
          <p14:tracePt t="138395" x="4638675" y="4843463"/>
          <p14:tracePt t="138397" x="4630738" y="4827588"/>
          <p14:tracePt t="138398" x="4630738" y="4803775"/>
          <p14:tracePt t="138399" x="4622800" y="4781550"/>
          <p14:tracePt t="138399" x="4622800" y="4765675"/>
          <p14:tracePt t="138400" x="4614863" y="4749800"/>
          <p14:tracePt t="138401" x="4614863" y="4725988"/>
          <p14:tracePt t="138402" x="4606925" y="4710113"/>
          <p14:tracePt t="138403" x="4598988" y="4686300"/>
          <p14:tracePt t="138405" x="4598988" y="4664075"/>
          <p14:tracePt t="138405" x="4598988" y="4640263"/>
          <p14:tracePt t="138406" x="4591050" y="4624388"/>
          <p14:tracePt t="138407" x="4591050" y="4608513"/>
          <p14:tracePt t="138408" x="4583113" y="4584700"/>
          <p14:tracePt t="138409" x="4583113" y="4560888"/>
          <p14:tracePt t="138411" x="4575175" y="4538663"/>
          <p14:tracePt t="138411" x="4575175" y="4522788"/>
          <p14:tracePt t="138413" x="4568825" y="4498975"/>
          <p14:tracePt t="138414" x="4568825" y="4483100"/>
          <p14:tracePt t="138414" x="4568825" y="4459288"/>
          <p14:tracePt t="138416" x="4560888" y="4435475"/>
          <p14:tracePt t="138416" x="4560888" y="4413250"/>
          <p14:tracePt t="138417" x="4560888" y="4397375"/>
          <p14:tracePt t="138418" x="4552950" y="4373563"/>
          <p14:tracePt t="138419" x="4552950" y="4357688"/>
          <p14:tracePt t="138420" x="4552950" y="4333875"/>
          <p14:tracePt t="138422" x="4552950" y="4310063"/>
          <p14:tracePt t="138422" x="4545013" y="4287838"/>
          <p14:tracePt t="138423" x="4545013" y="4271963"/>
          <p14:tracePt t="138424" x="4545013" y="4248150"/>
          <p14:tracePt t="138425" x="4545013" y="4224338"/>
          <p14:tracePt t="138427" x="4545013" y="4208463"/>
          <p14:tracePt t="138427" x="4545013" y="4192588"/>
          <p14:tracePt t="138428" x="4545013" y="4170363"/>
          <p14:tracePt t="138430" x="4545013" y="4146550"/>
          <p14:tracePt t="138431" x="4545013" y="4122738"/>
          <p14:tracePt t="138432" x="4545013" y="4106863"/>
          <p14:tracePt t="138432" x="4545013" y="4083050"/>
          <p14:tracePt t="138433" x="4545013" y="4059238"/>
          <p14:tracePt t="138434" x="4545013" y="4044950"/>
          <p14:tracePt t="138435" x="4545013" y="4021138"/>
          <p14:tracePt t="138436" x="4545013" y="4005263"/>
          <p14:tracePt t="138437" x="4545013" y="3981450"/>
          <p14:tracePt t="138438" x="4545013" y="3957638"/>
          <p14:tracePt t="138440" x="4545013" y="3941763"/>
          <p14:tracePt t="138440" x="4545013" y="3927475"/>
          <p14:tracePt t="138441" x="4545013" y="3903663"/>
          <p14:tracePt t="138443" x="4545013" y="3887788"/>
          <p14:tracePt t="138443" x="4545013" y="3871913"/>
          <p14:tracePt t="138444" x="4545013" y="3848100"/>
          <p14:tracePt t="138445" x="4545013" y="3824288"/>
          <p14:tracePt t="138447" x="4545013" y="3808413"/>
          <p14:tracePt t="138448" x="4545013" y="3802063"/>
          <p14:tracePt t="138448" x="4545013" y="3778250"/>
          <p14:tracePt t="138449" x="4545013" y="3762375"/>
          <p14:tracePt t="138450" x="4545013" y="3746500"/>
          <p14:tracePt t="138451" x="4545013" y="3730625"/>
          <p14:tracePt t="138452" x="4545013" y="3706813"/>
          <p14:tracePt t="138453" x="4545013" y="3698875"/>
          <p14:tracePt t="138454" x="4545013" y="3676650"/>
          <p14:tracePt t="138455" x="4545013" y="3668713"/>
          <p14:tracePt t="138457" x="4545013" y="3644900"/>
          <p14:tracePt t="138457" x="4545013" y="3629025"/>
          <p14:tracePt t="138458" x="4545013" y="3621088"/>
          <p14:tracePt t="138459" x="4545013" y="3605213"/>
          <p14:tracePt t="138460" x="4545013" y="3581400"/>
          <p14:tracePt t="138461" x="4545013" y="3565525"/>
          <p14:tracePt t="138463" x="4545013" y="3557588"/>
          <p14:tracePt t="138464" x="4545013" y="3543300"/>
          <p14:tracePt t="138464" x="4545013" y="3527425"/>
          <p14:tracePt t="138465" x="4545013" y="3511550"/>
          <p14:tracePt t="138466" x="4545013" y="3495675"/>
          <p14:tracePt t="138467" x="4545013" y="3479800"/>
          <p14:tracePt t="138468" x="4545013" y="3471863"/>
          <p14:tracePt t="138469" x="4545013" y="3455988"/>
          <p14:tracePt t="138470" x="4545013" y="3440113"/>
          <p14:tracePt t="138471" x="4552950" y="3425825"/>
          <p14:tracePt t="138473" x="4552950" y="3417888"/>
          <p14:tracePt t="138474" x="4552950" y="3402013"/>
          <p14:tracePt t="138474" x="4552950" y="3386138"/>
          <p14:tracePt t="138475" x="4552950" y="3378200"/>
          <p14:tracePt t="138476" x="4552950" y="3362325"/>
          <p14:tracePt t="138478" x="4552950" y="3346450"/>
          <p14:tracePt t="138478" x="4552950" y="3338513"/>
          <p14:tracePt t="138480" x="4560888" y="3322638"/>
          <p14:tracePt t="138480" x="4560888" y="3306763"/>
          <p14:tracePt t="138481" x="4560888" y="3292475"/>
          <p14:tracePt t="138482" x="4560888" y="3284538"/>
          <p14:tracePt t="138483" x="4560888" y="3276600"/>
          <p14:tracePt t="138484" x="4560888" y="3260725"/>
          <p14:tracePt t="138485" x="4560888" y="3252788"/>
          <p14:tracePt t="138486" x="4560888" y="3236913"/>
          <p14:tracePt t="138487" x="4568825" y="3228975"/>
          <p14:tracePt t="138488" x="4568825" y="3213100"/>
          <p14:tracePt t="138489" x="4568825" y="3205163"/>
          <p14:tracePt t="138491" x="4568825" y="3197225"/>
          <p14:tracePt t="138491" x="4568825" y="3181350"/>
          <p14:tracePt t="138492" x="4568825" y="3175000"/>
          <p14:tracePt t="138493" x="4568825" y="3167063"/>
          <p14:tracePt t="138494" x="4568825" y="3159125"/>
          <p14:tracePt t="138495" x="4568825" y="3151188"/>
          <p14:tracePt t="138497" x="4575175" y="3143250"/>
          <p14:tracePt t="138497" x="4575175" y="3127375"/>
          <p14:tracePt t="138499" x="4575175" y="3119438"/>
          <p14:tracePt t="138499" x="4575175" y="3111500"/>
          <p14:tracePt t="138500" x="4575175" y="3095625"/>
          <p14:tracePt t="138503" x="4575175" y="3087688"/>
          <p14:tracePt t="138503" x="4575175" y="3079750"/>
          <p14:tracePt t="138504" x="4575175" y="3071813"/>
          <p14:tracePt t="138505" x="4575175" y="3063875"/>
          <p14:tracePt t="138506" x="4575175" y="3055938"/>
          <p14:tracePt t="138508" x="4575175" y="3049588"/>
          <p14:tracePt t="138508" x="4575175" y="3041650"/>
          <p14:tracePt t="138509" x="4575175" y="3033713"/>
          <p14:tracePt t="138512" x="4575175" y="3025775"/>
          <p14:tracePt t="138513" x="4575175" y="3017838"/>
          <p14:tracePt t="138514" x="4575175" y="3009900"/>
          <p14:tracePt t="138514" x="4575175" y="3001963"/>
          <p14:tracePt t="138517" x="4575175" y="2994025"/>
          <p14:tracePt t="138517" x="4575175" y="2986088"/>
          <p14:tracePt t="138520" x="4575175" y="2978150"/>
          <p14:tracePt t="138520" x="4575175" y="2970213"/>
          <p14:tracePt t="138522" x="4575175" y="2962275"/>
          <p14:tracePt t="138525" x="4575175" y="2954338"/>
          <p14:tracePt t="138526" x="4575175" y="2946400"/>
          <p14:tracePt t="138528" x="4575175" y="2938463"/>
          <p14:tracePt t="138528" x="4575175" y="2930525"/>
          <p14:tracePt t="138530" x="4575175" y="2924175"/>
          <p14:tracePt t="138533" x="4575175" y="2916238"/>
          <p14:tracePt t="138535" x="4575175" y="2908300"/>
          <p14:tracePt t="138538" x="4575175" y="2900363"/>
          <p14:tracePt t="138541" x="4575175" y="2892425"/>
          <p14:tracePt t="138546" x="4575175" y="2884488"/>
          <p14:tracePt t="138549" x="4575175" y="2876550"/>
          <p14:tracePt t="138612" x="4575175" y="2884488"/>
          <p14:tracePt t="138615" x="4575175" y="2892425"/>
          <p14:tracePt t="138616" x="4575175" y="2900363"/>
          <p14:tracePt t="138618" x="4575175" y="2908300"/>
          <p14:tracePt t="138618" x="4575175" y="2916238"/>
          <p14:tracePt t="138619" x="4575175" y="2924175"/>
          <p14:tracePt t="138620" x="4575175" y="2930525"/>
          <p14:tracePt t="138621" x="4575175" y="2946400"/>
          <p14:tracePt t="138623" x="4575175" y="2954338"/>
          <p14:tracePt t="138623" x="4575175" y="2962275"/>
          <p14:tracePt t="138624" x="4575175" y="2970213"/>
          <p14:tracePt t="138625" x="4575175" y="2986088"/>
          <p14:tracePt t="138626" x="4575175" y="2994025"/>
          <p14:tracePt t="138627" x="4575175" y="3001963"/>
          <p14:tracePt t="138629" x="4575175" y="3009900"/>
          <p14:tracePt t="138630" x="4575175" y="3025775"/>
          <p14:tracePt t="138630" x="4575175" y="3033713"/>
          <p14:tracePt t="138631" x="4575175" y="3049588"/>
          <p14:tracePt t="138633" x="4575175" y="3055938"/>
          <p14:tracePt t="138633" x="4575175" y="3063875"/>
          <p14:tracePt t="138634" x="4575175" y="3079750"/>
          <p14:tracePt t="138635" x="4575175" y="3087688"/>
          <p14:tracePt t="138636" x="4575175" y="3103563"/>
          <p14:tracePt t="138638" x="4575175" y="3111500"/>
          <p14:tracePt t="138638" x="4575175" y="3127375"/>
          <p14:tracePt t="138639" x="4575175" y="3135313"/>
          <p14:tracePt t="138640" x="4575175" y="3151188"/>
          <p14:tracePt t="138641" x="4568825" y="3159125"/>
          <p14:tracePt t="138642" x="4568825" y="3175000"/>
          <p14:tracePt t="138643" x="4568825" y="3181350"/>
          <p14:tracePt t="138644" x="4568825" y="3197225"/>
          <p14:tracePt t="138645" x="4568825" y="3213100"/>
          <p14:tracePt t="138647" x="4568825" y="3221038"/>
          <p14:tracePt t="138648" x="4568825" y="3236913"/>
          <p14:tracePt t="138649" x="4568825" y="3244850"/>
          <p14:tracePt t="138650" x="4568825" y="3260725"/>
          <p14:tracePt t="138650" x="4568825" y="3276600"/>
          <p14:tracePt t="138651" x="4568825" y="3292475"/>
          <p14:tracePt t="138652" x="4568825" y="3306763"/>
          <p14:tracePt t="138653" x="4568825" y="3322638"/>
          <p14:tracePt t="138654" x="4568825" y="3346450"/>
          <p14:tracePt t="138655" x="4568825" y="3354388"/>
          <p14:tracePt t="138656" x="4560888" y="3370263"/>
          <p14:tracePt t="138657" x="4560888" y="3386138"/>
          <p14:tracePt t="138658" x="4560888" y="3402013"/>
          <p14:tracePt t="138659" x="4560888" y="3425825"/>
          <p14:tracePt t="138660" x="4560888" y="3432175"/>
          <p14:tracePt t="138661" x="4560888" y="3455988"/>
          <p14:tracePt t="138663" x="4560888" y="3471863"/>
          <p14:tracePt t="138664" x="4560888" y="3495675"/>
          <p14:tracePt t="138665" x="4560888" y="3511550"/>
          <p14:tracePt t="138666" x="4560888" y="3535363"/>
          <p14:tracePt t="138666" x="4552950" y="3551238"/>
          <p14:tracePt t="138667" x="4552950" y="3573463"/>
          <p14:tracePt t="138668" x="4552950" y="3589338"/>
          <p14:tracePt t="138669" x="4552950" y="3613150"/>
          <p14:tracePt t="138670" x="4552950" y="3629025"/>
          <p14:tracePt t="138671" x="4552950" y="3652838"/>
          <p14:tracePt t="138672" x="4552950" y="3676650"/>
          <p14:tracePt t="138673" x="4545013" y="3690938"/>
          <p14:tracePt t="138674" x="4545013" y="3706813"/>
          <p14:tracePt t="138675" x="4545013" y="3738563"/>
          <p14:tracePt t="138676" x="4545013" y="3754438"/>
          <p14:tracePt t="138677" x="4545013" y="3778250"/>
          <p14:tracePt t="138679" x="4545013" y="3802063"/>
          <p14:tracePt t="138680" x="4545013" y="3824288"/>
          <p14:tracePt t="138681" x="4545013" y="3848100"/>
          <p14:tracePt t="138681" x="4545013" y="3871913"/>
          <p14:tracePt t="138683" x="4545013" y="3887788"/>
          <p14:tracePt t="138684" x="4545013" y="3911600"/>
          <p14:tracePt t="138684" x="4537075" y="3933825"/>
          <p14:tracePt t="138685" x="4537075" y="3957638"/>
          <p14:tracePt t="138686" x="4537075" y="3989388"/>
          <p14:tracePt t="138687" x="4537075" y="4013200"/>
          <p14:tracePt t="138688" x="4537075" y="4037013"/>
          <p14:tracePt t="138689" x="4537075" y="4059238"/>
          <p14:tracePt t="138690" x="4537075" y="4083050"/>
          <p14:tracePt t="138691" x="4537075" y="4106863"/>
          <p14:tracePt t="138692" x="4529138" y="4130675"/>
          <p14:tracePt t="138693" x="4529138" y="4154488"/>
          <p14:tracePt t="138694" x="4529138" y="4184650"/>
          <p14:tracePt t="138695" x="4529138" y="4200525"/>
          <p14:tracePt t="138697" x="4529138" y="4232275"/>
          <p14:tracePt t="138697" x="4529138" y="4256088"/>
          <p14:tracePt t="138698" x="4529138" y="4279900"/>
          <p14:tracePt t="138699" x="4529138" y="4310063"/>
          <p14:tracePt t="138701" x="4521200" y="4333875"/>
          <p14:tracePt t="138701" x="4521200" y="4365625"/>
          <p14:tracePt t="138702" x="4521200" y="4381500"/>
          <p14:tracePt t="138703" x="4521200" y="4413250"/>
          <p14:tracePt t="138704" x="4521200" y="4435475"/>
          <p14:tracePt t="138705" x="4521200" y="4467225"/>
          <p14:tracePt t="138706" x="4513263" y="4491038"/>
          <p14:tracePt t="138707" x="4513263" y="4522788"/>
          <p14:tracePt t="138708" x="4513263" y="4546600"/>
          <p14:tracePt t="138709" x="4513263" y="4568825"/>
          <p14:tracePt t="138711" x="4513263" y="4600575"/>
          <p14:tracePt t="138711" x="4513263" y="4624388"/>
          <p14:tracePt t="138713" x="4513263" y="4656138"/>
          <p14:tracePt t="138714" x="4513263" y="4678363"/>
          <p14:tracePt t="138714" x="4513263" y="4702175"/>
          <p14:tracePt t="138715" x="4513263" y="4733925"/>
          <p14:tracePt t="138716" x="4513263" y="4757738"/>
          <p14:tracePt t="138718" x="4513263" y="4789488"/>
          <p14:tracePt t="138718" x="4513263" y="4811713"/>
          <p14:tracePt t="138719" x="4513263" y="4835525"/>
          <p14:tracePt t="138720" x="4513263" y="4867275"/>
          <p14:tracePt t="138721" x="4513263" y="4891088"/>
          <p14:tracePt t="138722" x="4513263" y="4922838"/>
          <p14:tracePt t="138723" x="4513263" y="4937125"/>
          <p14:tracePt t="138724" x="4513263" y="4968875"/>
          <p14:tracePt t="138725" x="4513263" y="4992688"/>
          <p14:tracePt t="138726" x="4513263" y="5024438"/>
          <p14:tracePt t="138728" x="4513263" y="5048250"/>
          <p14:tracePt t="138728" x="4521200" y="5078413"/>
          <p14:tracePt t="138730" x="4521200" y="5102225"/>
          <p14:tracePt t="138731" x="4521200" y="5126038"/>
          <p14:tracePt t="138731" x="4521200" y="5149850"/>
          <p14:tracePt t="138732" x="4521200" y="5180013"/>
          <p14:tracePt t="138733" x="4529138" y="5203825"/>
          <p14:tracePt t="138735" x="4529138" y="5235575"/>
          <p14:tracePt t="138735" x="4529138" y="5259388"/>
          <p14:tracePt t="138736" x="4529138" y="5283200"/>
          <p14:tracePt t="138737" x="4537075" y="5305425"/>
          <p14:tracePt t="138738" x="4537075" y="5337175"/>
          <p14:tracePt t="138739" x="4537075" y="5360988"/>
          <p14:tracePt t="138740" x="4537075" y="5384800"/>
          <p14:tracePt t="138741" x="4537075" y="5416550"/>
          <p14:tracePt t="138743" x="4537075" y="5446713"/>
          <p14:tracePt t="138743" x="4537075" y="5470525"/>
          <p14:tracePt t="138744" x="4537075" y="5486400"/>
          <p14:tracePt t="138745" x="4537075" y="5518150"/>
          <p14:tracePt t="138747" x="4537075" y="5541963"/>
          <p14:tracePt t="138747" x="4537075" y="5572125"/>
          <p14:tracePt t="138748" x="4545013" y="5595938"/>
          <p14:tracePt t="138749" x="4545013" y="5619750"/>
          <p14:tracePt t="138750" x="4545013" y="5643563"/>
          <p14:tracePt t="138752" x="4545013" y="5667375"/>
          <p14:tracePt t="138752" x="4545013" y="5689600"/>
          <p14:tracePt t="138753" x="4545013" y="5713413"/>
          <p14:tracePt t="138754" x="4545013" y="5745163"/>
          <p14:tracePt t="138755" x="4545013" y="5768975"/>
          <p14:tracePt t="138756" x="4545013" y="5792788"/>
          <p14:tracePt t="138758" x="4545013" y="5815013"/>
          <p14:tracePt t="138758" x="4545013" y="5830888"/>
          <p14:tracePt t="138759" x="4545013" y="5854700"/>
          <p14:tracePt t="138760" x="4545013" y="5878513"/>
          <p14:tracePt t="138761" x="4545013" y="5902325"/>
          <p14:tracePt t="138763" x="4545013" y="5918200"/>
          <p14:tracePt t="138764" x="4545013" y="5940425"/>
          <p14:tracePt t="138764" x="4545013" y="5964238"/>
          <p14:tracePt t="138765" x="4545013" y="5972175"/>
          <p14:tracePt t="138766" x="4545013" y="5995988"/>
          <p14:tracePt t="138767" x="4545013" y="6011863"/>
          <p14:tracePt t="138769" x="4545013" y="6035675"/>
          <p14:tracePt t="138769" x="4545013" y="6049963"/>
          <p14:tracePt t="138770" x="4545013" y="6065838"/>
          <p14:tracePt t="138771" x="4545013" y="6073775"/>
          <p14:tracePt t="138772" x="4545013" y="6089650"/>
          <p14:tracePt t="138774" x="4545013" y="6105525"/>
          <p14:tracePt t="138780" x="4537075" y="6191250"/>
          <p14:tracePt t="138781" x="4537075" y="6199188"/>
          <p14:tracePt t="138782" x="4537075" y="6215063"/>
          <p14:tracePt t="138784" x="4537075" y="6230938"/>
          <p14:tracePt t="138785" x="4537075" y="6238875"/>
          <p14:tracePt t="138786" x="4537075" y="6246813"/>
          <p14:tracePt t="138787" x="4537075" y="6254750"/>
          <p14:tracePt t="138788" x="4537075" y="6262688"/>
          <p14:tracePt t="138789" x="4537075" y="6270625"/>
          <p14:tracePt t="138791" x="4537075" y="6278563"/>
          <p14:tracePt t="138793" x="4537075" y="6286500"/>
          <p14:tracePt t="138794" x="4537075" y="6294438"/>
          <p14:tracePt t="138797" x="4537075" y="6300788"/>
          <p14:tracePt t="138798" x="4537075" y="6308725"/>
          <p14:tracePt t="138802" x="4537075" y="6316663"/>
          <p14:tracePt t="138803" x="4529138" y="6316663"/>
          <p14:tracePt t="138892" x="4529138" y="6324600"/>
          <p14:tracePt t="138908" x="4537075" y="6324600"/>
          <p14:tracePt t="138911" x="4545013" y="6324600"/>
          <p14:tracePt t="138913" x="4552950" y="6324600"/>
          <p14:tracePt t="138915" x="4560888" y="6324600"/>
          <p14:tracePt t="138918" x="4568825" y="6324600"/>
          <p14:tracePt t="138918" x="4575175" y="6324600"/>
          <p14:tracePt t="138921" x="4583113" y="6324600"/>
          <p14:tracePt t="138921" x="4591050" y="6324600"/>
          <p14:tracePt t="138924" x="4598988" y="6324600"/>
          <p14:tracePt t="138924" x="4606925" y="6324600"/>
          <p14:tracePt t="138927" x="4614863" y="6324600"/>
          <p14:tracePt t="138928" x="4622800" y="6324600"/>
          <p14:tracePt t="138930" x="4630738" y="6324600"/>
          <p14:tracePt t="138931" x="4638675" y="6324600"/>
          <p14:tracePt t="138932" x="4646613" y="6324600"/>
          <p14:tracePt t="138933" x="4654550" y="6324600"/>
          <p14:tracePt t="138934" x="4662488" y="6324600"/>
          <p14:tracePt t="138937" x="4670425" y="6324600"/>
          <p14:tracePt t="138937" x="4678363" y="6324600"/>
          <p14:tracePt t="138940" x="4686300" y="6324600"/>
          <p14:tracePt t="138940" x="4694238" y="6324600"/>
          <p14:tracePt t="138941" x="4700588" y="6324600"/>
          <p14:tracePt t="138944" x="4708525" y="6324600"/>
          <p14:tracePt t="138945" x="4716463" y="6324600"/>
          <p14:tracePt t="138946" x="4724400" y="6324600"/>
          <p14:tracePt t="138947" x="4732338" y="6324600"/>
          <p14:tracePt t="138948" x="4740275" y="6316663"/>
          <p14:tracePt t="138951" x="4748213" y="6316663"/>
          <p14:tracePt t="138951" x="4756150" y="6316663"/>
          <p14:tracePt t="138952" x="4764088" y="6316663"/>
          <p14:tracePt t="138953" x="4772025" y="6316663"/>
          <p14:tracePt t="138956" x="4779963" y="6308725"/>
          <p14:tracePt t="138956" x="4787900" y="6308725"/>
          <p14:tracePt t="138959" x="4795838" y="6308725"/>
          <p14:tracePt t="138959" x="4803775" y="6308725"/>
          <p14:tracePt t="138960" x="4811713" y="6308725"/>
          <p14:tracePt t="138962" x="4818063" y="6300788"/>
          <p14:tracePt t="138964" x="4826000" y="6300788"/>
          <p14:tracePt t="138966" x="4833938" y="6300788"/>
          <p14:tracePt t="138966" x="4841875" y="6300788"/>
          <p14:tracePt t="138969" x="4849813" y="6294438"/>
          <p14:tracePt t="138969" x="4857750" y="6294438"/>
          <p14:tracePt t="138972" x="4865688" y="6294438"/>
          <p14:tracePt t="138973" x="4873625" y="6294438"/>
          <p14:tracePt t="138976" x="4881563" y="6294438"/>
          <p14:tracePt t="138978" x="4889500" y="6294438"/>
          <p14:tracePt t="138979" x="4889500" y="6286500"/>
          <p14:tracePt t="138980" x="4897438" y="6286500"/>
          <p14:tracePt t="138983" x="4905375" y="6286500"/>
          <p14:tracePt t="138987" x="4913313" y="6286500"/>
          <p14:tracePt t="138991" x="4921250" y="6286500"/>
          <p14:tracePt t="138994" x="4929188" y="6286500"/>
          <p14:tracePt t="139004" x="4937125" y="6278563"/>
          <p14:tracePt t="139009" x="4943475" y="6278563"/>
          <p14:tracePt t="139019" x="4951413" y="6278563"/>
          <p14:tracePt t="139029" x="4959350" y="6278563"/>
          <p14:tracePt t="139032" x="4967288" y="6278563"/>
          <p14:tracePt t="139035" x="4975225" y="6270625"/>
          <p14:tracePt t="139037" x="4983163" y="6270625"/>
          <p14:tracePt t="139039" x="4983163" y="6262688"/>
          <p14:tracePt t="139039" x="4991100" y="6262688"/>
          <p14:tracePt t="139043" x="4999038" y="6254750"/>
          <p14:tracePt t="139045" x="4999038" y="6246813"/>
          <p14:tracePt t="139046" x="5006975" y="6246813"/>
          <p14:tracePt t="139047" x="5014913" y="6246813"/>
          <p14:tracePt t="139050" x="5022850" y="6238875"/>
          <p14:tracePt t="139052" x="5030788" y="6230938"/>
          <p14:tracePt t="139054" x="5038725" y="6230938"/>
          <p14:tracePt t="139056" x="5046663" y="6223000"/>
          <p14:tracePt t="139058" x="5054600" y="6223000"/>
          <p14:tracePt t="139058" x="5054600" y="6215063"/>
          <p14:tracePt t="139061" x="5060950" y="6207125"/>
          <p14:tracePt t="139063" x="5068888" y="6199188"/>
          <p14:tracePt t="139065" x="5076825" y="6191250"/>
          <p14:tracePt t="139068" x="5084763" y="6191250"/>
          <p14:tracePt t="139068" x="5092700" y="6183313"/>
          <p14:tracePt t="139072" x="5100638" y="6175375"/>
          <p14:tracePt t="139073" x="5108575" y="6175375"/>
          <p14:tracePt t="139076" x="5108575" y="6169025"/>
          <p14:tracePt t="139076" x="5116513" y="6169025"/>
          <p14:tracePt t="139078" x="5124450" y="6161088"/>
          <p14:tracePt t="139080" x="5124450" y="6153150"/>
          <p14:tracePt t="139081" x="5132388" y="6153150"/>
          <p14:tracePt t="139083" x="5140325" y="6153150"/>
          <p14:tracePt t="139083" x="5140325" y="6145213"/>
          <p14:tracePt t="139084" x="5148263" y="6145213"/>
          <p14:tracePt t="139088" x="5156200" y="6137275"/>
          <p14:tracePt t="139090" x="5164138" y="6137275"/>
          <p14:tracePt t="139090" x="5164138" y="6129338"/>
          <p14:tracePt t="139093" x="5172075" y="6121400"/>
          <p14:tracePt t="139095" x="5172075" y="6113463"/>
          <p14:tracePt t="139095" x="5180013" y="6113463"/>
          <p14:tracePt t="139097" x="5180013" y="6105525"/>
          <p14:tracePt t="139099" x="5186363" y="6105525"/>
          <p14:tracePt t="139099" x="5186363" y="6097588"/>
          <p14:tracePt t="139100" x="5194300" y="6097588"/>
          <p14:tracePt t="139104" x="5202238" y="6089650"/>
          <p14:tracePt t="139107" x="5210175" y="6081713"/>
          <p14:tracePt t="139109" x="5210175" y="6073775"/>
          <p14:tracePt t="139109" x="5210175" y="6065838"/>
          <p14:tracePt t="139110" x="5218113" y="6065838"/>
          <p14:tracePt t="139111" x="5218113" y="6057900"/>
          <p14:tracePt t="139114" x="5226050" y="6049963"/>
          <p14:tracePt t="139116" x="5233988" y="6043613"/>
          <p14:tracePt t="139118" x="5233988" y="6035675"/>
          <p14:tracePt t="139120" x="5241925" y="6035675"/>
          <p14:tracePt t="139121" x="5241925" y="6027738"/>
          <p14:tracePt t="139123" x="5241925" y="6019800"/>
          <p14:tracePt t="139123" x="5249863" y="6011863"/>
          <p14:tracePt t="139126" x="5249863" y="6003925"/>
          <p14:tracePt t="139126" x="5249863" y="5995988"/>
          <p14:tracePt t="139129" x="5257800" y="5988050"/>
          <p14:tracePt t="139130" x="5257800" y="5980113"/>
          <p14:tracePt t="139131" x="5265738" y="5972175"/>
          <p14:tracePt t="139132" x="5265738" y="5964238"/>
          <p14:tracePt t="139134" x="5265738" y="5956300"/>
          <p14:tracePt t="139135" x="5265738" y="5948363"/>
          <p14:tracePt t="139135" x="5273675" y="5940425"/>
          <p14:tracePt t="139138" x="5273675" y="5924550"/>
          <p14:tracePt t="139140" x="5281613" y="5918200"/>
          <p14:tracePt t="139140" x="5281613" y="5910263"/>
          <p14:tracePt t="139141" x="5281613" y="5902325"/>
          <p14:tracePt t="139143" x="5281613" y="5894388"/>
          <p14:tracePt t="139143" x="5289550" y="5886450"/>
          <p14:tracePt t="139144" x="5289550" y="5878513"/>
          <p14:tracePt t="139145" x="5289550" y="5870575"/>
          <p14:tracePt t="139147" x="5289550" y="5862638"/>
          <p14:tracePt t="139148" x="5289550" y="5854700"/>
          <p14:tracePt t="139148" x="5289550" y="5838825"/>
          <p14:tracePt t="139151" x="5297488" y="5822950"/>
          <p14:tracePt t="139152" x="5297488" y="5815013"/>
          <p14:tracePt t="139152" x="5297488" y="5807075"/>
          <p14:tracePt t="139153" x="5297488" y="5792788"/>
          <p14:tracePt t="139154" x="5297488" y="5784850"/>
          <p14:tracePt t="139155" x="5297488" y="5776913"/>
          <p14:tracePt t="139156" x="5297488" y="5761038"/>
          <p14:tracePt t="139157" x="5297488" y="5745163"/>
          <p14:tracePt t="139158" x="5297488" y="5737225"/>
          <p14:tracePt t="139159" x="5297488" y="5729288"/>
          <p14:tracePt t="139160" x="5297488" y="5713413"/>
          <p14:tracePt t="139161" x="5297488" y="5705475"/>
          <p14:tracePt t="139163" x="5297488" y="5689600"/>
          <p14:tracePt t="139163" x="5297488" y="5673725"/>
          <p14:tracePt t="139164" x="5297488" y="5659438"/>
          <p14:tracePt t="139165" x="5297488" y="5643563"/>
          <p14:tracePt t="139166" x="5297488" y="5635625"/>
          <p14:tracePt t="139168" x="5297488" y="5619750"/>
          <p14:tracePt t="139169" x="5297488" y="5603875"/>
          <p14:tracePt t="139169" x="5297488" y="5588000"/>
          <p14:tracePt t="139170" x="5297488" y="5572125"/>
          <p14:tracePt t="139171" x="5297488" y="5556250"/>
          <p14:tracePt t="139173" x="5297488" y="5541963"/>
          <p14:tracePt t="139173" x="5297488" y="5526088"/>
          <p14:tracePt t="139174" x="5297488" y="5510213"/>
          <p14:tracePt t="139175" x="5297488" y="5486400"/>
          <p14:tracePt t="139176" x="5297488" y="5470525"/>
          <p14:tracePt t="139178" x="5297488" y="5454650"/>
          <p14:tracePt t="139178" x="5297488" y="5438775"/>
          <p14:tracePt t="139180" x="5297488" y="5424488"/>
          <p14:tracePt t="139181" x="5297488" y="5400675"/>
          <p14:tracePt t="139181" x="5297488" y="5384800"/>
          <p14:tracePt t="139183" x="5297488" y="5360988"/>
          <p14:tracePt t="139183" x="5297488" y="5337175"/>
          <p14:tracePt t="139184" x="5297488" y="5321300"/>
          <p14:tracePt t="139186" x="5297488" y="5299075"/>
          <p14:tracePt t="139186" x="5297488" y="5283200"/>
          <p14:tracePt t="139188" x="5297488" y="5251450"/>
          <p14:tracePt t="139188" x="5297488" y="5235575"/>
          <p14:tracePt t="139189" x="5297488" y="5211763"/>
          <p14:tracePt t="139190" x="5297488" y="5187950"/>
          <p14:tracePt t="139191" x="5297488" y="5165725"/>
          <p14:tracePt t="139193" x="5297488" y="5141913"/>
          <p14:tracePt t="139193" x="5297488" y="5118100"/>
          <p14:tracePt t="139194" x="5297488" y="5094288"/>
          <p14:tracePt t="139195" x="5297488" y="5070475"/>
          <p14:tracePt t="139197" x="5297488" y="5048250"/>
          <p14:tracePt t="139197" x="5303838" y="5024438"/>
          <p14:tracePt t="139198" x="5303838" y="5000625"/>
          <p14:tracePt t="139200" x="5303838" y="4976813"/>
          <p14:tracePt t="139200" x="5303838" y="4945063"/>
          <p14:tracePt t="139201" x="5303838" y="4922838"/>
          <p14:tracePt t="139203" x="5303838" y="4891088"/>
          <p14:tracePt t="139203" x="5303838" y="4867275"/>
          <p14:tracePt t="139204" x="5303838" y="4835525"/>
          <p14:tracePt t="139205" x="5303838" y="4819650"/>
          <p14:tracePt t="139206" x="5303838" y="4797425"/>
          <p14:tracePt t="139207" x="5303838" y="4765675"/>
          <p14:tracePt t="139208" x="5303838" y="4733925"/>
          <p14:tracePt t="139209" x="5303838" y="4710113"/>
          <p14:tracePt t="139210" x="5303838" y="4678363"/>
          <p14:tracePt t="139211" x="5303838" y="4656138"/>
          <p14:tracePt t="139213" x="5297488" y="4632325"/>
          <p14:tracePt t="139213" x="5297488" y="4608513"/>
          <p14:tracePt t="139214" x="5297488" y="4576763"/>
          <p14:tracePt t="139215" x="5297488" y="4552950"/>
          <p14:tracePt t="139216" x="5297488" y="4530725"/>
          <p14:tracePt t="139217" x="5297488" y="4498975"/>
          <p14:tracePt t="139218" x="5289550" y="4483100"/>
          <p14:tracePt t="139220" x="5289550" y="4459288"/>
          <p14:tracePt t="139220" x="5289550" y="4427538"/>
          <p14:tracePt t="139221" x="5289550" y="4405313"/>
          <p14:tracePt t="139222" x="5281613" y="4389438"/>
          <p14:tracePt t="139223" x="5281613" y="4357688"/>
          <p14:tracePt t="139224" x="5281613" y="4341813"/>
          <p14:tracePt t="139225" x="5281613" y="4318000"/>
          <p14:tracePt t="139226" x="5281613" y="4302125"/>
          <p14:tracePt t="139228" x="5281613" y="4279900"/>
          <p14:tracePt t="139228" x="5281613" y="4264025"/>
          <p14:tracePt t="139230" x="5281613" y="4240213"/>
          <p14:tracePt t="139231" x="5281613" y="4216400"/>
          <p14:tracePt t="139232" x="5273675" y="4200525"/>
          <p14:tracePt t="139232" x="5273675" y="4176713"/>
          <p14:tracePt t="139233" x="5273675" y="4162425"/>
          <p14:tracePt t="139234" x="5273675" y="4146550"/>
          <p14:tracePt t="139235" x="5273675" y="4122738"/>
          <p14:tracePt t="139237" x="5273675" y="4106863"/>
          <p14:tracePt t="139237" x="5273675" y="4083050"/>
          <p14:tracePt t="139238" x="5273675" y="4067175"/>
          <p14:tracePt t="139239" x="5273675" y="4052888"/>
          <p14:tracePt t="139240" x="5273675" y="4037013"/>
          <p14:tracePt t="139241" x="5273675" y="4021138"/>
          <p14:tracePt t="139242" x="5273675" y="4005263"/>
          <p14:tracePt t="139243" x="5265738" y="3989388"/>
          <p14:tracePt t="139244" x="5265738" y="3965575"/>
          <p14:tracePt t="139245" x="5265738" y="3949700"/>
          <p14:tracePt t="139246" x="5265738" y="3941763"/>
          <p14:tracePt t="139248" x="5265738" y="3927475"/>
          <p14:tracePt t="139249" x="5265738" y="3911600"/>
          <p14:tracePt t="139249" x="5265738" y="3895725"/>
          <p14:tracePt t="139250" x="5265738" y="3871913"/>
          <p14:tracePt t="139251" x="5265738" y="3856038"/>
          <p14:tracePt t="139252" x="5265738" y="3848100"/>
          <p14:tracePt t="139254" x="5265738" y="3832225"/>
          <p14:tracePt t="139254" x="5265738" y="3816350"/>
          <p14:tracePt t="139255" x="5265738" y="3802063"/>
          <p14:tracePt t="139256" x="5265738" y="3778250"/>
          <p14:tracePt t="139257" x="5265738" y="3762375"/>
          <p14:tracePt t="139258" x="5265738" y="3746500"/>
          <p14:tracePt t="139259" x="5265738" y="3730625"/>
          <p14:tracePt t="139260" x="5265738" y="3714750"/>
          <p14:tracePt t="139261" x="5265738" y="3698875"/>
          <p14:tracePt t="139263" x="5265738" y="3683000"/>
          <p14:tracePt t="139264" x="5265738" y="3660775"/>
          <p14:tracePt t="139264" x="5265738" y="3644900"/>
          <p14:tracePt t="139265" x="5265738" y="3629025"/>
          <p14:tracePt t="139267" x="5265738" y="3613150"/>
          <p14:tracePt t="139267" x="5273675" y="3597275"/>
          <p14:tracePt t="139268" x="5273675" y="3581400"/>
          <p14:tracePt t="139269" x="5273675" y="3565525"/>
          <p14:tracePt t="139271" x="5273675" y="3551238"/>
          <p14:tracePt t="139271" x="5273675" y="3535363"/>
          <p14:tracePt t="139272" x="5273675" y="3519488"/>
          <p14:tracePt t="139273" x="5281613" y="3503613"/>
          <p14:tracePt t="139274" x="5281613" y="3487738"/>
          <p14:tracePt t="139275" x="5281613" y="3471863"/>
          <p14:tracePt t="139276" x="5281613" y="3455988"/>
          <p14:tracePt t="139277" x="5289550" y="3440113"/>
          <p14:tracePt t="139278" x="5289550" y="3425825"/>
          <p14:tracePt t="139280" x="5289550" y="3409950"/>
          <p14:tracePt t="139281" x="5289550" y="3394075"/>
          <p14:tracePt t="139281" x="5289550" y="3378200"/>
          <p14:tracePt t="139282" x="5297488" y="3370263"/>
          <p14:tracePt t="139283" x="5297488" y="3354388"/>
          <p14:tracePt t="139284" x="5297488" y="3338513"/>
          <p14:tracePt t="139285" x="5297488" y="3322638"/>
          <p14:tracePt t="139286" x="5303838" y="3314700"/>
          <p14:tracePt t="139288" x="5303838" y="3300413"/>
          <p14:tracePt t="139288" x="5303838" y="3292475"/>
          <p14:tracePt t="139289" x="5303838" y="3276600"/>
          <p14:tracePt t="139290" x="5303838" y="3260725"/>
          <p14:tracePt t="139291" x="5303838" y="3252788"/>
          <p14:tracePt t="139292" x="5303838" y="3236913"/>
          <p14:tracePt t="139293" x="5303838" y="3221038"/>
          <p14:tracePt t="139295" x="5311775" y="3213100"/>
          <p14:tracePt t="139295" x="5311775" y="3197225"/>
          <p14:tracePt t="139297" x="5311775" y="3181350"/>
          <p14:tracePt t="139297" x="5311775" y="3175000"/>
          <p14:tracePt t="139299" x="5319713" y="3159125"/>
          <p14:tracePt t="139299" x="5319713" y="3143250"/>
          <p14:tracePt t="139300" x="5319713" y="3135313"/>
          <p14:tracePt t="139301" x="5319713" y="3127375"/>
          <p14:tracePt t="139302" x="5327650" y="3111500"/>
          <p14:tracePt t="139303" x="5327650" y="3095625"/>
          <p14:tracePt t="139305" x="5327650" y="3087688"/>
          <p14:tracePt t="139306" x="5327650" y="3071813"/>
          <p14:tracePt t="139306" x="5327650" y="3055938"/>
          <p14:tracePt t="139307" x="5327650" y="3049588"/>
          <p14:tracePt t="139308" x="5335588" y="3041650"/>
          <p14:tracePt t="139309" x="5335588" y="3025775"/>
          <p14:tracePt t="139311" x="5335588" y="3017838"/>
          <p14:tracePt t="139311" x="5335588" y="3001963"/>
          <p14:tracePt t="139313" x="5335588" y="2986088"/>
          <p14:tracePt t="139313" x="5335588" y="2978150"/>
          <p14:tracePt t="139314" x="5335588" y="2962275"/>
          <p14:tracePt t="139316" x="5343525" y="2954338"/>
          <p14:tracePt t="139316" x="5343525" y="2946400"/>
          <p14:tracePt t="139317" x="5343525" y="2930525"/>
          <p14:tracePt t="139318" x="5343525" y="2916238"/>
          <p14:tracePt t="139319" x="5343525" y="2908300"/>
          <p14:tracePt t="139320" x="5343525" y="2900363"/>
          <p14:tracePt t="139322" x="5343525" y="2884488"/>
          <p14:tracePt t="139323" x="5343525" y="2876550"/>
          <p14:tracePt t="139323" x="5343525" y="2860675"/>
          <p14:tracePt t="139324" x="5343525" y="2852738"/>
          <p14:tracePt t="139325" x="5351463" y="2844800"/>
          <p14:tracePt t="139326" x="5351463" y="2828925"/>
          <p14:tracePt t="139327" x="5351463" y="2820988"/>
          <p14:tracePt t="139328" x="5351463" y="2813050"/>
          <p14:tracePt t="139330" x="5351463" y="2798763"/>
          <p14:tracePt t="139330" x="5351463" y="2790825"/>
          <p14:tracePt t="139331" x="5351463" y="2774950"/>
          <p14:tracePt t="139332" x="5351463" y="2767013"/>
          <p14:tracePt t="139333" x="5351463" y="2751138"/>
          <p14:tracePt t="139334" x="5359400" y="2735263"/>
          <p14:tracePt t="139335" x="5359400" y="2727325"/>
          <p14:tracePt t="139336" x="5359400" y="2719388"/>
          <p14:tracePt t="139337" x="5359400" y="2703513"/>
          <p14:tracePt t="139338" x="5359400" y="2695575"/>
          <p14:tracePt t="139340" x="5359400" y="2681288"/>
          <p14:tracePt t="139340" x="5359400" y="2665413"/>
          <p14:tracePt t="139341" x="5359400" y="2657475"/>
          <p14:tracePt t="139343" x="5359400" y="2641600"/>
          <p14:tracePt t="139344" x="5359400" y="2625725"/>
          <p14:tracePt t="139345" x="5359400" y="2609850"/>
          <p14:tracePt t="139347" x="5359400" y="2601913"/>
          <p14:tracePt t="139347" x="5359400" y="2586038"/>
          <p14:tracePt t="139349" x="5359400" y="2578100"/>
          <p14:tracePt t="139349" x="5359400" y="2570163"/>
          <p14:tracePt t="139350" x="5359400" y="2555875"/>
          <p14:tracePt t="139351" x="5359400" y="2540000"/>
          <p14:tracePt t="139353" x="5359400" y="2532063"/>
          <p14:tracePt t="139353" x="5359400" y="2524125"/>
          <p14:tracePt t="139354" x="5359400" y="2508250"/>
          <p14:tracePt t="139355" x="5359400" y="2500313"/>
          <p14:tracePt t="139357" x="5359400" y="2492375"/>
          <p14:tracePt t="139358" x="5359400" y="2476500"/>
          <p14:tracePt t="139358" x="5359400" y="2468563"/>
          <p14:tracePt t="139359" x="5359400" y="2452688"/>
          <p14:tracePt t="139360" x="5359400" y="2444750"/>
          <p14:tracePt t="139361" x="5359400" y="2430463"/>
          <p14:tracePt t="139363" x="5359400" y="2422525"/>
          <p14:tracePt t="139364" x="5359400" y="2414588"/>
          <p14:tracePt t="139364" x="5359400" y="2398713"/>
          <p14:tracePt t="139365" x="5359400" y="2382838"/>
          <p14:tracePt t="139366" x="5351463" y="2374900"/>
          <p14:tracePt t="139367" x="5351463" y="2366963"/>
          <p14:tracePt t="139368" x="5351463" y="2351088"/>
          <p14:tracePt t="139369" x="5351463" y="2343150"/>
          <p14:tracePt t="139370" x="5351463" y="2327275"/>
          <p14:tracePt t="139371" x="5351463" y="2319338"/>
          <p14:tracePt t="139372" x="5343525" y="2305050"/>
          <p14:tracePt t="139374" x="5343525" y="2297113"/>
          <p14:tracePt t="139374" x="5343525" y="2289175"/>
          <p14:tracePt t="139375" x="5343525" y="2273300"/>
          <p14:tracePt t="139376" x="5343525" y="2265363"/>
          <p14:tracePt t="139377" x="5343525" y="2249488"/>
          <p14:tracePt t="139378" x="5343525" y="2241550"/>
          <p14:tracePt t="139380" x="5335588" y="2233613"/>
          <p14:tracePt t="139381" x="5335588" y="2217738"/>
          <p14:tracePt t="139381" x="5335588" y="2201863"/>
          <p14:tracePt t="139382" x="5335588" y="2193925"/>
          <p14:tracePt t="139383" x="5335588" y="2185988"/>
          <p14:tracePt t="139384" x="5335588" y="2179638"/>
          <p14:tracePt t="139385" x="5327650" y="2163763"/>
          <p14:tracePt t="139386" x="5327650" y="2155825"/>
          <p14:tracePt t="139387" x="5327650" y="2147888"/>
          <p14:tracePt t="139388" x="5327650" y="2132013"/>
          <p14:tracePt t="139389" x="5327650" y="2124075"/>
          <p14:tracePt t="139390" x="5327650" y="2116138"/>
          <p14:tracePt t="139392" x="5327650" y="2108200"/>
          <p14:tracePt t="139392" x="5327650" y="2100263"/>
          <p14:tracePt t="139393" x="5319713" y="2092325"/>
          <p14:tracePt t="139394" x="5319713" y="2076450"/>
          <p14:tracePt t="139395" x="5319713" y="2068513"/>
          <p14:tracePt t="139397" x="5319713" y="2060575"/>
          <p14:tracePt t="139397" x="5319713" y="2054225"/>
          <p14:tracePt t="139399" x="5319713" y="2046288"/>
          <p14:tracePt t="139399" x="5311775" y="2038350"/>
          <p14:tracePt t="139400" x="5311775" y="2030413"/>
          <p14:tracePt t="139401" x="5311775" y="2022475"/>
          <p14:tracePt t="139402" x="5311775" y="2014538"/>
          <p14:tracePt t="139403" x="5311775" y="2006600"/>
          <p14:tracePt t="139404" x="5311775" y="1998663"/>
          <p14:tracePt t="139405" x="5311775" y="1990725"/>
          <p14:tracePt t="139406" x="5311775" y="1982788"/>
          <p14:tracePt t="139408" x="5311775" y="1974850"/>
          <p14:tracePt t="139410" x="5311775" y="1966913"/>
          <p14:tracePt t="139410" x="5311775" y="1958975"/>
          <p14:tracePt t="139411" x="5303838" y="1958975"/>
          <p14:tracePt t="139413" x="5303838" y="1951038"/>
          <p14:tracePt t="139413" x="5303838" y="1943100"/>
          <p14:tracePt t="139415" x="5303838" y="1935163"/>
          <p14:tracePt t="139418" x="5303838" y="1928813"/>
          <p14:tracePt t="139418" x="5297488" y="1920875"/>
          <p14:tracePt t="139422" x="5297488" y="1912938"/>
          <p14:tracePt t="139425" x="5297488" y="1905000"/>
          <p14:tracePt t="139429" x="5297488" y="1897063"/>
          <p14:tracePt t="139487" x="5289550" y="1897063"/>
          <p14:tracePt t="139499" x="5281613" y="1897063"/>
          <p14:tracePt t="139503" x="5273675" y="1897063"/>
          <p14:tracePt t="139504" x="5265738" y="1897063"/>
          <p14:tracePt t="139507" x="5257800" y="1897063"/>
          <p14:tracePt t="139510" x="5249863" y="1905000"/>
          <p14:tracePt t="139512" x="5241925" y="1905000"/>
          <p14:tracePt t="139516" x="5233988" y="1905000"/>
          <p14:tracePt t="139519" x="5226050" y="1905000"/>
          <p14:tracePt t="139523" x="5226050" y="1912938"/>
          <p14:tracePt t="139525" x="5218113" y="1912938"/>
          <p14:tracePt t="139528" x="5210175" y="1912938"/>
          <p14:tracePt t="139531" x="5202238" y="1912938"/>
          <p14:tracePt t="139534" x="5194300" y="1912938"/>
          <p14:tracePt t="139534" x="5194300" y="1920875"/>
          <p14:tracePt t="139537" x="5186363" y="1920875"/>
          <p14:tracePt t="139542" x="5180013" y="1920875"/>
          <p14:tracePt t="139545" x="5172075" y="1920875"/>
          <p14:tracePt t="139545" x="5172075" y="1928813"/>
          <p14:tracePt t="139550" x="5164138" y="1928813"/>
          <p14:tracePt t="139554" x="5156200" y="1928813"/>
          <p14:tracePt t="139557" x="5156200" y="1935163"/>
          <p14:tracePt t="139557" x="5148263" y="1935163"/>
          <p14:tracePt t="139561" x="5140325" y="1935163"/>
          <p14:tracePt t="139564" x="5132388" y="1935163"/>
          <p14:tracePt t="139570" x="5124450" y="1935163"/>
          <p14:tracePt t="139570" x="5124450" y="1943100"/>
          <p14:tracePt t="139573" x="5116513" y="1943100"/>
          <p14:tracePt t="139577" x="5108575" y="1943100"/>
          <p14:tracePt t="139580" x="5100638" y="1943100"/>
          <p14:tracePt t="139583" x="5092700" y="1943100"/>
          <p14:tracePt t="139586" x="5084763" y="1951038"/>
          <p14:tracePt t="139591" x="5076825" y="1951038"/>
          <p14:tracePt t="139594" x="5076825" y="1958975"/>
          <p14:tracePt t="139594" x="5068888" y="1958975"/>
          <p14:tracePt t="139598" x="5060950" y="1958975"/>
          <p14:tracePt t="139601" x="5054600" y="1958975"/>
          <p14:tracePt t="139603" x="5046663" y="1958975"/>
          <p14:tracePt t="139605" x="5046663" y="1966913"/>
          <p14:tracePt t="139605" x="5038725" y="1966913"/>
          <p14:tracePt t="139608" x="5030788" y="1966913"/>
          <p14:tracePt t="139612" x="5022850" y="1974850"/>
          <p14:tracePt t="139613" x="5014913" y="1974850"/>
          <p14:tracePt t="139616" x="5006975" y="1974850"/>
          <p14:tracePt t="139618" x="4999038" y="1974850"/>
          <p14:tracePt t="139620" x="4991100" y="1974850"/>
          <p14:tracePt t="139623" x="4983163" y="1974850"/>
          <p14:tracePt t="139625" x="4975225" y="1974850"/>
          <p14:tracePt t="139625" x="4975225" y="1982788"/>
          <p14:tracePt t="139628" x="4967288" y="1982788"/>
          <p14:tracePt t="139630" x="4959350" y="1982788"/>
          <p14:tracePt t="139631" x="4951413" y="1982788"/>
          <p14:tracePt t="139635" x="4943475" y="1982788"/>
          <p14:tracePt t="139635" x="4937125" y="1982788"/>
          <p14:tracePt t="139639" x="4929188" y="1990725"/>
          <p14:tracePt t="139639" x="4921250" y="1990725"/>
          <p14:tracePt t="139643" x="4913313" y="1990725"/>
          <p14:tracePt t="139645" x="4905375" y="1990725"/>
          <p14:tracePt t="139645" x="4905375" y="1998663"/>
          <p14:tracePt t="139648" x="4897438" y="1998663"/>
          <p14:tracePt t="139650" x="4889500" y="1998663"/>
          <p14:tracePt t="139653" x="4881563" y="1998663"/>
          <p14:tracePt t="139656" x="4873625" y="1998663"/>
          <p14:tracePt t="139656" x="4873625" y="2006600"/>
          <p14:tracePt t="139658" x="4865688" y="2006600"/>
          <p14:tracePt t="139663" x="4857750" y="2006600"/>
          <p14:tracePt t="139666" x="4849813" y="2006600"/>
          <p14:tracePt t="139666" x="4849813" y="2014538"/>
          <p14:tracePt t="139672" x="4841875" y="2014538"/>
          <p14:tracePt t="139677" x="4833938" y="2014538"/>
          <p14:tracePt t="139763" x="4826000" y="2014538"/>
          <p14:tracePt t="139768" x="4818063" y="2014538"/>
          <p14:tracePt t="139773" x="4811713" y="2014538"/>
          <p14:tracePt t="139777" x="4803775" y="2014538"/>
          <p14:tracePt t="139780" x="4795838" y="2014538"/>
          <p14:tracePt t="139786" x="4787900" y="2022475"/>
          <p14:tracePt t="139790" x="4779963" y="2022475"/>
          <p14:tracePt t="139794" x="4772025" y="2022475"/>
          <p14:tracePt t="139795" x="4764088" y="2030413"/>
          <p14:tracePt t="139799" x="4756150" y="2030413"/>
          <p14:tracePt t="139803" x="4748213" y="2030413"/>
          <p14:tracePt t="139804" x="4740275" y="2030413"/>
          <p14:tracePt t="139807" x="4732338" y="2030413"/>
          <p14:tracePt t="139808" x="4724400" y="2030413"/>
          <p14:tracePt t="139810" x="4716463" y="2030413"/>
          <p14:tracePt t="139812" x="4716463" y="2038350"/>
          <p14:tracePt t="139813" x="4708525" y="2038350"/>
          <p14:tracePt t="139814" x="4700588" y="2038350"/>
          <p14:tracePt t="139817" x="4694238" y="2038350"/>
          <p14:tracePt t="139818" x="4694238" y="2046288"/>
          <p14:tracePt t="139819" x="4686300" y="2046288"/>
          <p14:tracePt t="139823" x="4678363" y="2046288"/>
          <p14:tracePt t="139824" x="4670425" y="2046288"/>
          <p14:tracePt t="139826" x="4670425" y="2054225"/>
          <p14:tracePt t="139828" x="4662488" y="2054225"/>
          <p14:tracePt t="139830" x="4654550" y="2054225"/>
          <p14:tracePt t="139833" x="4646613" y="2054225"/>
          <p14:tracePt t="139833" x="4638675" y="2060575"/>
          <p14:tracePt t="139838" x="4630738" y="2060575"/>
          <p14:tracePt t="139839" x="4622800" y="2060575"/>
          <p14:tracePt t="139841" x="4622800" y="2068513"/>
          <p14:tracePt t="139841" x="4614863" y="2068513"/>
          <p14:tracePt t="139845" x="4606925" y="2068513"/>
          <p14:tracePt t="139846" x="4598988" y="2068513"/>
          <p14:tracePt t="139849" x="4591050" y="2068513"/>
          <p14:tracePt t="139849" x="4583113" y="2068513"/>
          <p14:tracePt t="139851" x="4575175" y="2076450"/>
          <p14:tracePt t="139853" x="4568825" y="2076450"/>
          <p14:tracePt t="139854" x="4560888" y="2076450"/>
          <p14:tracePt t="139856" x="4552950" y="2076450"/>
          <p14:tracePt t="139857" x="4545013" y="2076450"/>
          <p14:tracePt t="139859" x="4537075" y="2084388"/>
          <p14:tracePt t="139859" x="4529138" y="2084388"/>
          <p14:tracePt t="139860" x="4521200" y="2084388"/>
          <p14:tracePt t="139861" x="4513263" y="2084388"/>
          <p14:tracePt t="139864" x="4497388" y="2084388"/>
          <p14:tracePt t="139865" x="4489450" y="2084388"/>
          <p14:tracePt t="139867" x="4481513" y="2092325"/>
          <p14:tracePt t="139867" x="4473575" y="2092325"/>
          <p14:tracePt t="139868" x="4465638" y="2092325"/>
          <p14:tracePt t="139869" x="4457700" y="2092325"/>
          <p14:tracePt t="139870" x="4443413" y="2100263"/>
          <p14:tracePt t="139871" x="4435475" y="2100263"/>
          <p14:tracePt t="139873" x="4427538" y="2100263"/>
          <p14:tracePt t="139874" x="4419600" y="2100263"/>
          <p14:tracePt t="139874" x="4411663" y="2100263"/>
          <p14:tracePt t="139875" x="4403725" y="2100263"/>
          <p14:tracePt t="139876" x="4387850" y="2100263"/>
          <p14:tracePt t="139878" x="4379913" y="2108200"/>
          <p14:tracePt t="139878" x="4364038" y="2108200"/>
          <p14:tracePt t="139880" x="4348163" y="2108200"/>
          <p14:tracePt t="139882" x="4340225" y="2108200"/>
          <p14:tracePt t="139882" x="4325938" y="2108200"/>
          <p14:tracePt t="139883" x="4318000" y="2108200"/>
          <p14:tracePt t="139884" x="4302125" y="2116138"/>
          <p14:tracePt t="139885" x="4294188" y="2116138"/>
          <p14:tracePt t="139886" x="4278313" y="2116138"/>
          <p14:tracePt t="139888" x="4270375" y="2116138"/>
          <p14:tracePt t="139888" x="4254500" y="2116138"/>
          <p14:tracePt t="139889" x="4238625" y="2116138"/>
          <p14:tracePt t="139890" x="4230688" y="2116138"/>
          <p14:tracePt t="139892" x="4214813" y="2116138"/>
          <p14:tracePt t="139892" x="4206875" y="2124075"/>
          <p14:tracePt t="139893" x="4192588" y="2124075"/>
          <p14:tracePt t="139894" x="4176713" y="2124075"/>
          <p14:tracePt t="139895" x="4168775" y="2124075"/>
          <p14:tracePt t="139897" x="4152900" y="2124075"/>
          <p14:tracePt t="139898" x="4137025" y="2124075"/>
          <p14:tracePt t="139898" x="4129088" y="2124075"/>
          <p14:tracePt t="139899" x="4113213" y="2124075"/>
          <p14:tracePt t="139900" x="4105275" y="2124075"/>
          <p14:tracePt t="139901" x="4089400" y="2124075"/>
          <p14:tracePt t="139903" x="4075113" y="2132013"/>
          <p14:tracePt t="139903" x="4067175" y="2132013"/>
          <p14:tracePt t="139904" x="4051300" y="2132013"/>
          <p14:tracePt t="139905" x="4035425" y="2132013"/>
          <p14:tracePt t="139906" x="4027488" y="2132013"/>
          <p14:tracePt t="139908" x="4011613" y="2132013"/>
          <p14:tracePt t="139909" x="3995738" y="2132013"/>
          <p14:tracePt t="139909" x="3979863" y="2132013"/>
          <p14:tracePt t="139910" x="3971925" y="2132013"/>
          <p14:tracePt t="139911" x="3957638" y="2132013"/>
          <p14:tracePt t="139913" x="3949700" y="2132013"/>
          <p14:tracePt t="139914" x="3933825" y="2132013"/>
          <p14:tracePt t="139914" x="3925888" y="2132013"/>
          <p14:tracePt t="139915" x="3910013" y="2132013"/>
          <p14:tracePt t="139916" x="3894138" y="2132013"/>
          <p14:tracePt t="139918" x="3886200" y="2132013"/>
          <p14:tracePt t="139918" x="3870325" y="2132013"/>
          <p14:tracePt t="139919" x="3862388" y="2132013"/>
          <p14:tracePt t="139920" x="3846513" y="2132013"/>
          <p14:tracePt t="139921" x="3840163" y="2132013"/>
          <p14:tracePt t="139923" x="3824288" y="2132013"/>
          <p14:tracePt t="139923" x="3808413" y="2132013"/>
          <p14:tracePt t="139924" x="3800475" y="2132013"/>
          <p14:tracePt t="139925" x="3784600" y="2132013"/>
          <p14:tracePt t="139927" x="3776663" y="2132013"/>
          <p14:tracePt t="139928" x="3760788" y="2132013"/>
          <p14:tracePt t="139928" x="3752850" y="2132013"/>
          <p14:tracePt t="139930" x="3736975" y="2132013"/>
          <p14:tracePt t="139930" x="3729038" y="2132013"/>
          <p14:tracePt t="139931" x="3714750" y="2132013"/>
          <p14:tracePt t="139933" x="3706813" y="2132013"/>
          <p14:tracePt t="139933" x="3690938" y="2132013"/>
          <p14:tracePt t="139934" x="3683000" y="2132013"/>
          <p14:tracePt t="139935" x="3675063" y="2132013"/>
          <p14:tracePt t="139936" x="3659188" y="2132013"/>
          <p14:tracePt t="139937" x="3651250" y="2132013"/>
          <p14:tracePt t="139938" x="3635375" y="2132013"/>
          <p14:tracePt t="139940" x="3619500" y="2132013"/>
          <p14:tracePt t="139941" x="3611563" y="2132013"/>
          <p14:tracePt t="139942" x="3597275" y="2132013"/>
          <p14:tracePt t="139944" x="3589338" y="2132013"/>
          <p14:tracePt t="139944" x="3581400" y="2124075"/>
          <p14:tracePt t="139945" x="3573463" y="2124075"/>
          <p14:tracePt t="139947" x="3565525" y="2124075"/>
          <p14:tracePt t="139947" x="3557588" y="2124075"/>
          <p14:tracePt t="139948" x="3549650" y="2124075"/>
          <p14:tracePt t="139949" x="3533775" y="2116138"/>
          <p14:tracePt t="139951" x="3517900" y="2116138"/>
          <p14:tracePt t="139953" x="3509963" y="2116138"/>
          <p14:tracePt t="139954" x="3502025" y="2116138"/>
          <p14:tracePt t="139955" x="3494088" y="2116138"/>
          <p14:tracePt t="139958" x="3486150" y="2116138"/>
          <p14:tracePt t="139958" x="3478213" y="2116138"/>
          <p14:tracePt t="139961" x="3471863" y="2116138"/>
          <p14:tracePt t="139963" x="3463925" y="2116138"/>
          <p14:tracePt t="139964" x="3455988" y="2108200"/>
          <p14:tracePt t="139968" x="3448050" y="2108200"/>
          <p14:tracePt t="139971" x="3440113" y="2108200"/>
          <p14:tracePt t="139972" x="3432175" y="2108200"/>
          <p14:tracePt t="139975" x="3424238" y="2108200"/>
          <p14:tracePt t="139978" x="3416300" y="2108200"/>
          <p14:tracePt t="139980" x="3416300" y="2100263"/>
          <p14:tracePt t="139981" x="3408363" y="2100263"/>
          <p14:tracePt t="139985" x="3408363" y="2092325"/>
          <p14:tracePt t="139985" x="3400425" y="2092325"/>
          <p14:tracePt t="139989" x="3392488" y="2092325"/>
          <p14:tracePt t="139992" x="3392488" y="2084388"/>
          <p14:tracePt t="139993" x="3384550" y="2084388"/>
          <p14:tracePt t="139998" x="3376613" y="2076450"/>
          <p14:tracePt t="139999" x="3368675" y="2076450"/>
          <p14:tracePt t="140004" x="3368675" y="2068513"/>
          <p14:tracePt t="140004" x="3360738" y="2068513"/>
          <p14:tracePt t="140005" x="3360738" y="2060575"/>
          <p14:tracePt t="140006" x="3352800" y="2060575"/>
          <p14:tracePt t="140010" x="3346450" y="2054225"/>
          <p14:tracePt t="140011" x="3338513" y="2054225"/>
          <p14:tracePt t="140014" x="3330575" y="2054225"/>
          <p14:tracePt t="140015" x="3322638" y="2046288"/>
          <p14:tracePt t="140018" x="3314700" y="2038350"/>
          <p14:tracePt t="140021" x="3306763" y="2030413"/>
          <p14:tracePt t="140021" x="3298825" y="2030413"/>
          <p14:tracePt t="140024" x="3298825" y="2022475"/>
          <p14:tracePt t="140024" x="3290888" y="2022475"/>
          <p14:tracePt t="140025" x="3282950" y="2022475"/>
          <p14:tracePt t="140028" x="3275013" y="2022475"/>
          <p14:tracePt t="140028" x="3275013" y="2014538"/>
          <p14:tracePt t="140030" x="3267075" y="2014538"/>
          <p14:tracePt t="140032" x="3267075" y="2006600"/>
          <p14:tracePt t="140033" x="3259138" y="2006600"/>
          <p14:tracePt t="140035" x="3251200" y="1998663"/>
          <p14:tracePt t="140038" x="3243263" y="1998663"/>
          <p14:tracePt t="140038" x="3243263" y="1990725"/>
          <p14:tracePt t="140041" x="3235325" y="1990725"/>
          <p14:tracePt t="140043" x="3228975" y="1990725"/>
          <p14:tracePt t="140045" x="3221038" y="1990725"/>
          <p14:tracePt t="140047" x="3213100" y="1990725"/>
          <p14:tracePt t="140047" x="3213100" y="1982788"/>
          <p14:tracePt t="140050" x="3205163" y="1982788"/>
          <p14:tracePt t="140052" x="3197225" y="1982788"/>
          <p14:tracePt t="140053" x="3189288" y="1982788"/>
          <p14:tracePt t="140056" x="3181350" y="1974850"/>
          <p14:tracePt t="140056" x="3173413" y="1974850"/>
          <p14:tracePt t="140059" x="3165475" y="1974850"/>
          <p14:tracePt t="140061" x="3157538" y="1966913"/>
          <p14:tracePt t="140063" x="3149600" y="1966913"/>
          <p14:tracePt t="140064" x="3141663" y="1966913"/>
          <p14:tracePt t="140068" x="3133725" y="1966913"/>
          <p14:tracePt t="140068" x="3125788" y="1966913"/>
          <p14:tracePt t="140072" x="3117850" y="1958975"/>
          <p14:tracePt t="140073" x="3109913" y="1958975"/>
          <p14:tracePt t="140076" x="3103563" y="1951038"/>
          <p14:tracePt t="140079" x="3095625" y="1951038"/>
          <p14:tracePt t="140081" x="3087688" y="1951038"/>
          <p14:tracePt t="140083" x="3079750" y="1951038"/>
          <p14:tracePt t="140085" x="3071813" y="1951038"/>
          <p14:tracePt t="140088" x="3063875" y="1951038"/>
          <p14:tracePt t="140090" x="3055938" y="1951038"/>
          <p14:tracePt t="140093" x="3048000" y="1943100"/>
          <p14:tracePt t="140096" x="3040063" y="1943100"/>
          <p14:tracePt t="140097" x="3032125" y="1943100"/>
          <p14:tracePt t="140100" x="3024188" y="1943100"/>
          <p14:tracePt t="140100" x="3016250" y="1943100"/>
          <p14:tracePt t="140103" x="3008313" y="1943100"/>
          <p14:tracePt t="140106" x="3000375" y="1943100"/>
          <p14:tracePt t="140109" x="2992438" y="1943100"/>
          <p14:tracePt t="140111" x="2986088" y="1943100"/>
          <p14:tracePt t="140111" x="2978150" y="1943100"/>
          <p14:tracePt t="140114" x="2970213" y="1943100"/>
          <p14:tracePt t="140115" x="2962275" y="1943100"/>
          <p14:tracePt t="140119" x="2954338" y="1943100"/>
          <p14:tracePt t="140121" x="2946400" y="1935163"/>
          <p14:tracePt t="140124" x="2938463" y="1935163"/>
          <p14:tracePt t="140124" x="2930525" y="1935163"/>
          <p14:tracePt t="140127" x="2922588" y="1935163"/>
          <p14:tracePt t="140128" x="2914650" y="1935163"/>
          <p14:tracePt t="140130" x="2906713" y="1935163"/>
          <p14:tracePt t="140134" x="2898775" y="1935163"/>
          <p14:tracePt t="140135" x="2890838" y="1935163"/>
          <p14:tracePt t="140138" x="2882900" y="1935163"/>
          <p14:tracePt t="140139" x="2874963" y="1935163"/>
          <p14:tracePt t="140142" x="2867025" y="1935163"/>
          <p14:tracePt t="140144" x="2860675" y="1935163"/>
          <p14:tracePt t="140147" x="2852738" y="1935163"/>
          <p14:tracePt t="140150" x="2844800" y="1935163"/>
          <p14:tracePt t="140152" x="2836863" y="1935163"/>
          <p14:tracePt t="140153" x="2836863" y="1928813"/>
          <p14:tracePt t="140154" x="2828925" y="1928813"/>
          <p14:tracePt t="140157" x="2820988" y="1928813"/>
          <p14:tracePt t="140162" x="2813050" y="1928813"/>
          <p14:tracePt t="141319" x="2820988" y="1928813"/>
          <p14:tracePt t="141321" x="2828925" y="1928813"/>
          <p14:tracePt t="141324" x="2836863" y="1928813"/>
          <p14:tracePt t="141325" x="2844800" y="1935163"/>
          <p14:tracePt t="141327" x="2852738" y="1935163"/>
          <p14:tracePt t="141328" x="2860675" y="1943100"/>
          <p14:tracePt t="141330" x="2860675" y="1951038"/>
          <p14:tracePt t="141331" x="2867025" y="1958975"/>
          <p14:tracePt t="141332" x="2874963" y="1958975"/>
          <p14:tracePt t="141334" x="2882900" y="1966913"/>
          <p14:tracePt t="141335" x="2890838" y="1974850"/>
          <p14:tracePt t="141337" x="2898775" y="1982788"/>
          <p14:tracePt t="141339" x="2906713" y="1990725"/>
          <p14:tracePt t="141340" x="2914650" y="1998663"/>
          <p14:tracePt t="141341" x="2914650" y="2006600"/>
          <p14:tracePt t="141342" x="2922588" y="2014538"/>
          <p14:tracePt t="141344" x="2930525" y="2022475"/>
          <p14:tracePt t="141345" x="2938463" y="2030413"/>
          <p14:tracePt t="141348" x="2946400" y="2038350"/>
          <p14:tracePt t="141349" x="2946400" y="2046288"/>
          <p14:tracePt t="141349" x="2954338" y="2054225"/>
          <p14:tracePt t="141352" x="2962275" y="2060575"/>
          <p14:tracePt t="141353" x="2962275" y="2068513"/>
          <p14:tracePt t="141354" x="2970213" y="2068513"/>
          <p14:tracePt t="141355" x="2970213" y="2076450"/>
          <p14:tracePt t="141357" x="2978150" y="2084388"/>
          <p14:tracePt t="141358" x="2986088" y="2084388"/>
          <p14:tracePt t="141360" x="2986088" y="2092325"/>
          <p14:tracePt t="141361" x="2992438" y="2100263"/>
          <p14:tracePt t="141364" x="2992438" y="2108200"/>
          <p14:tracePt t="141365" x="3000375" y="2116138"/>
          <p14:tracePt t="141367" x="3008313" y="2124075"/>
          <p14:tracePt t="141371" x="3016250" y="2132013"/>
          <p14:tracePt t="141374" x="3024188" y="2132013"/>
          <p14:tracePt t="141375" x="3024188" y="2139950"/>
          <p14:tracePt t="141379" x="3032125" y="2139950"/>
          <p14:tracePt t="141383" x="3032125" y="2147888"/>
          <p14:tracePt t="141384" x="3040063" y="2147888"/>
          <p14:tracePt t="141390" x="3040063" y="2155825"/>
          <p14:tracePt t="141431" x="3048000" y="2155825"/>
          <p14:tracePt t="141457" x="3055938" y="2155825"/>
          <p14:tracePt t="141467" x="3063875" y="2155825"/>
          <p14:tracePt t="141473" x="3071813" y="2155825"/>
          <p14:tracePt t="141475" x="3079750" y="2147888"/>
          <p14:tracePt t="141480" x="3087688" y="2147888"/>
          <p14:tracePt t="141481" x="3095625" y="2147888"/>
          <p14:tracePt t="141485" x="3103563" y="2147888"/>
          <p14:tracePt t="141486" x="3109913" y="2147888"/>
          <p14:tracePt t="141490" x="3117850" y="2147888"/>
          <p14:tracePt t="141491" x="3125788" y="2139950"/>
          <p14:tracePt t="141493" x="3133725" y="2139950"/>
          <p14:tracePt t="141495" x="3141663" y="2139950"/>
          <p14:tracePt t="141498" x="3149600" y="2139950"/>
          <p14:tracePt t="141500" x="3157538" y="2139950"/>
          <p14:tracePt t="141501" x="3165475" y="2139950"/>
          <p14:tracePt t="141502" x="3165475" y="2132013"/>
          <p14:tracePt t="141503" x="3173413" y="2132013"/>
          <p14:tracePt t="141505" x="3181350" y="2132013"/>
          <p14:tracePt t="141507" x="3189288" y="2132013"/>
          <p14:tracePt t="141511" x="3197225" y="2132013"/>
          <p14:tracePt t="141513" x="3205163" y="2132013"/>
          <p14:tracePt t="141516" x="3213100" y="2124075"/>
          <p14:tracePt t="141516" x="3221038" y="2124075"/>
          <p14:tracePt t="141518" x="3221038" y="2116138"/>
          <p14:tracePt t="141519" x="3228975" y="2116138"/>
          <p14:tracePt t="141521" x="3235325" y="2116138"/>
          <p14:tracePt t="141525" x="3243263" y="2116138"/>
          <p14:tracePt t="141528" x="3251200" y="2116138"/>
          <p14:tracePt t="141533" x="3259138" y="2116138"/>
          <p14:tracePt t="141536" x="3259138" y="2108200"/>
          <p14:tracePt t="141537" x="3267075" y="2108200"/>
          <p14:tracePt t="141541" x="3275013" y="2108200"/>
          <p14:tracePt t="141542" x="3275013" y="2100263"/>
          <p14:tracePt t="141685" x="3275013" y="2108200"/>
          <p14:tracePt t="141686" x="3275013" y="2116138"/>
          <p14:tracePt t="141688" x="3275013" y="2124075"/>
          <p14:tracePt t="141690" x="3275013" y="2132013"/>
          <p14:tracePt t="141690" x="3275013" y="2139950"/>
          <p14:tracePt t="141691" x="3275013" y="2147888"/>
          <p14:tracePt t="141692" x="3275013" y="2155825"/>
          <p14:tracePt t="141693" x="3275013" y="2163763"/>
          <p14:tracePt t="141694" x="3275013" y="2171700"/>
          <p14:tracePt t="141697" x="3275013" y="2179638"/>
          <p14:tracePt t="141698" x="3275013" y="2185988"/>
          <p14:tracePt t="141698" x="3275013" y="2193925"/>
          <p14:tracePt t="141701" x="3275013" y="2201863"/>
          <p14:tracePt t="141703" x="3275013" y="2209800"/>
          <p14:tracePt t="141705" x="3275013" y="2217738"/>
          <p14:tracePt t="141707" x="3275013" y="2225675"/>
          <p14:tracePt t="141710" x="3275013" y="2233613"/>
          <p14:tracePt t="141713" x="3275013" y="2241550"/>
          <p14:tracePt t="141718" x="3275013" y="2249488"/>
          <p14:tracePt t="141728" x="3275013" y="2257425"/>
          <p14:tracePt t="141872" x="3282950" y="2257425"/>
          <p14:tracePt t="141873" x="3290888" y="2257425"/>
          <p14:tracePt t="141877" x="3298825" y="2257425"/>
          <p14:tracePt t="141879" x="3306763" y="2257425"/>
          <p14:tracePt t="141883" x="3314700" y="2257425"/>
          <p14:tracePt t="141890" x="3322638" y="2257425"/>
          <p14:tracePt t="142077" x="3330575" y="2257425"/>
          <p14:tracePt t="142084" x="3338513" y="2257425"/>
          <p14:tracePt t="142088" x="3346450" y="2257425"/>
          <p14:tracePt t="142379" x="3352800" y="2257425"/>
          <p14:tracePt t="142384" x="3352800" y="2265363"/>
          <p14:tracePt t="142387" x="3360738" y="2265363"/>
          <p14:tracePt t="142391" x="3360738" y="2273300"/>
          <p14:tracePt t="142403" x="3368675" y="2273300"/>
          <p14:tracePt t="142409" x="3368675" y="2281238"/>
          <p14:tracePt t="142423" x="3368675" y="2289175"/>
          <p14:tracePt t="142424" x="3368675" y="2297113"/>
          <p14:tracePt t="142428" x="3368675" y="2305050"/>
          <p14:tracePt t="142429" x="3368675" y="2311400"/>
          <p14:tracePt t="142430" x="3368675" y="2319338"/>
          <p14:tracePt t="142433" x="3368675" y="2327275"/>
          <p14:tracePt t="142433" x="3368675" y="2335213"/>
          <p14:tracePt t="142435" x="3368675" y="2343150"/>
          <p14:tracePt t="142437" x="3368675" y="2351088"/>
          <p14:tracePt t="142439" x="3368675" y="2359025"/>
          <p14:tracePt t="142441" x="3368675" y="2366963"/>
          <p14:tracePt t="142442" x="3368675" y="2374900"/>
          <p14:tracePt t="142444" x="3368675" y="2382838"/>
          <p14:tracePt t="142447" x="3368675" y="2390775"/>
          <p14:tracePt t="142448" x="3368675" y="2398713"/>
          <p14:tracePt t="142450" x="3368675" y="2406650"/>
          <p14:tracePt t="142452" x="3368675" y="2414588"/>
          <p14:tracePt t="142453" x="3368675" y="2422525"/>
          <p14:tracePt t="142455" x="3368675" y="2430463"/>
          <p14:tracePt t="142458" x="3360738" y="2436813"/>
          <p14:tracePt t="142459" x="3360738" y="2444750"/>
          <p14:tracePt t="142461" x="3360738" y="2452688"/>
          <p14:tracePt t="142464" x="3360738" y="2460625"/>
          <p14:tracePt t="142465" x="3360738" y="2468563"/>
          <p14:tracePt t="142468" x="3360738" y="2476500"/>
          <p14:tracePt t="142471" x="3360738" y="2484438"/>
          <p14:tracePt t="142471" x="3360738" y="2492375"/>
          <p14:tracePt t="142476" x="3360738" y="2500313"/>
          <p14:tracePt t="142480" x="3360738" y="2508250"/>
          <p14:tracePt t="142484" x="3360738" y="2516188"/>
          <p14:tracePt t="142689" x="3368675" y="2516188"/>
          <p14:tracePt t="142690" x="3376613" y="2516188"/>
          <p14:tracePt t="142693" x="3384550" y="2516188"/>
          <p14:tracePt t="142693" x="3384550" y="2508250"/>
          <p14:tracePt t="142695" x="3392488" y="2508250"/>
          <p14:tracePt t="142698" x="3400425" y="2508250"/>
          <p14:tracePt t="142699" x="3408363" y="2500313"/>
          <p14:tracePt t="142702" x="3416300" y="2500313"/>
          <p14:tracePt t="142705" x="3424238" y="2500313"/>
          <p14:tracePt t="142707" x="3432175" y="2492375"/>
          <p14:tracePt t="142710" x="3432175" y="2484438"/>
          <p14:tracePt t="142710" x="3440113" y="2484438"/>
          <p14:tracePt t="142714" x="3448050" y="2484438"/>
          <p14:tracePt t="142714" x="3448050" y="2476500"/>
          <p14:tracePt t="142717" x="3448050" y="2468563"/>
          <p14:tracePt t="142718" x="3455988" y="2468563"/>
          <p14:tracePt t="142721" x="3455988" y="2460625"/>
          <p14:tracePt t="142723" x="3463925" y="2460625"/>
          <p14:tracePt t="142723" x="3463925" y="2452688"/>
          <p14:tracePt t="142727" x="3471863" y="2452688"/>
          <p14:tracePt t="142728" x="3471863" y="2444750"/>
          <p14:tracePt t="142733" x="3471863" y="2436813"/>
          <p14:tracePt t="142738" x="3478213" y="2430463"/>
          <p14:tracePt t="142744" x="3486150" y="2430463"/>
          <p14:tracePt t="142746" x="3486150" y="2422525"/>
          <p14:tracePt t="142758" x="3486150" y="2414588"/>
          <p14:tracePt t="142847" x="3478213" y="2414588"/>
          <p14:tracePt t="142851" x="3471863" y="2414588"/>
          <p14:tracePt t="142854" x="3463925" y="2414588"/>
          <p14:tracePt t="142858" x="3455988" y="2414588"/>
          <p14:tracePt t="142861" x="3448050" y="2414588"/>
          <p14:tracePt t="142864" x="3440113" y="2422525"/>
          <p14:tracePt t="142870" x="3432175" y="2422525"/>
          <p14:tracePt t="142874" x="3424238" y="2422525"/>
          <p14:tracePt t="142878" x="3416300" y="2422525"/>
          <p14:tracePt t="142881" x="3408363" y="2422525"/>
          <p14:tracePt t="142886" x="3400425" y="2422525"/>
          <p14:tracePt t="142889" x="3392488" y="2422525"/>
          <p14:tracePt t="142894" x="3384550" y="2422525"/>
          <p14:tracePt t="142895" x="3384550" y="2430463"/>
          <p14:tracePt t="142900" x="3376613" y="2430463"/>
          <p14:tracePt t="142904" x="3368675" y="2430463"/>
          <p14:tracePt t="142911" x="3360738" y="2430463"/>
          <p14:tracePt t="142916" x="3352800" y="2430463"/>
          <p14:tracePt t="142916" x="3352800" y="2436813"/>
          <p14:tracePt t="142930" x="3346450" y="2436813"/>
          <p14:tracePt t="143152" x="3352800" y="2436813"/>
          <p14:tracePt t="143159" x="3360738" y="2436813"/>
          <p14:tracePt t="143180" x="3368675" y="2436813"/>
          <p14:tracePt t="143193" x="3376613" y="2436813"/>
          <p14:tracePt t="143205" x="3384550" y="2436813"/>
          <p14:tracePt t="143208" x="3384550" y="2430463"/>
          <p14:tracePt t="143211" x="3392488" y="2430463"/>
          <p14:tracePt t="143214" x="3400425" y="2430463"/>
          <p14:tracePt t="143218" x="3400425" y="2422525"/>
          <p14:tracePt t="143223" x="3408363" y="2414588"/>
          <p14:tracePt t="143227" x="3416300" y="2414588"/>
          <p14:tracePt t="143230" x="3416300" y="2406650"/>
          <p14:tracePt t="143235" x="3416300" y="2398713"/>
          <p14:tracePt t="143235" x="3424238" y="2398713"/>
          <p14:tracePt t="143246" x="3424238" y="2390775"/>
          <p14:tracePt t="143252" x="3432175" y="2390775"/>
          <p14:tracePt t="143252" x="3432175" y="2382838"/>
          <p14:tracePt t="143264" x="3432175" y="2374900"/>
          <p14:tracePt t="143278" x="3432175" y="2366963"/>
          <p14:tracePt t="143285" x="3432175" y="2359025"/>
          <p14:tracePt t="143292" x="3432175" y="2351088"/>
          <p14:tracePt t="143295" x="3432175" y="2343150"/>
          <p14:tracePt t="143299" x="3440113" y="2335213"/>
          <p14:tracePt t="143302" x="3440113" y="2327275"/>
          <p14:tracePt t="143307" x="3440113" y="2319338"/>
          <p14:tracePt t="143310" x="3440113" y="2311400"/>
          <p14:tracePt t="143313" x="3440113" y="2305050"/>
          <p14:tracePt t="143318" x="3440113" y="2297113"/>
          <p14:tracePt t="143320" x="3440113" y="2289175"/>
          <p14:tracePt t="143326" x="3440113" y="2281238"/>
          <p14:tracePt t="143329" x="3448050" y="2273300"/>
          <p14:tracePt t="143336" x="3448050" y="2265363"/>
          <p14:tracePt t="143343" x="3448050" y="2257425"/>
          <p14:tracePt t="143696" x="3448050" y="2265363"/>
          <p14:tracePt t="143700" x="3448050" y="2273300"/>
          <p14:tracePt t="143701" x="3448050" y="2281238"/>
          <p14:tracePt t="143705" x="3448050" y="2289175"/>
          <p14:tracePt t="143705" x="3448050" y="2297113"/>
          <p14:tracePt t="143709" x="3448050" y="2305050"/>
          <p14:tracePt t="143709" x="3448050" y="2311400"/>
          <p14:tracePt t="143712" x="3448050" y="2319338"/>
          <p14:tracePt t="143714" x="3448050" y="2327275"/>
          <p14:tracePt t="143716" x="3448050" y="2335213"/>
          <p14:tracePt t="143720" x="3448050" y="2343150"/>
          <p14:tracePt t="143720" x="3448050" y="2351088"/>
          <p14:tracePt t="143725" x="3448050" y="2359025"/>
          <p14:tracePt t="143725" x="3448050" y="2366963"/>
          <p14:tracePt t="143730" x="3448050" y="2374900"/>
          <p14:tracePt t="143736" x="3448050" y="2382838"/>
          <p14:tracePt t="143743" x="3448050" y="2390775"/>
          <p14:tracePt t="144011" x="3448050" y="2398713"/>
          <p14:tracePt t="144014" x="3448050" y="2406650"/>
          <p14:tracePt t="144018" x="3448050" y="2414588"/>
          <p14:tracePt t="144021" x="3448050" y="2422525"/>
          <p14:tracePt t="144135" x="3455988" y="2422525"/>
          <p14:tracePt t="144143" x="3463925" y="2422525"/>
          <p14:tracePt t="144147" x="3471863" y="2422525"/>
          <p14:tracePt t="144297" x="3478213" y="2422525"/>
          <p14:tracePt t="144300" x="3486150" y="2422525"/>
          <p14:tracePt t="144303" x="3494088" y="2422525"/>
          <p14:tracePt t="144303" x="3502025" y="2422525"/>
          <p14:tracePt t="144306" x="3509963" y="2422525"/>
          <p14:tracePt t="144308" x="3517900" y="2422525"/>
          <p14:tracePt t="144308" x="3525838" y="2430463"/>
          <p14:tracePt t="144311" x="3533775" y="2430463"/>
          <p14:tracePt t="144311" x="3541713" y="2436813"/>
          <p14:tracePt t="144313" x="3549650" y="2436813"/>
          <p14:tracePt t="144314" x="3557588" y="2436813"/>
          <p14:tracePt t="144315" x="3565525" y="2436813"/>
          <p14:tracePt t="144315" x="3573463" y="2444750"/>
          <p14:tracePt t="144318" x="3581400" y="2444750"/>
          <p14:tracePt t="144318" x="3589338" y="2452688"/>
          <p14:tracePt t="144319" x="3597275" y="2452688"/>
          <p14:tracePt t="144320" x="3603625" y="2460625"/>
          <p14:tracePt t="144323" x="3611563" y="2460625"/>
          <p14:tracePt t="144323" x="3619500" y="2460625"/>
          <p14:tracePt t="144324" x="3627438" y="2460625"/>
          <p14:tracePt t="144325" x="3627438" y="2468563"/>
          <p14:tracePt t="144326" x="3635375" y="2468563"/>
          <p14:tracePt t="144327" x="3643313" y="2468563"/>
          <p14:tracePt t="144328" x="3651250" y="2468563"/>
          <p14:tracePt t="144330" x="3659188" y="2476500"/>
          <p14:tracePt t="144332" x="3667125" y="2476500"/>
          <p14:tracePt t="144333" x="3675063" y="2476500"/>
          <p14:tracePt t="144333" x="3683000" y="2476500"/>
          <p14:tracePt t="144334" x="3690938" y="2476500"/>
          <p14:tracePt t="144335" x="3698875" y="2476500"/>
          <p14:tracePt t="144338" x="3706813" y="2476500"/>
          <p14:tracePt t="144339" x="3714750" y="2476500"/>
          <p14:tracePt t="144339" x="3721100" y="2476500"/>
          <p14:tracePt t="144340" x="3729038" y="2476500"/>
          <p14:tracePt t="144341" x="3736975" y="2476500"/>
          <p14:tracePt t="144344" x="3744913" y="2476500"/>
          <p14:tracePt t="144344" x="3752850" y="2476500"/>
          <p14:tracePt t="144346" x="3760788" y="2476500"/>
          <p14:tracePt t="144348" x="3768725" y="2476500"/>
          <p14:tracePt t="144350" x="3776663" y="2476500"/>
          <p14:tracePt t="144350" x="3784600" y="2476500"/>
          <p14:tracePt t="144353" x="3792538" y="2476500"/>
          <p14:tracePt t="144355" x="3800475" y="2476500"/>
          <p14:tracePt t="144357" x="3808413" y="2476500"/>
          <p14:tracePt t="144359" x="3816350" y="2476500"/>
          <p14:tracePt t="144361" x="3824288" y="2476500"/>
          <p14:tracePt t="144363" x="3832225" y="2476500"/>
          <p14:tracePt t="144366" x="3840163" y="2476500"/>
          <p14:tracePt t="144373" x="3846513" y="2476500"/>
          <p14:tracePt t="144538" x="3840163" y="2476500"/>
          <p14:tracePt t="144541" x="3832225" y="2476500"/>
          <p14:tracePt t="144544" x="3824288" y="2476500"/>
          <p14:tracePt t="144545" x="3816350" y="2476500"/>
          <p14:tracePt t="144549" x="3808413" y="2484438"/>
          <p14:tracePt t="144550" x="3800475" y="2484438"/>
          <p14:tracePt t="144553" x="3792538" y="2484438"/>
          <p14:tracePt t="144554" x="3784600" y="2484438"/>
          <p14:tracePt t="144557" x="3776663" y="2484438"/>
          <p14:tracePt t="144558" x="3768725" y="2492375"/>
          <p14:tracePt t="144560" x="3760788" y="2492375"/>
          <p14:tracePt t="144563" x="3752850" y="2492375"/>
          <p14:tracePt t="144564" x="3744913" y="2492375"/>
          <p14:tracePt t="144566" x="3736975" y="2500313"/>
          <p14:tracePt t="144568" x="3729038" y="2500313"/>
          <p14:tracePt t="144569" x="3721100" y="2500313"/>
          <p14:tracePt t="144572" x="3714750" y="2508250"/>
          <p14:tracePt t="144573" x="3706813" y="2508250"/>
          <p14:tracePt t="144577" x="3698875" y="2516188"/>
          <p14:tracePt t="144578" x="3690938" y="2516188"/>
          <p14:tracePt t="144580" x="3683000" y="2516188"/>
          <p14:tracePt t="144580" x="3683000" y="2524125"/>
          <p14:tracePt t="144581" x="3675063" y="2524125"/>
          <p14:tracePt t="144583" x="3675063" y="2532063"/>
          <p14:tracePt t="144585" x="3667125" y="2532063"/>
          <p14:tracePt t="144586" x="3659188" y="2532063"/>
          <p14:tracePt t="144591" x="3659188" y="2540000"/>
          <p14:tracePt t="144593" x="3651250" y="2540000"/>
          <p14:tracePt t="144594" x="3651250" y="2547938"/>
          <p14:tracePt t="144597" x="3643313" y="2547938"/>
          <p14:tracePt t="144600" x="3643313" y="2555875"/>
          <p14:tracePt t="144604" x="3643313" y="2562225"/>
          <p14:tracePt t="144605" x="3635375" y="2562225"/>
          <p14:tracePt t="144609" x="3635375" y="2570163"/>
          <p14:tracePt t="144644" x="3635375" y="2578100"/>
          <p14:tracePt t="144782" x="3643313" y="2578100"/>
          <p14:tracePt t="144783" x="3643313" y="2570163"/>
          <p14:tracePt t="144785" x="3651250" y="2570163"/>
          <p14:tracePt t="144790" x="3659188" y="2570163"/>
          <p14:tracePt t="144792" x="3667125" y="2570163"/>
          <p14:tracePt t="144796" x="3675063" y="2570163"/>
          <p14:tracePt t="144799" x="3683000" y="2570163"/>
          <p14:tracePt t="145009" x="3683000" y="2578100"/>
          <p14:tracePt t="145011" x="3690938" y="2586038"/>
          <p14:tracePt t="145014" x="3698875" y="2593975"/>
          <p14:tracePt t="145016" x="3698875" y="2601913"/>
          <p14:tracePt t="145017" x="3698875" y="2609850"/>
          <p14:tracePt t="145020" x="3706813" y="2617788"/>
          <p14:tracePt t="145021" x="3706813" y="2625725"/>
          <p14:tracePt t="145023" x="3706813" y="2633663"/>
          <p14:tracePt t="145025" x="3706813" y="2641600"/>
          <p14:tracePt t="145027" x="3714750" y="2649538"/>
          <p14:tracePt t="145027" x="3714750" y="2657475"/>
          <p14:tracePt t="145030" x="3714750" y="2665413"/>
          <p14:tracePt t="145031" x="3721100" y="2673350"/>
          <p14:tracePt t="145032" x="3721100" y="2681288"/>
          <p14:tracePt t="145033" x="3721100" y="2687638"/>
          <p14:tracePt t="145035" x="3721100" y="2695575"/>
          <p14:tracePt t="145037" x="3721100" y="2703513"/>
          <p14:tracePt t="145038" x="3721100" y="2711450"/>
          <p14:tracePt t="145039" x="3729038" y="2711450"/>
          <p14:tracePt t="145040" x="3729038" y="2719388"/>
          <p14:tracePt t="145042" x="3729038" y="2727325"/>
          <p14:tracePt t="145043" x="3729038" y="2743200"/>
          <p14:tracePt t="145045" x="3729038" y="2751138"/>
          <p14:tracePt t="145047" x="3736975" y="2759075"/>
          <p14:tracePt t="145047" x="3736975" y="2767013"/>
          <p14:tracePt t="145049" x="3736975" y="2774950"/>
          <p14:tracePt t="145050" x="3736975" y="2782888"/>
          <p14:tracePt t="145051" x="3736975" y="2790825"/>
          <p14:tracePt t="145052" x="3736975" y="2798763"/>
          <p14:tracePt t="145054" x="3736975" y="2813050"/>
          <p14:tracePt t="145057" x="3736975" y="2828925"/>
          <p14:tracePt t="145058" x="3736975" y="2836863"/>
          <p14:tracePt t="145060" x="3736975" y="2844800"/>
          <p14:tracePt t="145060" x="3736975" y="2860675"/>
          <p14:tracePt t="145061" x="3744913" y="2868613"/>
          <p14:tracePt t="145063" x="3744913" y="2876550"/>
          <p14:tracePt t="145064" x="3744913" y="2884488"/>
          <p14:tracePt t="145064" x="3744913" y="2892425"/>
          <p14:tracePt t="145065" x="3744913" y="2900363"/>
          <p14:tracePt t="145066" x="3744913" y="2908300"/>
          <p14:tracePt t="145067" x="3744913" y="2924175"/>
          <p14:tracePt t="145069" x="3744913" y="2938463"/>
          <p14:tracePt t="145071" x="3744913" y="2954338"/>
          <p14:tracePt t="145073" x="3744913" y="2962275"/>
          <p14:tracePt t="145073" x="3744913" y="2970213"/>
          <p14:tracePt t="145074" x="3744913" y="2978150"/>
          <p14:tracePt t="145075" x="3744913" y="2986088"/>
          <p14:tracePt t="145076" x="3744913" y="2994025"/>
          <p14:tracePt t="145078" x="3744913" y="3009900"/>
          <p14:tracePt t="145080" x="3744913" y="3017838"/>
          <p14:tracePt t="145081" x="3744913" y="3025775"/>
          <p14:tracePt t="145082" x="3744913" y="3033713"/>
          <p14:tracePt t="145082" x="3744913" y="3049588"/>
          <p14:tracePt t="145083" x="3744913" y="3055938"/>
          <p14:tracePt t="145085" x="3744913" y="3063875"/>
          <p14:tracePt t="145086" x="3744913" y="3071813"/>
          <p14:tracePt t="145087" x="3744913" y="3079750"/>
          <p14:tracePt t="145089" x="3744913" y="3095625"/>
          <p14:tracePt t="145089" x="3744913" y="3103563"/>
          <p14:tracePt t="145091" x="3744913" y="3111500"/>
          <p14:tracePt t="145093" x="3744913" y="3119438"/>
          <p14:tracePt t="145093" x="3744913" y="3127375"/>
          <p14:tracePt t="145094" x="3744913" y="3135313"/>
          <p14:tracePt t="145095" x="3744913" y="3151188"/>
          <p14:tracePt t="145097" x="3744913" y="3159125"/>
          <p14:tracePt t="145099" x="3744913" y="3175000"/>
          <p14:tracePt t="145100" x="3744913" y="3189288"/>
          <p14:tracePt t="145102" x="3744913" y="3197225"/>
          <p14:tracePt t="145103" x="3744913" y="3205163"/>
          <p14:tracePt t="145104" x="3744913" y="3221038"/>
          <p14:tracePt t="145106" x="3744913" y="3228975"/>
          <p14:tracePt t="145107" x="3744913" y="3244850"/>
          <p14:tracePt t="145109" x="3744913" y="3252788"/>
          <p14:tracePt t="145109" x="3744913" y="3260725"/>
          <p14:tracePt t="145110" x="3744913" y="3268663"/>
          <p14:tracePt t="145111" x="3744913" y="3276600"/>
          <p14:tracePt t="145113" x="3744913" y="3284538"/>
          <p14:tracePt t="145114" x="3744913" y="3292475"/>
          <p14:tracePt t="145114" x="3744913" y="3300413"/>
          <p14:tracePt t="145116" x="3744913" y="3306763"/>
          <p14:tracePt t="145116" x="3744913" y="3314700"/>
          <p14:tracePt t="145119" x="3744913" y="3330575"/>
          <p14:tracePt t="145120" x="3744913" y="3338513"/>
          <p14:tracePt t="145120" x="3744913" y="3346450"/>
          <p14:tracePt t="145121" x="3744913" y="3354388"/>
          <p14:tracePt t="145122" x="3744913" y="3362325"/>
          <p14:tracePt t="145123" x="3744913" y="3370263"/>
          <p14:tracePt t="145124" x="3744913" y="3378200"/>
          <p14:tracePt t="145125" x="3744913" y="3386138"/>
          <p14:tracePt t="145126" x="3744913" y="3394075"/>
          <p14:tracePt t="145127" x="3744913" y="3402013"/>
          <p14:tracePt t="145128" x="3744913" y="3409950"/>
          <p14:tracePt t="145130" x="3744913" y="3417888"/>
          <p14:tracePt t="145130" x="3744913" y="3425825"/>
          <p14:tracePt t="145132" x="3744913" y="3432175"/>
          <p14:tracePt t="145133" x="3744913" y="3440113"/>
          <p14:tracePt t="145134" x="3744913" y="3448050"/>
          <p14:tracePt t="145134" x="3744913" y="3455988"/>
          <p14:tracePt t="145135" x="3744913" y="3471863"/>
          <p14:tracePt t="145136" x="3744913" y="3479800"/>
          <p14:tracePt t="145137" x="3744913" y="3487738"/>
          <p14:tracePt t="145138" x="3744913" y="3495675"/>
          <p14:tracePt t="145140" x="3744913" y="3511550"/>
          <p14:tracePt t="145142" x="3744913" y="3519488"/>
          <p14:tracePt t="145142" x="3744913" y="3527425"/>
          <p14:tracePt t="145143" x="3744913" y="3535363"/>
          <p14:tracePt t="145144" x="3744913" y="3543300"/>
          <p14:tracePt t="145145" x="3744913" y="3551238"/>
          <p14:tracePt t="145147" x="3744913" y="3557588"/>
          <p14:tracePt t="145147" x="3744913" y="3565525"/>
          <p14:tracePt t="145148" x="3744913" y="3573463"/>
          <p14:tracePt t="145149" x="3744913" y="3581400"/>
          <p14:tracePt t="145151" x="3744913" y="3589338"/>
          <p14:tracePt t="145152" x="3744913" y="3597275"/>
          <p14:tracePt t="145152" x="3744913" y="3613150"/>
          <p14:tracePt t="145154" x="3744913" y="3621088"/>
          <p14:tracePt t="145156" x="3744913" y="3636963"/>
          <p14:tracePt t="145156" x="3744913" y="3644900"/>
          <p14:tracePt t="145157" x="3744913" y="3652838"/>
          <p14:tracePt t="145158" x="3744913" y="3660775"/>
          <p14:tracePt t="145159" x="3744913" y="3668713"/>
          <p14:tracePt t="145160" x="3744913" y="3676650"/>
          <p14:tracePt t="145161" x="3744913" y="3683000"/>
          <p14:tracePt t="145163" x="3744913" y="3690938"/>
          <p14:tracePt t="145164" x="3744913" y="3706813"/>
          <p14:tracePt t="145166" x="3744913" y="3722688"/>
          <p14:tracePt t="145166" x="3744913" y="3730625"/>
          <p14:tracePt t="145168" x="3744913" y="3738563"/>
          <p14:tracePt t="145168" x="3744913" y="3746500"/>
          <p14:tracePt t="145169" x="3744913" y="3754438"/>
          <p14:tracePt t="145170" x="3744913" y="3762375"/>
          <p14:tracePt t="145171" x="3744913" y="3770313"/>
          <p14:tracePt t="145172" x="3744913" y="3786188"/>
          <p14:tracePt t="145173" x="3744913" y="3794125"/>
          <p14:tracePt t="145174" x="3744913" y="3802063"/>
          <p14:tracePt t="145175" x="3744913" y="3808413"/>
          <p14:tracePt t="145176" x="3744913" y="3816350"/>
          <p14:tracePt t="145177" x="3744913" y="3832225"/>
          <p14:tracePt t="145178" x="3744913" y="3840163"/>
          <p14:tracePt t="145180" x="3744913" y="3848100"/>
          <p14:tracePt t="145181" x="3744913" y="3863975"/>
          <p14:tracePt t="145181" x="3744913" y="3871913"/>
          <p14:tracePt t="145182" x="3744913" y="3879850"/>
          <p14:tracePt t="145183" x="3744913" y="3887788"/>
          <p14:tracePt t="145184" x="3744913" y="3903663"/>
          <p14:tracePt t="145186" x="3744913" y="3911600"/>
          <p14:tracePt t="145186" x="3744913" y="3919538"/>
          <p14:tracePt t="145187" x="3744913" y="3933825"/>
          <p14:tracePt t="145188" x="3744913" y="3941763"/>
          <p14:tracePt t="145189" x="3744913" y="3949700"/>
          <p14:tracePt t="145190" x="3744913" y="3957638"/>
          <p14:tracePt t="145191" x="3752850" y="3973513"/>
          <p14:tracePt t="145192" x="3752850" y="3981450"/>
          <p14:tracePt t="145193" x="3752850" y="3997325"/>
          <p14:tracePt t="145194" x="3752850" y="4005263"/>
          <p14:tracePt t="145195" x="3752850" y="4013200"/>
          <p14:tracePt t="145197" x="3752850" y="4029075"/>
          <p14:tracePt t="145197" x="3752850" y="4037013"/>
          <p14:tracePt t="145198" x="3752850" y="4044950"/>
          <p14:tracePt t="145199" x="3752850" y="4059238"/>
          <p14:tracePt t="145200" x="3752850" y="4075113"/>
          <p14:tracePt t="145201" x="3752850" y="4083050"/>
          <p14:tracePt t="145203" x="3752850" y="4090988"/>
          <p14:tracePt t="145203" x="3752850" y="4098925"/>
          <p14:tracePt t="145204" x="3752850" y="4114800"/>
          <p14:tracePt t="145205" x="3752850" y="4122738"/>
          <p14:tracePt t="145206" x="3752850" y="4138613"/>
          <p14:tracePt t="145207" x="3752850" y="4146550"/>
          <p14:tracePt t="145208" x="3752850" y="4154488"/>
          <p14:tracePt t="145209" x="3752850" y="4170363"/>
          <p14:tracePt t="145210" x="3752850" y="4176713"/>
          <p14:tracePt t="145211" x="3752850" y="4184650"/>
          <p14:tracePt t="145213" x="3752850" y="4200525"/>
          <p14:tracePt t="145214" x="3752850" y="4208463"/>
          <p14:tracePt t="145214" x="3752850" y="4224338"/>
          <p14:tracePt t="145216" x="3752850" y="4240213"/>
          <p14:tracePt t="145217" x="3752850" y="4256088"/>
          <p14:tracePt t="145218" x="3752850" y="4264025"/>
          <p14:tracePt t="145219" x="3752850" y="4271963"/>
          <p14:tracePt t="145221" x="3752850" y="4287838"/>
          <p14:tracePt t="145221" x="3752850" y="4295775"/>
          <p14:tracePt t="145222" x="3752850" y="4302125"/>
          <p14:tracePt t="145223" x="3752850" y="4318000"/>
          <p14:tracePt t="145224" x="3752850" y="4325938"/>
          <p14:tracePt t="145225" x="3752850" y="4333875"/>
          <p14:tracePt t="145226" x="3752850" y="4349750"/>
          <p14:tracePt t="145227" x="3752850" y="4357688"/>
          <p14:tracePt t="145228" x="3752850" y="4365625"/>
          <p14:tracePt t="145230" x="3752850" y="4373563"/>
          <p14:tracePt t="145231" x="3752850" y="4381500"/>
          <p14:tracePt t="145232" x="3752850" y="4397375"/>
          <p14:tracePt t="145232" x="3752850" y="4405313"/>
          <p14:tracePt t="145233" x="3752850" y="4413250"/>
          <p14:tracePt t="145234" x="3752850" y="4421188"/>
          <p14:tracePt t="145235" x="3744913" y="4427538"/>
          <p14:tracePt t="145236" x="3744913" y="4435475"/>
          <p14:tracePt t="145237" x="3744913" y="4443413"/>
          <p14:tracePt t="145239" x="3744913" y="4451350"/>
          <p14:tracePt t="145239" x="3744913" y="4467225"/>
          <p14:tracePt t="145240" x="3744913" y="4475163"/>
          <p14:tracePt t="145241" x="3744913" y="4483100"/>
          <p14:tracePt t="145242" x="3744913" y="4491038"/>
          <p14:tracePt t="145243" x="3744913" y="4498975"/>
          <p14:tracePt t="145244" x="3744913" y="4506913"/>
          <p14:tracePt t="145245" x="3744913" y="4514850"/>
          <p14:tracePt t="145246" x="3744913" y="4522788"/>
          <p14:tracePt t="145248" x="3744913" y="4530725"/>
          <p14:tracePt t="145249" x="3744913" y="4538663"/>
          <p14:tracePt t="145249" x="3744913" y="4546600"/>
          <p14:tracePt t="145250" x="3744913" y="4552950"/>
          <p14:tracePt t="145251" x="3744913" y="4560888"/>
          <p14:tracePt t="145252" x="3744913" y="4576763"/>
          <p14:tracePt t="145254" x="3744913" y="4592638"/>
          <p14:tracePt t="145256" x="3744913" y="4608513"/>
          <p14:tracePt t="145257" x="3744913" y="4616450"/>
          <p14:tracePt t="145258" x="3744913" y="4624388"/>
          <p14:tracePt t="145259" x="3744913" y="4632325"/>
          <p14:tracePt t="145260" x="3744913" y="4640263"/>
          <p14:tracePt t="145261" x="3744913" y="4648200"/>
          <p14:tracePt t="145263" x="3744913" y="4664075"/>
          <p14:tracePt t="145264" x="3744913" y="4672013"/>
          <p14:tracePt t="145265" x="3744913" y="4686300"/>
          <p14:tracePt t="145267" x="3744913" y="4702175"/>
          <p14:tracePt t="145269" x="3744913" y="4718050"/>
          <p14:tracePt t="145270" x="3744913" y="4725988"/>
          <p14:tracePt t="145271" x="3744913" y="4733925"/>
          <p14:tracePt t="145273" x="3744913" y="4741863"/>
          <p14:tracePt t="145274" x="3744913" y="4749800"/>
          <p14:tracePt t="145274" x="3744913" y="4757738"/>
          <p14:tracePt t="145275" x="3744913" y="4765675"/>
          <p14:tracePt t="145276" x="3744913" y="4773613"/>
          <p14:tracePt t="145278" x="3744913" y="4781550"/>
          <p14:tracePt t="145278" x="3744913" y="4789488"/>
          <p14:tracePt t="145280" x="3744913" y="4797425"/>
          <p14:tracePt t="145281" x="3744913" y="4803775"/>
          <p14:tracePt t="145282" x="3744913" y="4811713"/>
          <p14:tracePt t="145283" x="3744913" y="4819650"/>
          <p14:tracePt t="145283" x="3744913" y="4827588"/>
          <p14:tracePt t="145284" x="3744913" y="4835525"/>
          <p14:tracePt t="145285" x="3744913" y="4843463"/>
          <p14:tracePt t="145286" x="3744913" y="4851400"/>
          <p14:tracePt t="145287" x="3744913" y="4859338"/>
          <p14:tracePt t="145288" x="3744913" y="4867275"/>
          <p14:tracePt t="145289" x="3744913" y="4875213"/>
          <p14:tracePt t="145291" x="3744913" y="4883150"/>
          <p14:tracePt t="145291" x="3744913" y="4891088"/>
          <p14:tracePt t="145292" x="3744913" y="4899025"/>
          <p14:tracePt t="145293" x="3744913" y="4906963"/>
          <p14:tracePt t="145294" x="3744913" y="4914900"/>
          <p14:tracePt t="145295" x="3744913" y="4922838"/>
          <p14:tracePt t="145297" x="3744913" y="4937125"/>
          <p14:tracePt t="145298" x="3744913" y="4945063"/>
          <p14:tracePt t="145299" x="3744913" y="4953000"/>
          <p14:tracePt t="145300" x="3744913" y="4960938"/>
          <p14:tracePt t="145301" x="3744913" y="4968875"/>
          <p14:tracePt t="145303" x="3736975" y="4976813"/>
          <p14:tracePt t="145303" x="3736975" y="4984750"/>
          <p14:tracePt t="145306" x="3736975" y="4992688"/>
          <p14:tracePt t="145306" x="3736975" y="5000625"/>
          <p14:tracePt t="145308" x="3736975" y="5008563"/>
          <p14:tracePt t="145308" x="3736975" y="5016500"/>
          <p14:tracePt t="145309" x="3736975" y="5024438"/>
          <p14:tracePt t="145310" x="3736975" y="5032375"/>
          <p14:tracePt t="145311" x="3736975" y="5040313"/>
          <p14:tracePt t="145313" x="3736975" y="5048250"/>
          <p14:tracePt t="145314" x="3729038" y="5054600"/>
          <p14:tracePt t="145314" x="3729038" y="5062538"/>
          <p14:tracePt t="145317" x="3729038" y="5078413"/>
          <p14:tracePt t="145318" x="3729038" y="5094288"/>
          <p14:tracePt t="145321" x="3729038" y="5110163"/>
          <p14:tracePt t="145323" x="3721100" y="5118100"/>
          <p14:tracePt t="145323" x="3721100" y="5126038"/>
          <p14:tracePt t="145325" x="3721100" y="5133975"/>
          <p14:tracePt t="145325" x="3721100" y="5141913"/>
          <p14:tracePt t="145326" x="3721100" y="5149850"/>
          <p14:tracePt t="145328" x="3721100" y="5157788"/>
          <p14:tracePt t="145328" x="3721100" y="5165725"/>
          <p14:tracePt t="145330" x="3721100" y="5173663"/>
          <p14:tracePt t="145330" x="3714750" y="5180013"/>
          <p14:tracePt t="145331" x="3714750" y="5187950"/>
          <p14:tracePt t="145333" x="3714750" y="5203825"/>
          <p14:tracePt t="145336" x="3714750" y="5211763"/>
          <p14:tracePt t="145336" x="3714750" y="5219700"/>
          <p14:tracePt t="145337" x="3714750" y="5227638"/>
          <p14:tracePt t="145338" x="3714750" y="5235575"/>
          <p14:tracePt t="145339" x="3714750" y="5243513"/>
          <p14:tracePt t="145340" x="3714750" y="5251450"/>
          <p14:tracePt t="145342" x="3714750" y="5259388"/>
          <p14:tracePt t="145343" x="3714750" y="5275263"/>
          <p14:tracePt t="145345" x="3714750" y="5291138"/>
          <p14:tracePt t="145347" x="3714750" y="5299075"/>
          <p14:tracePt t="145349" x="3714750" y="5305425"/>
          <p14:tracePt t="145349" x="3714750" y="5313363"/>
          <p14:tracePt t="145350" x="3714750" y="5321300"/>
          <p14:tracePt t="145351" x="3714750" y="5329238"/>
          <p14:tracePt t="145353" x="3714750" y="5345113"/>
          <p14:tracePt t="145356" x="3714750" y="5353050"/>
          <p14:tracePt t="145356" x="3714750" y="5360988"/>
          <p14:tracePt t="145358" x="3714750" y="5368925"/>
          <p14:tracePt t="145359" x="3714750" y="5376863"/>
          <p14:tracePt t="145360" x="3714750" y="5384800"/>
          <p14:tracePt t="145363" x="3714750" y="5400675"/>
          <p14:tracePt t="145364" x="3714750" y="5408613"/>
          <p14:tracePt t="145365" x="3714750" y="5416550"/>
          <p14:tracePt t="145368" x="3714750" y="5424488"/>
          <p14:tracePt t="145370" x="3714750" y="5430838"/>
          <p14:tracePt t="145370" x="3714750" y="5438775"/>
          <p14:tracePt t="145371" x="3714750" y="5446713"/>
          <p14:tracePt t="145374" x="3714750" y="5454650"/>
          <p14:tracePt t="145376" x="3714750" y="5462588"/>
          <p14:tracePt t="145376" x="3714750" y="5470525"/>
          <p14:tracePt t="145377" x="3721100" y="5478463"/>
          <p14:tracePt t="145378" x="3721100" y="5486400"/>
          <p14:tracePt t="145380" x="3721100" y="5494338"/>
          <p14:tracePt t="145382" x="3721100" y="5502275"/>
          <p14:tracePt t="145384" x="3721100" y="5510213"/>
          <p14:tracePt t="145386" x="3721100" y="5518150"/>
          <p14:tracePt t="145388" x="3721100" y="5526088"/>
          <p14:tracePt t="145388" x="3721100" y="5534025"/>
          <p14:tracePt t="145391" x="3721100" y="5541963"/>
          <p14:tracePt t="145391" x="3721100" y="5548313"/>
          <p14:tracePt t="145393" x="3721100" y="5556250"/>
          <p14:tracePt t="145394" x="3729038" y="5556250"/>
          <p14:tracePt t="145394" x="3729038" y="5564188"/>
          <p14:tracePt t="145395" x="3729038" y="5572125"/>
          <p14:tracePt t="145398" x="3729038" y="5580063"/>
          <p14:tracePt t="145399" x="3729038" y="5588000"/>
          <p14:tracePt t="145401" x="3729038" y="5595938"/>
          <p14:tracePt t="145401" x="3729038" y="5603875"/>
          <p14:tracePt t="145403" x="3729038" y="5611813"/>
          <p14:tracePt t="145405" x="3729038" y="5619750"/>
          <p14:tracePt t="145405" x="3736975" y="5627688"/>
          <p14:tracePt t="145408" x="3736975" y="5635625"/>
          <p14:tracePt t="145408" x="3736975" y="5643563"/>
          <p14:tracePt t="145411" x="3736975" y="5651500"/>
          <p14:tracePt t="145413" x="3736975" y="5659438"/>
          <p14:tracePt t="145413" x="3736975" y="5667375"/>
          <p14:tracePt t="145416" x="3736975" y="5673725"/>
          <p14:tracePt t="145417" x="3736975" y="5681663"/>
          <p14:tracePt t="145418" x="3736975" y="5689600"/>
          <p14:tracePt t="145419" x="3736975" y="5697538"/>
          <p14:tracePt t="145420" x="3736975" y="5705475"/>
          <p14:tracePt t="145423" x="3736975" y="5713413"/>
          <p14:tracePt t="145423" x="3744913" y="5721350"/>
          <p14:tracePt t="145426" x="3744913" y="5729288"/>
          <p14:tracePt t="145426" x="3744913" y="5737225"/>
          <p14:tracePt t="145428" x="3744913" y="5745163"/>
          <p14:tracePt t="145430" x="3744913" y="5753100"/>
          <p14:tracePt t="145431" x="3744913" y="5761038"/>
          <p14:tracePt t="145432" x="3744913" y="5768975"/>
          <p14:tracePt t="145434" x="3744913" y="5776913"/>
          <p14:tracePt t="145434" x="3744913" y="5784850"/>
          <p14:tracePt t="145435" x="3744913" y="5792788"/>
          <p14:tracePt t="145438" x="3744913" y="5799138"/>
          <p14:tracePt t="145438" x="3744913" y="5807075"/>
          <p14:tracePt t="145439" x="3744913" y="5815013"/>
          <p14:tracePt t="145440" x="3744913" y="5822950"/>
          <p14:tracePt t="145443" x="3744913" y="5830888"/>
          <p14:tracePt t="145443" x="3744913" y="5838825"/>
          <p14:tracePt t="145444" x="3744913" y="5846763"/>
          <p14:tracePt t="145446" x="3744913" y="5854700"/>
          <p14:tracePt t="145448" x="3744913" y="5862638"/>
          <p14:tracePt t="145449" x="3744913" y="5870575"/>
          <p14:tracePt t="145450" x="3744913" y="5878513"/>
          <p14:tracePt t="145453" x="3744913" y="5886450"/>
          <p14:tracePt t="145453" x="3744913" y="5894388"/>
          <p14:tracePt t="145457" x="3744913" y="5902325"/>
          <p14:tracePt t="145459" x="3744913" y="5910263"/>
          <p14:tracePt t="145459" x="3744913" y="5918200"/>
          <p14:tracePt t="145462" x="3744913" y="5924550"/>
          <p14:tracePt t="145463" x="3744913" y="5932488"/>
          <p14:tracePt t="145467" x="3744913" y="5940425"/>
          <p14:tracePt t="145470" x="3744913" y="5948363"/>
          <p14:tracePt t="145473" x="3744913" y="5956300"/>
          <p14:tracePt t="145475" x="3744913" y="5964238"/>
          <p14:tracePt t="145479" x="3744913" y="5972175"/>
          <p14:tracePt t="146075" x="3744913" y="5964238"/>
          <p14:tracePt t="146076" x="3744913" y="5956300"/>
          <p14:tracePt t="146077" x="3744913" y="5948363"/>
          <p14:tracePt t="146078" x="3744913" y="5940425"/>
          <p14:tracePt t="146080" x="3736975" y="5932488"/>
          <p14:tracePt t="146081" x="3736975" y="5924550"/>
          <p14:tracePt t="146082" x="3736975" y="5918200"/>
          <p14:tracePt t="146083" x="3736975" y="5910263"/>
          <p14:tracePt t="146084" x="3729038" y="5902325"/>
          <p14:tracePt t="146085" x="3729038" y="5894388"/>
          <p14:tracePt t="146086" x="3729038" y="5886450"/>
          <p14:tracePt t="146087" x="3729038" y="5878513"/>
          <p14:tracePt t="146088" x="3729038" y="5870575"/>
          <p14:tracePt t="146089" x="3729038" y="5862638"/>
          <p14:tracePt t="146090" x="3721100" y="5854700"/>
          <p14:tracePt t="146093" x="3721100" y="5838825"/>
          <p14:tracePt t="146094" x="3714750" y="5830888"/>
          <p14:tracePt t="146095" x="3714750" y="5822950"/>
          <p14:tracePt t="146096" x="3714750" y="5815013"/>
          <p14:tracePt t="146097" x="3714750" y="5807075"/>
          <p14:tracePt t="146098" x="3714750" y="5799138"/>
          <p14:tracePt t="146099" x="3714750" y="5792788"/>
          <p14:tracePt t="146100" x="3706813" y="5784850"/>
          <p14:tracePt t="146101" x="3706813" y="5776913"/>
          <p14:tracePt t="146103" x="3706813" y="5768975"/>
          <p14:tracePt t="146104" x="3706813" y="5761038"/>
          <p14:tracePt t="146106" x="3706813" y="5753100"/>
          <p14:tracePt t="146106" x="3706813" y="5745163"/>
          <p14:tracePt t="146107" x="3706813" y="5737225"/>
          <p14:tracePt t="146108" x="3698875" y="5729288"/>
          <p14:tracePt t="146111" x="3698875" y="5721350"/>
          <p14:tracePt t="146112" x="3698875" y="5713413"/>
          <p14:tracePt t="146113" x="3698875" y="5705475"/>
          <p14:tracePt t="146114" x="3690938" y="5705475"/>
          <p14:tracePt t="146114" x="3690938" y="5689600"/>
          <p14:tracePt t="146117" x="3690938" y="5681663"/>
          <p14:tracePt t="146117" x="3683000" y="5673725"/>
          <p14:tracePt t="146118" x="3683000" y="5667375"/>
          <p14:tracePt t="146119" x="3683000" y="5659438"/>
          <p14:tracePt t="146120" x="3675063" y="5651500"/>
          <p14:tracePt t="146122" x="3675063" y="5643563"/>
          <p14:tracePt t="146122" x="3675063" y="5635625"/>
          <p14:tracePt t="146123" x="3675063" y="5627688"/>
          <p14:tracePt t="146124" x="3667125" y="5619750"/>
          <p14:tracePt t="146125" x="3667125" y="5611813"/>
          <p14:tracePt t="146126" x="3667125" y="5603875"/>
          <p14:tracePt t="146127" x="3659188" y="5595938"/>
          <p14:tracePt t="146129" x="3659188" y="5588000"/>
          <p14:tracePt t="146130" x="3659188" y="5580063"/>
          <p14:tracePt t="146131" x="3659188" y="5564188"/>
          <p14:tracePt t="146133" x="3651250" y="5556250"/>
          <p14:tracePt t="146133" x="3651250" y="5548313"/>
          <p14:tracePt t="146134" x="3651250" y="5541963"/>
          <p14:tracePt t="146136" x="3651250" y="5534025"/>
          <p14:tracePt t="146138" x="3643313" y="5518150"/>
          <p14:tracePt t="146139" x="3643313" y="5510213"/>
          <p14:tracePt t="146140" x="3643313" y="5502275"/>
          <p14:tracePt t="146141" x="3643313" y="5494338"/>
          <p14:tracePt t="146142" x="3643313" y="5486400"/>
          <p14:tracePt t="146143" x="3643313" y="5478463"/>
          <p14:tracePt t="146144" x="3643313" y="5470525"/>
          <p14:tracePt t="146146" x="3635375" y="5462588"/>
          <p14:tracePt t="146147" x="3635375" y="5454650"/>
          <p14:tracePt t="146147" x="3635375" y="5446713"/>
          <p14:tracePt t="146148" x="3635375" y="5438775"/>
          <p14:tracePt t="146149" x="3635375" y="5430838"/>
          <p14:tracePt t="146150" x="3635375" y="5424488"/>
          <p14:tracePt t="146153" x="3635375" y="5408613"/>
          <p14:tracePt t="146154" x="3635375" y="5400675"/>
          <p14:tracePt t="146154" x="3627438" y="5392738"/>
          <p14:tracePt t="146155" x="3627438" y="5384800"/>
          <p14:tracePt t="146158" x="3627438" y="5376863"/>
          <p14:tracePt t="146159" x="3627438" y="5368925"/>
          <p14:tracePt t="146159" x="3619500" y="5353050"/>
          <p14:tracePt t="146161" x="3619500" y="5345113"/>
          <p14:tracePt t="146163" x="3619500" y="5321300"/>
          <p14:tracePt t="146165" x="3619500" y="5313363"/>
          <p14:tracePt t="146166" x="3619500" y="5305425"/>
          <p14:tracePt t="146167" x="3619500" y="5299075"/>
          <p14:tracePt t="146168" x="3619500" y="5291138"/>
          <p14:tracePt t="146170" x="3619500" y="5283200"/>
          <p14:tracePt t="146170" x="3611563" y="5267325"/>
          <p14:tracePt t="146173" x="3611563" y="5251450"/>
          <p14:tracePt t="146174" x="3611563" y="5243513"/>
          <p14:tracePt t="146176" x="3611563" y="5227638"/>
          <p14:tracePt t="146177" x="3611563" y="5219700"/>
          <p14:tracePt t="146177" x="3603625" y="5211763"/>
          <p14:tracePt t="146178" x="3603625" y="5203825"/>
          <p14:tracePt t="146180" x="3603625" y="5195888"/>
          <p14:tracePt t="146181" x="3603625" y="5187950"/>
          <p14:tracePt t="146182" x="3603625" y="5180013"/>
          <p14:tracePt t="146182" x="3603625" y="5173663"/>
          <p14:tracePt t="146183" x="3603625" y="5165725"/>
          <p14:tracePt t="146184" x="3603625" y="5157788"/>
          <p14:tracePt t="146185" x="3603625" y="5149850"/>
          <p14:tracePt t="146186" x="3603625" y="5133975"/>
          <p14:tracePt t="146187" x="3603625" y="5126038"/>
          <p14:tracePt t="146188" x="3603625" y="5118100"/>
          <p14:tracePt t="146189" x="3603625" y="5102225"/>
          <p14:tracePt t="146190" x="3597275" y="5094288"/>
          <p14:tracePt t="146191" x="3597275" y="5086350"/>
          <p14:tracePt t="146192" x="3597275" y="5070475"/>
          <p14:tracePt t="146193" x="3597275" y="5062538"/>
          <p14:tracePt t="146194" x="3597275" y="5054600"/>
          <p14:tracePt t="146195" x="3597275" y="5040313"/>
          <p14:tracePt t="146197" x="3597275" y="5032375"/>
          <p14:tracePt t="146197" x="3597275" y="5016500"/>
          <p14:tracePt t="146199" x="3597275" y="5008563"/>
          <p14:tracePt t="146199" x="3597275" y="4992688"/>
          <p14:tracePt t="146200" x="3597275" y="4984750"/>
          <p14:tracePt t="146202" x="3597275" y="4968875"/>
          <p14:tracePt t="146202" x="3597275" y="4953000"/>
          <p14:tracePt t="146203" x="3597275" y="4937125"/>
          <p14:tracePt t="146204" x="3597275" y="4922838"/>
          <p14:tracePt t="146205" x="3597275" y="4906963"/>
          <p14:tracePt t="146206" x="3597275" y="4899025"/>
          <p14:tracePt t="146207" x="3597275" y="4875213"/>
          <p14:tracePt t="146208" x="3597275" y="4859338"/>
          <p14:tracePt t="146209" x="3597275" y="4851400"/>
          <p14:tracePt t="146210" x="3589338" y="4835525"/>
          <p14:tracePt t="146211" x="3589338" y="4819650"/>
          <p14:tracePt t="146213" x="3589338" y="4803775"/>
          <p14:tracePt t="146214" x="3589338" y="4789488"/>
          <p14:tracePt t="146214" x="3589338" y="4773613"/>
          <p14:tracePt t="146215" x="3589338" y="4757738"/>
          <p14:tracePt t="146217" x="3589338" y="4741863"/>
          <p14:tracePt t="146218" x="3589338" y="4725988"/>
          <p14:tracePt t="146218" x="3589338" y="4710113"/>
          <p14:tracePt t="146219" x="3589338" y="4694238"/>
          <p14:tracePt t="146220" x="3589338" y="4678363"/>
          <p14:tracePt t="146221" x="3581400" y="4656138"/>
          <p14:tracePt t="146222" x="3581400" y="4640263"/>
          <p14:tracePt t="146223" x="3581400" y="4624388"/>
          <p14:tracePt t="146224" x="3581400" y="4608513"/>
          <p14:tracePt t="146225" x="3581400" y="4592638"/>
          <p14:tracePt t="146226" x="3581400" y="4584700"/>
          <p14:tracePt t="146228" x="3573463" y="4568825"/>
          <p14:tracePt t="146228" x="3573463" y="4552950"/>
          <p14:tracePt t="146230" x="3573463" y="4538663"/>
          <p14:tracePt t="146230" x="3565525" y="4514850"/>
          <p14:tracePt t="146232" x="3565525" y="4498975"/>
          <p14:tracePt t="146232" x="3565525" y="4483100"/>
          <p14:tracePt t="146234" x="3565525" y="4467225"/>
          <p14:tracePt t="146235" x="3557588" y="4459288"/>
          <p14:tracePt t="146235" x="3557588" y="4435475"/>
          <p14:tracePt t="146236" x="3549650" y="4421188"/>
          <p14:tracePt t="146237" x="3549650" y="4405313"/>
          <p14:tracePt t="146238" x="3549650" y="4389438"/>
          <p14:tracePt t="146239" x="3549650" y="4373563"/>
          <p14:tracePt t="146240" x="3541713" y="4357688"/>
          <p14:tracePt t="146241" x="3541713" y="4341813"/>
          <p14:tracePt t="146242" x="3541713" y="4325938"/>
          <p14:tracePt t="146243" x="3533775" y="4310063"/>
          <p14:tracePt t="146244" x="3533775" y="4295775"/>
          <p14:tracePt t="146245" x="3533775" y="4279900"/>
          <p14:tracePt t="146247" x="3525838" y="4271963"/>
          <p14:tracePt t="146247" x="3525838" y="4256088"/>
          <p14:tracePt t="146249" x="3517900" y="4240213"/>
          <p14:tracePt t="146249" x="3517900" y="4216400"/>
          <p14:tracePt t="146250" x="3517900" y="4208463"/>
          <p14:tracePt t="146252" x="3517900" y="4192588"/>
          <p14:tracePt t="146252" x="3509963" y="4170363"/>
          <p14:tracePt t="146253" x="3509963" y="4162425"/>
          <p14:tracePt t="146254" x="3509963" y="4146550"/>
          <p14:tracePt t="146255" x="3509963" y="4130675"/>
          <p14:tracePt t="146256" x="3502025" y="4114800"/>
          <p14:tracePt t="146257" x="3502025" y="4098925"/>
          <p14:tracePt t="146258" x="3502025" y="4090988"/>
          <p14:tracePt t="146259" x="3494088" y="4075113"/>
          <p14:tracePt t="146260" x="3494088" y="4067175"/>
          <p14:tracePt t="146261" x="3494088" y="4052888"/>
          <p14:tracePt t="146263" x="3494088" y="4037013"/>
          <p14:tracePt t="146264" x="3486150" y="4021138"/>
          <p14:tracePt t="146265" x="3486150" y="4013200"/>
          <p14:tracePt t="146266" x="3486150" y="3997325"/>
          <p14:tracePt t="146266" x="3486150" y="3989388"/>
          <p14:tracePt t="146267" x="3486150" y="3981450"/>
          <p14:tracePt t="146269" x="3478213" y="3965575"/>
          <p14:tracePt t="146269" x="3478213" y="3949700"/>
          <p14:tracePt t="146270" x="3478213" y="3941763"/>
          <p14:tracePt t="146271" x="3478213" y="3927475"/>
          <p14:tracePt t="146272" x="3478213" y="3919538"/>
          <p14:tracePt t="146273" x="3478213" y="3903663"/>
          <p14:tracePt t="146274" x="3478213" y="3895725"/>
          <p14:tracePt t="146275" x="3478213" y="3879850"/>
          <p14:tracePt t="146276" x="3478213" y="3871913"/>
          <p14:tracePt t="146277" x="3478213" y="3856038"/>
          <p14:tracePt t="146278" x="3478213" y="3848100"/>
          <p14:tracePt t="146280" x="3478213" y="3840163"/>
          <p14:tracePt t="146281" x="3478213" y="3824288"/>
          <p14:tracePt t="146281" x="3478213" y="3816350"/>
          <p14:tracePt t="146283" x="3478213" y="3808413"/>
          <p14:tracePt t="146283" x="3478213" y="3802063"/>
          <p14:tracePt t="146284" x="3478213" y="3786188"/>
          <p14:tracePt t="146286" x="3478213" y="3778250"/>
          <p14:tracePt t="146286" x="3471863" y="3770313"/>
          <p14:tracePt t="146287" x="3471863" y="3754438"/>
          <p14:tracePt t="146288" x="3471863" y="3746500"/>
          <p14:tracePt t="146289" x="3471863" y="3738563"/>
          <p14:tracePt t="146290" x="3471863" y="3730625"/>
          <p14:tracePt t="146291" x="3471863" y="3714750"/>
          <p14:tracePt t="146292" x="3471863" y="3706813"/>
          <p14:tracePt t="146293" x="3471863" y="3698875"/>
          <p14:tracePt t="146294" x="3471863" y="3683000"/>
          <p14:tracePt t="146295" x="3471863" y="3676650"/>
          <p14:tracePt t="146297" x="3471863" y="3668713"/>
          <p14:tracePt t="146297" x="3471863" y="3660775"/>
          <p14:tracePt t="146298" x="3471863" y="3644900"/>
          <p14:tracePt t="146299" x="3471863" y="3636963"/>
          <p14:tracePt t="146300" x="3471863" y="3629025"/>
          <p14:tracePt t="146301" x="3471863" y="3621088"/>
          <p14:tracePt t="146303" x="3471863" y="3613150"/>
          <p14:tracePt t="146303" x="3471863" y="3597275"/>
          <p14:tracePt t="146304" x="3471863" y="3589338"/>
          <p14:tracePt t="146306" x="3471863" y="3581400"/>
          <p14:tracePt t="146306" x="3471863" y="3565525"/>
          <p14:tracePt t="146307" x="3478213" y="3557588"/>
          <p14:tracePt t="146308" x="3478213" y="3551238"/>
          <p14:tracePt t="146309" x="3478213" y="3543300"/>
          <p14:tracePt t="146310" x="3478213" y="3535363"/>
          <p14:tracePt t="146311" x="3478213" y="3519488"/>
          <p14:tracePt t="146313" x="3478213" y="3511550"/>
          <p14:tracePt t="146314" x="3486150" y="3503613"/>
          <p14:tracePt t="146314" x="3486150" y="3495675"/>
          <p14:tracePt t="146315" x="3486150" y="3479800"/>
          <p14:tracePt t="146316" x="3486150" y="3471863"/>
          <p14:tracePt t="146317" x="3486150" y="3463925"/>
          <p14:tracePt t="146318" x="3494088" y="3448050"/>
          <p14:tracePt t="146320" x="3494088" y="3432175"/>
          <p14:tracePt t="146321" x="3502025" y="3417888"/>
          <p14:tracePt t="146323" x="3502025" y="3409950"/>
          <p14:tracePt t="146323" x="3502025" y="3394075"/>
          <p14:tracePt t="146324" x="3502025" y="3386138"/>
          <p14:tracePt t="146325" x="3509963" y="3378200"/>
          <p14:tracePt t="146326" x="3509963" y="3362325"/>
          <p14:tracePt t="146327" x="3509963" y="3354388"/>
          <p14:tracePt t="146328" x="3517900" y="3346450"/>
          <p14:tracePt t="146330" x="3517900" y="3338513"/>
          <p14:tracePt t="146330" x="3517900" y="3322638"/>
          <p14:tracePt t="146332" x="3517900" y="3314700"/>
          <p14:tracePt t="146332" x="3525838" y="3306763"/>
          <p14:tracePt t="146333" x="3525838" y="3292475"/>
          <p14:tracePt t="146334" x="3525838" y="3284538"/>
          <p14:tracePt t="146335" x="3525838" y="3268663"/>
          <p14:tracePt t="146336" x="3525838" y="3260725"/>
          <p14:tracePt t="146338" x="3533775" y="3252788"/>
          <p14:tracePt t="146338" x="3533775" y="3236913"/>
          <p14:tracePt t="146339" x="3533775" y="3228975"/>
          <p14:tracePt t="146340" x="3541713" y="3221038"/>
          <p14:tracePt t="146341" x="3541713" y="3213100"/>
          <p14:tracePt t="146342" x="3541713" y="3197225"/>
          <p14:tracePt t="146343" x="3541713" y="3189288"/>
          <p14:tracePt t="146344" x="3541713" y="3181350"/>
          <p14:tracePt t="146345" x="3541713" y="3175000"/>
          <p14:tracePt t="146347" x="3549650" y="3159125"/>
          <p14:tracePt t="146348" x="3549650" y="3151188"/>
          <p14:tracePt t="146348" x="3549650" y="3143250"/>
          <p14:tracePt t="146349" x="3549650" y="3135313"/>
          <p14:tracePt t="146350" x="3557588" y="3127375"/>
          <p14:tracePt t="146351" x="3557588" y="3111500"/>
          <p14:tracePt t="146353" x="3557588" y="3103563"/>
          <p14:tracePt t="146353" x="3557588" y="3087688"/>
          <p14:tracePt t="146355" x="3557588" y="3079750"/>
          <p14:tracePt t="146355" x="3565525" y="3071813"/>
          <p14:tracePt t="146356" x="3565525" y="3055938"/>
          <p14:tracePt t="146357" x="3565525" y="3049588"/>
          <p14:tracePt t="146358" x="3573463" y="3041650"/>
          <p14:tracePt t="146359" x="3573463" y="3033713"/>
          <p14:tracePt t="146360" x="3573463" y="3017838"/>
          <p14:tracePt t="146361" x="3573463" y="3009900"/>
          <p14:tracePt t="146363" x="3573463" y="3001963"/>
          <p14:tracePt t="146364" x="3573463" y="2994025"/>
          <p14:tracePt t="146364" x="3573463" y="2986088"/>
          <p14:tracePt t="146365" x="3573463" y="2970213"/>
          <p14:tracePt t="146366" x="3573463" y="2962275"/>
          <p14:tracePt t="146367" x="3573463" y="2954338"/>
          <p14:tracePt t="146368" x="3573463" y="2946400"/>
          <p14:tracePt t="146369" x="3581400" y="2930525"/>
          <p14:tracePt t="146372" x="3581400" y="2916238"/>
          <p14:tracePt t="146373" x="3581400" y="2900363"/>
          <p14:tracePt t="146376" x="3581400" y="2884488"/>
          <p14:tracePt t="146376" x="3581400" y="2876550"/>
          <p14:tracePt t="146377" x="3589338" y="2876550"/>
          <p14:tracePt t="146378" x="3589338" y="2860675"/>
          <p14:tracePt t="146380" x="3589338" y="2852738"/>
          <p14:tracePt t="146381" x="3589338" y="2844800"/>
          <p14:tracePt t="146382" x="3589338" y="2836863"/>
          <p14:tracePt t="146384" x="3597275" y="2820988"/>
          <p14:tracePt t="146386" x="3597275" y="2813050"/>
          <p14:tracePt t="146386" x="3597275" y="2805113"/>
          <p14:tracePt t="146387" x="3597275" y="2798763"/>
          <p14:tracePt t="146388" x="3597275" y="2790825"/>
          <p14:tracePt t="146390" x="3603625" y="2782888"/>
          <p14:tracePt t="146390" x="3603625" y="2774950"/>
          <p14:tracePt t="146391" x="3603625" y="2767013"/>
          <p14:tracePt t="146394" x="3611563" y="2751138"/>
          <p14:tracePt t="146396" x="3611563" y="2743200"/>
          <p14:tracePt t="146397" x="3611563" y="2735263"/>
          <p14:tracePt t="146397" x="3611563" y="2727325"/>
          <p14:tracePt t="146398" x="3611563" y="2719388"/>
          <p14:tracePt t="146399" x="3619500" y="2719388"/>
          <p14:tracePt t="146400" x="3619500" y="2711450"/>
          <p14:tracePt t="146401" x="3619500" y="2703513"/>
          <p14:tracePt t="146402" x="3619500" y="2695575"/>
          <p14:tracePt t="146405" x="3619500" y="2687638"/>
          <p14:tracePt t="146405" x="3619500" y="2681288"/>
          <p14:tracePt t="146407" x="3627438" y="2681288"/>
          <p14:tracePt t="146408" x="3627438" y="2673350"/>
          <p14:tracePt t="146408" x="3627438" y="2665413"/>
          <p14:tracePt t="146412" x="3627438" y="2657475"/>
          <p14:tracePt t="146413" x="3635375" y="2649538"/>
          <p14:tracePt t="146414" x="3635375" y="2641600"/>
          <p14:tracePt t="146417" x="3643313" y="2633663"/>
          <p14:tracePt t="146418" x="3643313" y="2625725"/>
          <p14:tracePt t="146420" x="3651250" y="2617788"/>
          <p14:tracePt t="146420" x="3651250" y="2609850"/>
          <p14:tracePt t="146423" x="3659188" y="2601913"/>
          <p14:tracePt t="146425" x="3659188" y="2593975"/>
          <p14:tracePt t="146428" x="3659188" y="2586038"/>
          <p14:tracePt t="146428" x="3667125" y="2578100"/>
          <p14:tracePt t="146431" x="3667125" y="2570163"/>
          <p14:tracePt t="146433" x="3667125" y="2562225"/>
          <p14:tracePt t="146433" x="3667125" y="2555875"/>
          <p14:tracePt t="146437" x="3675063" y="2555875"/>
          <p14:tracePt t="146437" x="3675063" y="2547938"/>
          <p14:tracePt t="146439" x="3675063" y="2540000"/>
          <p14:tracePt t="146442" x="3683000" y="2540000"/>
          <p14:tracePt t="146443" x="3683000" y="2532063"/>
          <p14:tracePt t="146446" x="3683000" y="2524125"/>
          <p14:tracePt t="146447" x="3690938" y="2524125"/>
          <p14:tracePt t="146449" x="3690938" y="2516188"/>
          <p14:tracePt t="146452" x="3690938" y="2508250"/>
          <p14:tracePt t="146456" x="3698875" y="2500313"/>
          <p14:tracePt t="146460" x="3698875" y="2492375"/>
          <p14:tracePt t="146464" x="3698875" y="2484438"/>
          <p14:tracePt t="146466" x="3706813" y="2484438"/>
          <p14:tracePt t="146469" x="3706813" y="2476500"/>
          <p14:tracePt t="146474" x="3706813" y="2468563"/>
          <p14:tracePt t="146621" x="3706813" y="2460625"/>
          <p14:tracePt t="146623" x="3698875" y="2460625"/>
          <p14:tracePt t="146627" x="3690938" y="2460625"/>
          <p14:tracePt t="146635" x="3683000" y="2460625"/>
          <p14:tracePt t="146670" x="3675063" y="2460625"/>
          <p14:tracePt t="146680" x="3675063" y="2452688"/>
          <p14:tracePt t="146688" x="3667125" y="2452688"/>
          <p14:tracePt t="146691" x="3659188" y="2452688"/>
          <p14:tracePt t="146696" x="3651250" y="2452688"/>
          <p14:tracePt t="146698" x="3643313" y="2452688"/>
          <p14:tracePt t="146703" x="3635375" y="2452688"/>
          <p14:tracePt t="146709" x="3627438" y="2444750"/>
          <p14:tracePt t="146712" x="3619500" y="2444750"/>
          <p14:tracePt t="146716" x="3611563" y="2444750"/>
          <p14:tracePt t="146717" x="3603625" y="2444750"/>
          <p14:tracePt t="146719" x="3603625" y="2436813"/>
          <p14:tracePt t="146722" x="3597275" y="2436813"/>
          <p14:tracePt t="146723" x="3589338" y="2436813"/>
          <p14:tracePt t="146724" x="3589338" y="2430463"/>
          <p14:tracePt t="146729" x="3581400" y="2430463"/>
          <p14:tracePt t="146733" x="3581400" y="2422525"/>
          <p14:tracePt t="146735" x="3573463" y="2422525"/>
          <p14:tracePt t="146739" x="3573463" y="2414588"/>
          <p14:tracePt t="146740" x="3565525" y="2414588"/>
          <p14:tracePt t="146747" x="3565525" y="2406650"/>
          <p14:tracePt t="146750" x="3557588" y="2406650"/>
          <p14:tracePt t="146754" x="3549650" y="2406650"/>
          <p14:tracePt t="146754" x="3549650" y="2398713"/>
          <p14:tracePt t="146764" x="3541713" y="2398713"/>
          <p14:tracePt t="146767" x="3541713" y="2390775"/>
          <p14:tracePt t="146768" x="3533775" y="2390775"/>
          <p14:tracePt t="146776" x="3525838" y="2382838"/>
          <p14:tracePt t="146780" x="3517900" y="2382838"/>
          <p14:tracePt t="146784" x="3509963" y="2382838"/>
          <p14:tracePt t="146784" x="3509963" y="2374900"/>
          <p14:tracePt t="146786" x="3502025" y="2374900"/>
          <p14:tracePt t="146788" x="3494088" y="2374900"/>
          <p14:tracePt t="146792" x="3486150" y="2374900"/>
          <p14:tracePt t="146795" x="3478213" y="2374900"/>
          <p14:tracePt t="146797" x="3478213" y="2366963"/>
          <p14:tracePt t="146798" x="3471863" y="2366963"/>
          <p14:tracePt t="146801" x="3463925" y="2366963"/>
          <p14:tracePt t="146804" x="3455988" y="2359025"/>
          <p14:tracePt t="146805" x="3448050" y="2359025"/>
          <p14:tracePt t="146808" x="3440113" y="2359025"/>
          <p14:tracePt t="146811" x="3440113" y="2351088"/>
          <p14:tracePt t="146811" x="3432175" y="2351088"/>
          <p14:tracePt t="146814" x="3424238" y="2351088"/>
          <p14:tracePt t="146814" x="3424238" y="2343150"/>
          <p14:tracePt t="146816" x="3416300" y="2343150"/>
          <p14:tracePt t="146818" x="3408363" y="2343150"/>
          <p14:tracePt t="146821" x="3400425" y="2343150"/>
          <p14:tracePt t="146823" x="3392488" y="2343150"/>
          <p14:tracePt t="146827" x="3384550" y="2335213"/>
          <p14:tracePt t="146832" x="3376613" y="2335213"/>
          <p14:tracePt t="146835" x="3368675" y="2335213"/>
          <p14:tracePt t="146836" x="3368675" y="2327275"/>
          <p14:tracePt t="146838" x="3360738" y="2327275"/>
          <p14:tracePt t="146842" x="3352800" y="2327275"/>
          <p14:tracePt t="146847" x="3346450" y="2327275"/>
          <p14:tracePt t="146852" x="3338513" y="2327275"/>
          <p14:tracePt t="146853" x="3338513" y="2319338"/>
          <p14:tracePt t="146859" x="3330575" y="2319338"/>
          <p14:tracePt t="146867" x="3322638" y="2319338"/>
          <p14:tracePt t="146997" x="3322638" y="2327275"/>
          <p14:tracePt t="146999" x="3322638" y="2335213"/>
          <p14:tracePt t="147003" x="3330575" y="2343150"/>
          <p14:tracePt t="147006" x="3330575" y="2351088"/>
          <p14:tracePt t="147011" x="3338513" y="2359025"/>
          <p14:tracePt t="147014" x="3338513" y="2366963"/>
          <p14:tracePt t="147015" x="3346450" y="2366963"/>
          <p14:tracePt t="147019" x="3346450" y="2374900"/>
          <p14:tracePt t="147021" x="3352800" y="2374900"/>
          <p14:tracePt t="147024" x="3360738" y="2382838"/>
          <p14:tracePt t="147027" x="3360738" y="2390775"/>
          <p14:tracePt t="147030" x="3368675" y="2390775"/>
          <p14:tracePt t="147035" x="3376613" y="2390775"/>
          <p14:tracePt t="147040" x="3376613" y="2398713"/>
          <p14:tracePt t="147041" x="3384550" y="2398713"/>
          <p14:tracePt t="147046" x="3384550" y="2406650"/>
          <p14:tracePt t="147047" x="3392488" y="2406650"/>
          <p14:tracePt t="147053" x="3400425" y="2406650"/>
          <p14:tracePt t="147062" x="3408363" y="2406650"/>
          <p14:tracePt t="147069" x="3416300" y="2406650"/>
          <p14:tracePt t="147084" x="3416300" y="2414588"/>
          <p14:tracePt t="147122" x="3416300" y="2422525"/>
          <p14:tracePt t="147125" x="3416300" y="2430463"/>
          <p14:tracePt t="147127" x="3424238" y="2436813"/>
          <p14:tracePt t="147129" x="3424238" y="2444750"/>
          <p14:tracePt t="147131" x="3424238" y="2452688"/>
          <p14:tracePt t="147131" x="3432175" y="2460625"/>
          <p14:tracePt t="147132" x="3432175" y="2468563"/>
          <p14:tracePt t="147134" x="3432175" y="2476500"/>
          <p14:tracePt t="147134" x="3432175" y="2484438"/>
          <p14:tracePt t="147135" x="3432175" y="2492375"/>
          <p14:tracePt t="147136" x="3440113" y="2500313"/>
          <p14:tracePt t="147137" x="3440113" y="2508250"/>
          <p14:tracePt t="147139" x="3440113" y="2516188"/>
          <p14:tracePt t="147139" x="3448050" y="2532063"/>
          <p14:tracePt t="147140" x="3448050" y="2540000"/>
          <p14:tracePt t="147141" x="3448050" y="2547938"/>
          <p14:tracePt t="147142" x="3448050" y="2562225"/>
          <p14:tracePt t="147143" x="3448050" y="2570163"/>
          <p14:tracePt t="147144" x="3448050" y="2578100"/>
          <p14:tracePt t="147145" x="3455988" y="2586038"/>
          <p14:tracePt t="147147" x="3455988" y="2601913"/>
          <p14:tracePt t="147147" x="3455988" y="2617788"/>
          <p14:tracePt t="147149" x="3455988" y="2625725"/>
          <p14:tracePt t="147149" x="3455988" y="2633663"/>
          <p14:tracePt t="147150" x="3455988" y="2649538"/>
          <p14:tracePt t="147151" x="3463925" y="2657475"/>
          <p14:tracePt t="147152" x="3463925" y="2673350"/>
          <p14:tracePt t="147153" x="3463925" y="2687638"/>
          <p14:tracePt t="147155" x="3463925" y="2695575"/>
          <p14:tracePt t="147156" x="3463925" y="2711450"/>
          <p14:tracePt t="147156" x="3463925" y="2719388"/>
          <p14:tracePt t="147157" x="3463925" y="2735263"/>
          <p14:tracePt t="147158" x="3463925" y="2743200"/>
          <p14:tracePt t="147159" x="3463925" y="2759075"/>
          <p14:tracePt t="147160" x="3463925" y="2774950"/>
          <p14:tracePt t="147161" x="3463925" y="2782888"/>
          <p14:tracePt t="147163" x="3463925" y="2798763"/>
          <p14:tracePt t="147164" x="3463925" y="2805113"/>
          <p14:tracePt t="147164" x="3463925" y="2820988"/>
          <p14:tracePt t="147165" x="3463925" y="2836863"/>
          <p14:tracePt t="147166" x="3463925" y="2852738"/>
          <p14:tracePt t="147167" x="3463925" y="2868613"/>
          <p14:tracePt t="147168" x="3463925" y="2876550"/>
          <p14:tracePt t="147169" x="3463925" y="2892425"/>
          <p14:tracePt t="147170" x="3463925" y="2908300"/>
          <p14:tracePt t="147171" x="3463925" y="2924175"/>
          <p14:tracePt t="147173" x="3463925" y="2938463"/>
          <p14:tracePt t="147173" x="3463925" y="2954338"/>
          <p14:tracePt t="147174" x="3463925" y="2962275"/>
          <p14:tracePt t="147175" x="3463925" y="2978150"/>
          <p14:tracePt t="147176" x="3463925" y="2994025"/>
          <p14:tracePt t="147178" x="3463925" y="3009900"/>
          <p14:tracePt t="147178" x="3455988" y="3025775"/>
          <p14:tracePt t="147180" x="3455988" y="3041650"/>
          <p14:tracePt t="147180" x="3455988" y="3063875"/>
          <p14:tracePt t="147181" x="3455988" y="3079750"/>
          <p14:tracePt t="147182" x="3455988" y="3095625"/>
          <p14:tracePt t="147183" x="3455988" y="3103563"/>
          <p14:tracePt t="147185" x="3448050" y="3127375"/>
          <p14:tracePt t="147185" x="3448050" y="3143250"/>
          <p14:tracePt t="147186" x="3448050" y="3159125"/>
          <p14:tracePt t="147187" x="3448050" y="3175000"/>
          <p14:tracePt t="147188" x="3448050" y="3189288"/>
          <p14:tracePt t="147189" x="3448050" y="3205163"/>
          <p14:tracePt t="147191" x="3448050" y="3221038"/>
          <p14:tracePt t="147191" x="3448050" y="3236913"/>
          <p14:tracePt t="147192" x="3440113" y="3260725"/>
          <p14:tracePt t="147193" x="3440113" y="3276600"/>
          <p14:tracePt t="147194" x="3440113" y="3292475"/>
          <p14:tracePt t="147195" x="3440113" y="3314700"/>
          <p14:tracePt t="147197" x="3440113" y="3330575"/>
          <p14:tracePt t="147198" x="3440113" y="3346450"/>
          <p14:tracePt t="147198" x="3440113" y="3362325"/>
          <p14:tracePt t="147199" x="3440113" y="3378200"/>
          <p14:tracePt t="147201" x="3440113" y="3394075"/>
          <p14:tracePt t="147201" x="3432175" y="3417888"/>
          <p14:tracePt t="147202" x="3432175" y="3432175"/>
          <p14:tracePt t="147203" x="3432175" y="3448050"/>
          <p14:tracePt t="147204" x="3432175" y="3463925"/>
          <p14:tracePt t="147205" x="3424238" y="3487738"/>
          <p14:tracePt t="147206" x="3424238" y="3503613"/>
          <p14:tracePt t="147208" x="3424238" y="3519488"/>
          <p14:tracePt t="147208" x="3424238" y="3535363"/>
          <p14:tracePt t="147209" x="3424238" y="3551238"/>
          <p14:tracePt t="147210" x="3424238" y="3565525"/>
          <p14:tracePt t="147211" x="3416300" y="3581400"/>
          <p14:tracePt t="147213" x="3416300" y="3605213"/>
          <p14:tracePt t="147214" x="3416300" y="3621088"/>
          <p14:tracePt t="147214" x="3408363" y="3636963"/>
          <p14:tracePt t="147215" x="3408363" y="3660775"/>
          <p14:tracePt t="147216" x="3408363" y="3676650"/>
          <p14:tracePt t="147217" x="3408363" y="3690938"/>
          <p14:tracePt t="147218" x="3408363" y="3706813"/>
          <p14:tracePt t="147219" x="3400425" y="3722688"/>
          <p14:tracePt t="147220" x="3400425" y="3738563"/>
          <p14:tracePt t="147221" x="3400425" y="3762375"/>
          <p14:tracePt t="147223" x="3400425" y="3778250"/>
          <p14:tracePt t="147223" x="3392488" y="3794125"/>
          <p14:tracePt t="147225" x="3392488" y="3808413"/>
          <p14:tracePt t="147225" x="3392488" y="3824288"/>
          <p14:tracePt t="147226" x="3392488" y="3840163"/>
          <p14:tracePt t="147228" x="3392488" y="3863975"/>
          <p14:tracePt t="147228" x="3392488" y="3879850"/>
          <p14:tracePt t="147230" x="3384550" y="3895725"/>
          <p14:tracePt t="147230" x="3384550" y="3911600"/>
          <p14:tracePt t="147231" x="3384550" y="3927475"/>
          <p14:tracePt t="147232" x="3384550" y="3941763"/>
          <p14:tracePt t="147233" x="3384550" y="3957638"/>
          <p14:tracePt t="147234" x="3384550" y="3973513"/>
          <p14:tracePt t="147235" x="3376613" y="3989388"/>
          <p14:tracePt t="147236" x="3376613" y="4005263"/>
          <p14:tracePt t="147237" x="3376613" y="4021138"/>
          <p14:tracePt t="147238" x="3368675" y="4044950"/>
          <p14:tracePt t="147239" x="3368675" y="4052888"/>
          <p14:tracePt t="147240" x="3368675" y="4075113"/>
          <p14:tracePt t="147242" x="3368675" y="4083050"/>
          <p14:tracePt t="147242" x="3368675" y="4106863"/>
          <p14:tracePt t="147243" x="3368675" y="4122738"/>
          <p14:tracePt t="147244" x="3368675" y="4138613"/>
          <p14:tracePt t="147245" x="3360738" y="4154488"/>
          <p14:tracePt t="147247" x="3360738" y="4170363"/>
          <p14:tracePt t="147248" x="3360738" y="4184650"/>
          <p14:tracePt t="147248" x="3360738" y="4200525"/>
          <p14:tracePt t="147249" x="3360738" y="4208463"/>
          <p14:tracePt t="147250" x="3360738" y="4232275"/>
          <p14:tracePt t="147251" x="3360738" y="4240213"/>
          <p14:tracePt t="147252" x="3360738" y="4256088"/>
          <p14:tracePt t="147253" x="3360738" y="4271963"/>
          <p14:tracePt t="147254" x="3360738" y="4287838"/>
          <p14:tracePt t="147255" x="3360738" y="4302125"/>
          <p14:tracePt t="147256" x="3360738" y="4318000"/>
          <p14:tracePt t="147257" x="3360738" y="4333875"/>
          <p14:tracePt t="147258" x="3360738" y="4349750"/>
          <p14:tracePt t="147260" x="3360738" y="4365625"/>
          <p14:tracePt t="147260" x="3360738" y="4381500"/>
          <p14:tracePt t="147261" x="3360738" y="4397375"/>
          <p14:tracePt t="147263" x="3360738" y="4405313"/>
          <p14:tracePt t="147264" x="3360738" y="4421188"/>
          <p14:tracePt t="147264" x="3360738" y="4435475"/>
          <p14:tracePt t="147265" x="3360738" y="4451350"/>
          <p14:tracePt t="147266" x="3360738" y="4467225"/>
          <p14:tracePt t="147267" x="3360738" y="4483100"/>
          <p14:tracePt t="147268" x="3360738" y="4491038"/>
          <p14:tracePt t="147269" x="3360738" y="4506913"/>
          <p14:tracePt t="147270" x="3360738" y="4522788"/>
          <p14:tracePt t="147271" x="3360738" y="4538663"/>
          <p14:tracePt t="147272" x="3360738" y="4546600"/>
          <p14:tracePt t="147273" x="3360738" y="4560888"/>
          <p14:tracePt t="147274" x="3360738" y="4576763"/>
          <p14:tracePt t="147275" x="3360738" y="4592638"/>
          <p14:tracePt t="147277" x="3360738" y="4608513"/>
          <p14:tracePt t="147277" x="3360738" y="4624388"/>
          <p14:tracePt t="147278" x="3360738" y="4632325"/>
          <p14:tracePt t="147280" x="3360738" y="4648200"/>
          <p14:tracePt t="147280" x="3360738" y="4664075"/>
          <p14:tracePt t="147282" x="3360738" y="4672013"/>
          <p14:tracePt t="147283" x="3360738" y="4686300"/>
          <p14:tracePt t="147283" x="3360738" y="4694238"/>
          <p14:tracePt t="147284" x="3360738" y="4710113"/>
          <p14:tracePt t="147285" x="3360738" y="4725988"/>
          <p14:tracePt t="147286" x="3360738" y="4733925"/>
          <p14:tracePt t="147288" x="3360738" y="4741863"/>
          <p14:tracePt t="147288" x="3360738" y="4757738"/>
          <p14:tracePt t="147289" x="3360738" y="4765675"/>
          <p14:tracePt t="147290" x="3360738" y="4773613"/>
          <p14:tracePt t="147291" x="3360738" y="4789488"/>
          <p14:tracePt t="147292" x="3360738" y="4797425"/>
          <p14:tracePt t="147294" x="3360738" y="4803775"/>
          <p14:tracePt t="147295" x="3360738" y="4811713"/>
          <p14:tracePt t="147295" x="3360738" y="4827588"/>
          <p14:tracePt t="147296" x="3360738" y="4835525"/>
          <p14:tracePt t="147298" x="3360738" y="4843463"/>
          <p14:tracePt t="147299" x="3360738" y="4859338"/>
          <p14:tracePt t="147300" x="3360738" y="4867275"/>
          <p14:tracePt t="147301" x="3360738" y="4875213"/>
          <p14:tracePt t="147303" x="3360738" y="4883150"/>
          <p14:tracePt t="147303" x="3360738" y="4899025"/>
          <p14:tracePt t="147304" x="3368675" y="4899025"/>
          <p14:tracePt t="147305" x="3368675" y="4906963"/>
          <p14:tracePt t="147306" x="3368675" y="4914900"/>
          <p14:tracePt t="147307" x="3368675" y="4922838"/>
          <p14:tracePt t="147309" x="3368675" y="4929188"/>
          <p14:tracePt t="147310" x="3368675" y="4937125"/>
          <p14:tracePt t="147312" x="3376613" y="4937125"/>
          <p14:tracePt t="147312" x="3376613" y="4945063"/>
          <p14:tracePt t="147314" x="3376613" y="4953000"/>
          <p14:tracePt t="147316" x="3376613" y="4960938"/>
          <p14:tracePt t="147318" x="3376613" y="4968875"/>
          <p14:tracePt t="147320" x="3376613" y="4976813"/>
          <p14:tracePt t="147322" x="3376613" y="4984750"/>
          <p14:tracePt t="147326" x="3376613" y="4992688"/>
          <p14:tracePt t="147329" x="3376613" y="5000625"/>
          <p14:tracePt t="147330" x="3384550" y="5008563"/>
          <p14:tracePt t="147334" x="3384550" y="5016500"/>
          <p14:tracePt t="147335" x="3384550" y="5024438"/>
          <p14:tracePt t="147339" x="3384550" y="5032375"/>
          <p14:tracePt t="147342" x="3384550" y="5040313"/>
          <p14:tracePt t="147346" x="3384550" y="5048250"/>
          <p14:tracePt t="147349" x="3384550" y="5054600"/>
          <p14:tracePt t="147353" x="3392488" y="5054600"/>
          <p14:tracePt t="147353" x="3392488" y="5062538"/>
          <p14:tracePt t="147358" x="3400425" y="5062538"/>
          <p14:tracePt t="147359" x="3400425" y="5070475"/>
          <p14:tracePt t="147364" x="3400425" y="5078413"/>
          <p14:tracePt t="147368" x="3400425" y="5086350"/>
          <p14:tracePt t="147369" x="3408363" y="5094288"/>
          <p14:tracePt t="147373" x="3408363" y="5102225"/>
          <p14:tracePt t="147373" x="3416300" y="5110163"/>
          <p14:tracePt t="147377" x="3416300" y="5118100"/>
          <p14:tracePt t="147378" x="3416300" y="5126038"/>
          <p14:tracePt t="147380" x="3424238" y="5133975"/>
          <p14:tracePt t="147384" x="3424238" y="5141913"/>
          <p14:tracePt t="147385" x="3424238" y="5149850"/>
          <p14:tracePt t="147386" x="3424238" y="5157788"/>
          <p14:tracePt t="147387" x="3424238" y="5165725"/>
          <p14:tracePt t="147388" x="3432175" y="5165725"/>
          <p14:tracePt t="147389" x="3432175" y="5173663"/>
          <p14:tracePt t="147390" x="3432175" y="5180013"/>
          <p14:tracePt t="147393" x="3432175" y="5187950"/>
          <p14:tracePt t="147393" x="3432175" y="5195888"/>
          <p14:tracePt t="147394" x="3432175" y="5203825"/>
          <p14:tracePt t="147396" x="3432175" y="5219700"/>
          <p14:tracePt t="147399" x="3440113" y="5227638"/>
          <p14:tracePt t="147399" x="3440113" y="5235575"/>
          <p14:tracePt t="147400" x="3440113" y="5243513"/>
          <p14:tracePt t="147402" x="3448050" y="5251450"/>
          <p14:tracePt t="147402" x="3448050" y="5259388"/>
          <p14:tracePt t="147403" x="3448050" y="5267325"/>
          <p14:tracePt t="147405" x="3448050" y="5275263"/>
          <p14:tracePt t="147405" x="3448050" y="5283200"/>
          <p14:tracePt t="147406" x="3448050" y="5291138"/>
          <p14:tracePt t="147407" x="3455988" y="5299075"/>
          <p14:tracePt t="147408" x="3455988" y="5305425"/>
          <p14:tracePt t="147409" x="3455988" y="5313363"/>
          <p14:tracePt t="147410" x="3455988" y="5329238"/>
          <p14:tracePt t="147411" x="3455988" y="5337175"/>
          <p14:tracePt t="147413" x="3455988" y="5345113"/>
          <p14:tracePt t="147414" x="3455988" y="5360988"/>
          <p14:tracePt t="147414" x="3463925" y="5368925"/>
          <p14:tracePt t="147415" x="3463925" y="5376863"/>
          <p14:tracePt t="147416" x="3463925" y="5384800"/>
          <p14:tracePt t="147417" x="3463925" y="5400675"/>
          <p14:tracePt t="147419" x="3463925" y="5408613"/>
          <p14:tracePt t="147419" x="3463925" y="5416550"/>
          <p14:tracePt t="147420" x="3463925" y="5430838"/>
          <p14:tracePt t="147421" x="3463925" y="5438775"/>
          <p14:tracePt t="147422" x="3471863" y="5454650"/>
          <p14:tracePt t="147425" x="3471863" y="5470525"/>
          <p14:tracePt t="147425" x="3471863" y="5478463"/>
          <p14:tracePt t="147426" x="3471863" y="5494338"/>
          <p14:tracePt t="147427" x="3471863" y="5502275"/>
          <p14:tracePt t="147428" x="3471863" y="5510213"/>
          <p14:tracePt t="147430" x="3471863" y="5526088"/>
          <p14:tracePt t="147431" x="3471863" y="5534025"/>
          <p14:tracePt t="147431" x="3471863" y="5541963"/>
          <p14:tracePt t="147432" x="3471863" y="5556250"/>
          <p14:tracePt t="147433" x="3471863" y="5564188"/>
          <p14:tracePt t="147434" x="3471863" y="5572125"/>
          <p14:tracePt t="147436" x="3471863" y="5580063"/>
          <p14:tracePt t="147436" x="3471863" y="5595938"/>
          <p14:tracePt t="147437" x="3471863" y="5603875"/>
          <p14:tracePt t="147438" x="3471863" y="5611813"/>
          <p14:tracePt t="147439" x="3471863" y="5619750"/>
          <p14:tracePt t="147440" x="3471863" y="5627688"/>
          <p14:tracePt t="147441" x="3471863" y="5635625"/>
          <p14:tracePt t="147442" x="3471863" y="5643563"/>
          <p14:tracePt t="147443" x="3471863" y="5651500"/>
          <p14:tracePt t="147444" x="3471863" y="5667375"/>
          <p14:tracePt t="147447" x="3471863" y="5673725"/>
          <p14:tracePt t="147447" x="3471863" y="5681663"/>
          <p14:tracePt t="147449" x="3471863" y="5689600"/>
          <p14:tracePt t="147449" x="3471863" y="5697538"/>
          <p14:tracePt t="147450" x="3471863" y="5705475"/>
          <p14:tracePt t="147452" x="3471863" y="5713413"/>
          <p14:tracePt t="147454" x="3471863" y="5721350"/>
          <p14:tracePt t="147454" x="3471863" y="5729288"/>
          <p14:tracePt t="147455" x="3471863" y="5737225"/>
          <p14:tracePt t="147458" x="3471863" y="5745163"/>
          <p14:tracePt t="147458" x="3471863" y="5753100"/>
          <p14:tracePt t="147461" x="3471863" y="5761038"/>
          <p14:tracePt t="147461" x="3471863" y="5768975"/>
          <p14:tracePt t="147464" x="3471863" y="5776913"/>
          <p14:tracePt t="147466" x="3471863" y="5784850"/>
          <p14:tracePt t="147468" x="3471863" y="5792788"/>
          <p14:tracePt t="147469" x="3471863" y="5799138"/>
          <p14:tracePt t="147473" x="3471863" y="5807075"/>
          <p14:tracePt t="147475" x="3471863" y="5815013"/>
          <p14:tracePt t="147477" x="3471863" y="5822950"/>
          <p14:tracePt t="147480" x="3471863" y="5830888"/>
          <p14:tracePt t="147482" x="3471863" y="5838825"/>
          <p14:tracePt t="147486" x="3471863" y="5846763"/>
          <p14:tracePt t="147489" x="3471863" y="5854700"/>
          <p14:tracePt t="147492" x="3471863" y="5862638"/>
          <p14:tracePt t="147495" x="3471863" y="5870575"/>
          <p14:tracePt t="147497" x="3471863" y="5878513"/>
          <p14:tracePt t="147499" x="3471863" y="5886450"/>
          <p14:tracePt t="147502" x="3471863" y="5894388"/>
          <p14:tracePt t="147504" x="3471863" y="5902325"/>
          <p14:tracePt t="147507" x="3471863" y="5910263"/>
          <p14:tracePt t="147509" x="3471863" y="5918200"/>
          <p14:tracePt t="147510" x="3471863" y="5924550"/>
          <p14:tracePt t="147513" x="3471863" y="5932488"/>
          <p14:tracePt t="147514" x="3471863" y="5940425"/>
          <p14:tracePt t="147515" x="3471863" y="5948363"/>
          <p14:tracePt t="147519" x="3471863" y="5956300"/>
          <p14:tracePt t="147519" x="3471863" y="5964238"/>
          <p14:tracePt t="147522" x="3471863" y="5972175"/>
          <p14:tracePt t="147524" x="3471863" y="5980113"/>
          <p14:tracePt t="147526" x="3471863" y="5988050"/>
          <p14:tracePt t="147527" x="3471863" y="5995988"/>
          <p14:tracePt t="147530" x="3471863" y="6003925"/>
          <p14:tracePt t="147532" x="3471863" y="6011863"/>
          <p14:tracePt t="147533" x="3471863" y="6019800"/>
          <p14:tracePt t="147535" x="3471863" y="6027738"/>
          <p14:tracePt t="147535" x="3471863" y="6035675"/>
          <p14:tracePt t="147538" x="3471863" y="6043613"/>
          <p14:tracePt t="147540" x="3471863" y="6049963"/>
          <p14:tracePt t="147541" x="3471863" y="6057900"/>
          <p14:tracePt t="147544" x="3471863" y="6065838"/>
          <p14:tracePt t="147544" x="3471863" y="6073775"/>
          <p14:tracePt t="147546" x="3471863" y="6081713"/>
          <p14:tracePt t="147549" x="3471863" y="6089650"/>
          <p14:tracePt t="147551" x="3471863" y="6097588"/>
          <p14:tracePt t="147553" x="3471863" y="6105525"/>
          <p14:tracePt t="147555" x="3471863" y="6113463"/>
          <p14:tracePt t="147557" x="3471863" y="6121400"/>
          <p14:tracePt t="147557" x="3471863" y="6129338"/>
          <p14:tracePt t="147561" x="3471863" y="6137275"/>
          <p14:tracePt t="147563" x="3471863" y="6145213"/>
          <p14:tracePt t="147566" x="3471863" y="6153150"/>
          <p14:tracePt t="147568" x="3471863" y="6161088"/>
          <p14:tracePt t="147571" x="3471863" y="6169025"/>
          <p14:tracePt t="147573" x="3463925" y="6169025"/>
          <p14:tracePt t="147574" x="3463925" y="6175375"/>
          <p14:tracePt t="147578" x="3463925" y="6183313"/>
          <p14:tracePt t="147582" x="3463925" y="6191250"/>
          <p14:tracePt t="147585" x="3463925" y="6199188"/>
          <p14:tracePt t="147588" x="3463925" y="6207125"/>
          <p14:tracePt t="147595" x="3463925" y="6215063"/>
          <p14:tracePt t="147609" x="3463925" y="6223000"/>
          <p14:tracePt t="147615" x="3463925" y="6230938"/>
          <p14:tracePt t="147623" x="3463925" y="6238875"/>
          <p14:tracePt t="147630" x="3463925" y="6246813"/>
          <p14:tracePt t="147638" x="3463925" y="6254750"/>
          <p14:tracePt t="147764" x="3471863" y="6254750"/>
          <p14:tracePt t="147773" x="3478213" y="6246813"/>
          <p14:tracePt t="147776" x="3486150" y="6246813"/>
          <p14:tracePt t="147780" x="3494088" y="6238875"/>
          <p14:tracePt t="147781" x="3502025" y="6238875"/>
          <p14:tracePt t="147784" x="3509963" y="6238875"/>
          <p14:tracePt t="147786" x="3517900" y="6230938"/>
          <p14:tracePt t="147788" x="3525838" y="6230938"/>
          <p14:tracePt t="147790" x="3533775" y="6230938"/>
          <p14:tracePt t="147793" x="3541713" y="6230938"/>
          <p14:tracePt t="147794" x="3549650" y="6230938"/>
          <p14:tracePt t="147795" x="3557588" y="6223000"/>
          <p14:tracePt t="147798" x="3565525" y="6223000"/>
          <p14:tracePt t="147799" x="3573463" y="6223000"/>
          <p14:tracePt t="147801" x="3581400" y="6215063"/>
          <p14:tracePt t="147803" x="3589338" y="6215063"/>
          <p14:tracePt t="147804" x="3597275" y="6215063"/>
          <p14:tracePt t="147806" x="3603625" y="6207125"/>
          <p14:tracePt t="147806" x="3611563" y="6207125"/>
          <p14:tracePt t="147808" x="3619500" y="6207125"/>
          <p14:tracePt t="147810" x="3627438" y="6199188"/>
          <p14:tracePt t="147811" x="3635375" y="6191250"/>
          <p14:tracePt t="147813" x="3643313" y="6191250"/>
          <p14:tracePt t="147814" x="3651250" y="6191250"/>
          <p14:tracePt t="147816" x="3659188" y="6191250"/>
          <p14:tracePt t="147817" x="3667125" y="6183313"/>
          <p14:tracePt t="147818" x="3675063" y="6183313"/>
          <p14:tracePt t="147820" x="3683000" y="6183313"/>
          <p14:tracePt t="147820" x="3690938" y="6183313"/>
          <p14:tracePt t="147822" x="3698875" y="6175375"/>
          <p14:tracePt t="147823" x="3706813" y="6175375"/>
          <p14:tracePt t="147826" x="3714750" y="6175375"/>
          <p14:tracePt t="147826" x="3721100" y="6175375"/>
          <p14:tracePt t="147828" x="3729038" y="6169025"/>
          <p14:tracePt t="147830" x="3736975" y="6169025"/>
          <p14:tracePt t="147831" x="3744913" y="6169025"/>
          <p14:tracePt t="147833" x="3752850" y="6169025"/>
          <p14:tracePt t="147835" x="3760788" y="6161088"/>
          <p14:tracePt t="147836" x="3768725" y="6161088"/>
          <p14:tracePt t="147837" x="3776663" y="6161088"/>
          <p14:tracePt t="147838" x="3776663" y="6153150"/>
          <p14:tracePt t="147839" x="3784600" y="6153150"/>
          <p14:tracePt t="147841" x="3792538" y="6153150"/>
          <p14:tracePt t="147842" x="3800475" y="6153150"/>
          <p14:tracePt t="147843" x="3808413" y="6153150"/>
          <p14:tracePt t="147844" x="3808413" y="6145213"/>
          <p14:tracePt t="147845" x="3816350" y="6145213"/>
          <p14:tracePt t="147847" x="3824288" y="6145213"/>
          <p14:tracePt t="147848" x="3832225" y="6145213"/>
          <p14:tracePt t="147849" x="3840163" y="6137275"/>
          <p14:tracePt t="147852" x="3846513" y="6137275"/>
          <p14:tracePt t="147853" x="3854450" y="6137275"/>
          <p14:tracePt t="147854" x="3862388" y="6137275"/>
          <p14:tracePt t="147858" x="3870325" y="6137275"/>
          <p14:tracePt t="147858" x="3878263" y="6137275"/>
          <p14:tracePt t="147860" x="3886200" y="6137275"/>
          <p14:tracePt t="147861" x="3894138" y="6137275"/>
          <p14:tracePt t="147864" x="3902075" y="6137275"/>
          <p14:tracePt t="147865" x="3910013" y="6137275"/>
          <p14:tracePt t="147866" x="3917950" y="6129338"/>
          <p14:tracePt t="147870" x="3925888" y="6129338"/>
          <p14:tracePt t="147870" x="3933825" y="6129338"/>
          <p14:tracePt t="147874" x="3941763" y="6129338"/>
          <p14:tracePt t="147874" x="3949700" y="6129338"/>
          <p14:tracePt t="147877" x="3957638" y="6129338"/>
          <p14:tracePt t="147878" x="3963988" y="6129338"/>
          <p14:tracePt t="147882" x="3971925" y="6121400"/>
          <p14:tracePt t="147885" x="3979863" y="6121400"/>
          <p14:tracePt t="147885" x="3987800" y="6121400"/>
          <p14:tracePt t="147889" x="3995738" y="6121400"/>
          <p14:tracePt t="147892" x="4003675" y="6121400"/>
          <p14:tracePt t="147896" x="4011613" y="6121400"/>
          <p14:tracePt t="147901" x="4019550" y="6121400"/>
          <p14:tracePt t="147905" x="4027488" y="6121400"/>
          <p14:tracePt t="147907" x="4035425" y="6121400"/>
          <p14:tracePt t="147912" x="4043363" y="6121400"/>
          <p14:tracePt t="147916" x="4051300" y="6121400"/>
          <p14:tracePt t="147920" x="4059238" y="6121400"/>
          <p14:tracePt t="147925" x="4059238" y="6113463"/>
          <p14:tracePt t="147926" x="4067175" y="6113463"/>
          <p14:tracePt t="147929" x="4075113" y="6113463"/>
          <p14:tracePt t="147930" x="4075113" y="6105525"/>
          <p14:tracePt t="147933" x="4083050" y="6105525"/>
          <p14:tracePt t="147936" x="4089400" y="6105525"/>
          <p14:tracePt t="147941" x="4097338" y="6105525"/>
          <p14:tracePt t="147942" x="4097338" y="6097588"/>
          <p14:tracePt t="147949" x="4097338" y="6089650"/>
          <p14:tracePt t="147949" x="4105275" y="6089650"/>
          <p14:tracePt t="147953" x="4113213" y="6089650"/>
          <p14:tracePt t="147956" x="4113213" y="6081713"/>
          <p14:tracePt t="147957" x="4121150" y="6081713"/>
          <p14:tracePt t="147960" x="4129088" y="6081713"/>
          <p14:tracePt t="147970" x="4137025" y="6081713"/>
          <p14:tracePt t="148150" x="4137025" y="6073775"/>
          <p14:tracePt t="148163" x="4144963" y="6073775"/>
          <p14:tracePt t="148168" x="4144963" y="6065838"/>
          <p14:tracePt t="148173" x="4144963" y="6057900"/>
          <p14:tracePt t="148177" x="4144963" y="6049963"/>
          <p14:tracePt t="148179" x="4152900" y="6049963"/>
          <p14:tracePt t="148184" x="4152900" y="6043613"/>
          <p14:tracePt t="148192" x="4152900" y="6035675"/>
          <p14:tracePt t="148202" x="4160838" y="6035675"/>
          <p14:tracePt t="148208" x="4160838" y="6027738"/>
          <p14:tracePt t="148217" x="4160838" y="6019800"/>
          <p14:tracePt t="148221" x="4160838" y="6011863"/>
          <p14:tracePt t="148230" x="4160838" y="6003925"/>
          <p14:tracePt t="148234" x="4160838" y="5995988"/>
          <p14:tracePt t="148240" x="4160838" y="5988050"/>
          <p14:tracePt t="148243" x="4160838" y="5980113"/>
          <p14:tracePt t="148246" x="4168775" y="5980113"/>
          <p14:tracePt t="148247" x="4168775" y="5972175"/>
          <p14:tracePt t="148250" x="4168775" y="5964238"/>
          <p14:tracePt t="148251" x="4168775" y="5956300"/>
          <p14:tracePt t="148255" x="4168775" y="5948363"/>
          <p14:tracePt t="148256" x="4168775" y="5940425"/>
          <p14:tracePt t="148260" x="4168775" y="5932488"/>
          <p14:tracePt t="148261" x="4168775" y="5924550"/>
          <p14:tracePt t="148263" x="4168775" y="5918200"/>
          <p14:tracePt t="148264" x="4168775" y="5910263"/>
          <p14:tracePt t="148267" x="4168775" y="5902325"/>
          <p14:tracePt t="148270" x="4168775" y="5894388"/>
          <p14:tracePt t="148271" x="4168775" y="5886450"/>
          <p14:tracePt t="148273" x="4168775" y="5878513"/>
          <p14:tracePt t="148275" x="4168775" y="5870575"/>
          <p14:tracePt t="148276" x="4168775" y="5862638"/>
          <p14:tracePt t="148278" x="4168775" y="5854700"/>
          <p14:tracePt t="148280" x="4168775" y="5846763"/>
          <p14:tracePt t="148280" x="4176713" y="5838825"/>
          <p14:tracePt t="148283" x="4176713" y="5830888"/>
          <p14:tracePt t="148283" x="4176713" y="5822950"/>
          <p14:tracePt t="148284" x="4176713" y="5815013"/>
          <p14:tracePt t="148285" x="4176713" y="5807075"/>
          <p14:tracePt t="148287" x="4176713" y="5799138"/>
          <p14:tracePt t="148287" x="4176713" y="5792788"/>
          <p14:tracePt t="148288" x="4176713" y="5784850"/>
          <p14:tracePt t="148289" x="4176713" y="5776913"/>
          <p14:tracePt t="148291" x="4176713" y="5761038"/>
          <p14:tracePt t="148293" x="4176713" y="5745163"/>
          <p14:tracePt t="148295" x="4176713" y="5729288"/>
          <p14:tracePt t="148298" x="4176713" y="5713413"/>
          <p14:tracePt t="148299" x="4184650" y="5705475"/>
          <p14:tracePt t="148300" x="4184650" y="5697538"/>
          <p14:tracePt t="148301" x="4184650" y="5689600"/>
          <p14:tracePt t="148303" x="4184650" y="5681663"/>
          <p14:tracePt t="148304" x="4184650" y="5673725"/>
          <p14:tracePt t="148304" x="4184650" y="5659438"/>
          <p14:tracePt t="148306" x="4184650" y="5643563"/>
          <p14:tracePt t="148308" x="4184650" y="5635625"/>
          <p14:tracePt t="148310" x="4184650" y="5619750"/>
          <p14:tracePt t="148311" x="4184650" y="5611813"/>
          <p14:tracePt t="148311" x="4184650" y="5603875"/>
          <p14:tracePt t="148313" x="4184650" y="5595938"/>
          <p14:tracePt t="148314" x="4184650" y="5588000"/>
          <p14:tracePt t="148314" x="4184650" y="5580063"/>
          <p14:tracePt t="148315" x="4184650" y="5572125"/>
          <p14:tracePt t="148316" x="4184650" y="5564188"/>
          <p14:tracePt t="148318" x="4184650" y="5548313"/>
          <p14:tracePt t="148319" x="4184650" y="5534025"/>
          <p14:tracePt t="148321" x="4184650" y="5526088"/>
          <p14:tracePt t="148322" x="4184650" y="5518150"/>
          <p14:tracePt t="148322" x="4184650" y="5502275"/>
          <p14:tracePt t="148323" x="4184650" y="5494338"/>
          <p14:tracePt t="148324" x="4184650" y="5478463"/>
          <p14:tracePt t="148325" x="4184650" y="5470525"/>
          <p14:tracePt t="148326" x="4184650" y="5462588"/>
          <p14:tracePt t="148327" x="4184650" y="5446713"/>
          <p14:tracePt t="148328" x="4184650" y="5438775"/>
          <p14:tracePt t="148330" x="4184650" y="5430838"/>
          <p14:tracePt t="148330" x="4184650" y="5416550"/>
          <p14:tracePt t="148332" x="4184650" y="5408613"/>
          <p14:tracePt t="148332" x="4184650" y="5392738"/>
          <p14:tracePt t="148333" x="4184650" y="5384800"/>
          <p14:tracePt t="148334" x="4184650" y="5368925"/>
          <p14:tracePt t="148335" x="4184650" y="5360988"/>
          <p14:tracePt t="148337" x="4184650" y="5345113"/>
          <p14:tracePt t="148338" x="4184650" y="5329238"/>
          <p14:tracePt t="148338" x="4184650" y="5321300"/>
          <p14:tracePt t="148339" x="4184650" y="5305425"/>
          <p14:tracePt t="148340" x="4184650" y="5291138"/>
          <p14:tracePt t="148341" x="4184650" y="5283200"/>
          <p14:tracePt t="148342" x="4184650" y="5267325"/>
          <p14:tracePt t="148343" x="4184650" y="5251450"/>
          <p14:tracePt t="148344" x="4184650" y="5243513"/>
          <p14:tracePt t="148345" x="4184650" y="5227638"/>
          <p14:tracePt t="148347" x="4184650" y="5211763"/>
          <p14:tracePt t="148347" x="4184650" y="5195888"/>
          <p14:tracePt t="148349" x="4184650" y="5187950"/>
          <p14:tracePt t="148349" x="4184650" y="5173663"/>
          <p14:tracePt t="148350" x="4184650" y="5157788"/>
          <p14:tracePt t="148351" x="4184650" y="5133975"/>
          <p14:tracePt t="148353" x="4184650" y="5118100"/>
          <p14:tracePt t="148353" x="4184650" y="5102225"/>
          <p14:tracePt t="148355" x="4184650" y="5094288"/>
          <p14:tracePt t="148355" x="4184650" y="5070475"/>
          <p14:tracePt t="148356" x="4184650" y="5054600"/>
          <p14:tracePt t="148358" x="4184650" y="5048250"/>
          <p14:tracePt t="148358" x="4184650" y="5024438"/>
          <p14:tracePt t="148359" x="4184650" y="5008563"/>
          <p14:tracePt t="148360" x="4192588" y="4992688"/>
          <p14:tracePt t="148361" x="4192588" y="4984750"/>
          <p14:tracePt t="148363" x="4192588" y="4968875"/>
          <p14:tracePt t="148364" x="4192588" y="4953000"/>
          <p14:tracePt t="148364" x="4192588" y="4937125"/>
          <p14:tracePt t="148365" x="4192588" y="4922838"/>
          <p14:tracePt t="148366" x="4192588" y="4906963"/>
          <p14:tracePt t="148367" x="4192588" y="4891088"/>
          <p14:tracePt t="148368" x="4192588" y="4875213"/>
          <p14:tracePt t="148369" x="4192588" y="4859338"/>
          <p14:tracePt t="148370" x="4192588" y="4851400"/>
          <p14:tracePt t="148372" x="4192588" y="4835525"/>
          <p14:tracePt t="148373" x="4192588" y="4819650"/>
          <p14:tracePt t="148373" x="4200525" y="4803775"/>
          <p14:tracePt t="148374" x="4200525" y="4789488"/>
          <p14:tracePt t="148375" x="4200525" y="4781550"/>
          <p14:tracePt t="148376" x="4200525" y="4765675"/>
          <p14:tracePt t="148378" x="4200525" y="4749800"/>
          <p14:tracePt t="148378" x="4200525" y="4733925"/>
          <p14:tracePt t="148380" x="4200525" y="4718050"/>
          <p14:tracePt t="148380" x="4200525" y="4702175"/>
          <p14:tracePt t="148381" x="4200525" y="4694238"/>
          <p14:tracePt t="148382" x="4200525" y="4678363"/>
          <p14:tracePt t="148383" x="4206875" y="4664075"/>
          <p14:tracePt t="148384" x="4206875" y="4656138"/>
          <p14:tracePt t="148385" x="4206875" y="4640263"/>
          <p14:tracePt t="148386" x="4206875" y="4624388"/>
          <p14:tracePt t="148388" x="4206875" y="4608513"/>
          <p14:tracePt t="148389" x="4206875" y="4600575"/>
          <p14:tracePt t="148389" x="4206875" y="4584700"/>
          <p14:tracePt t="148390" x="4214813" y="4568825"/>
          <p14:tracePt t="148391" x="4214813" y="4552950"/>
          <p14:tracePt t="148392" x="4214813" y="4546600"/>
          <p14:tracePt t="148393" x="4214813" y="4530725"/>
          <p14:tracePt t="148394" x="4214813" y="4514850"/>
          <p14:tracePt t="148395" x="4214813" y="4506913"/>
          <p14:tracePt t="148397" x="4214813" y="4491038"/>
          <p14:tracePt t="148397" x="4214813" y="4483100"/>
          <p14:tracePt t="148398" x="4214813" y="4467225"/>
          <p14:tracePt t="148399" x="4214813" y="4451350"/>
          <p14:tracePt t="148400" x="4214813" y="4443413"/>
          <p14:tracePt t="148401" x="4214813" y="4427538"/>
          <p14:tracePt t="148402" x="4214813" y="4421188"/>
          <p14:tracePt t="148403" x="4214813" y="4405313"/>
          <p14:tracePt t="148404" x="4214813" y="4397375"/>
          <p14:tracePt t="148406" x="4214813" y="4381500"/>
          <p14:tracePt t="148406" x="4214813" y="4373563"/>
          <p14:tracePt t="148407" x="4214813" y="4357688"/>
          <p14:tracePt t="148408" x="4214813" y="4341813"/>
          <p14:tracePt t="148409" x="4214813" y="4333875"/>
          <p14:tracePt t="148410" x="4214813" y="4325938"/>
          <p14:tracePt t="148411" x="4214813" y="4318000"/>
          <p14:tracePt t="148413" x="4214813" y="4302125"/>
          <p14:tracePt t="148414" x="4214813" y="4295775"/>
          <p14:tracePt t="148415" x="4214813" y="4279900"/>
          <p14:tracePt t="148415" x="4214813" y="4271963"/>
          <p14:tracePt t="148416" x="4214813" y="4264025"/>
          <p14:tracePt t="148417" x="4214813" y="4256088"/>
          <p14:tracePt t="148418" x="4214813" y="4240213"/>
          <p14:tracePt t="148420" x="4214813" y="4232275"/>
          <p14:tracePt t="148420" x="4214813" y="4224338"/>
          <p14:tracePt t="148421" x="4214813" y="4208463"/>
          <p14:tracePt t="148423" x="4214813" y="4192588"/>
          <p14:tracePt t="148424" x="4214813" y="4184650"/>
          <p14:tracePt t="148425" x="4214813" y="4176713"/>
          <p14:tracePt t="148426" x="4214813" y="4162425"/>
          <p14:tracePt t="148427" x="4214813" y="4154488"/>
          <p14:tracePt t="148428" x="4214813" y="4146550"/>
          <p14:tracePt t="148430" x="4214813" y="4138613"/>
          <p14:tracePt t="148431" x="4214813" y="4122738"/>
          <p14:tracePt t="148431" x="4214813" y="4114800"/>
          <p14:tracePt t="148432" x="4214813" y="4106863"/>
          <p14:tracePt t="148433" x="4214813" y="4098925"/>
          <p14:tracePt t="148434" x="4214813" y="4090988"/>
          <p14:tracePt t="148435" x="4214813" y="4075113"/>
          <p14:tracePt t="148438" x="4214813" y="4067175"/>
          <p14:tracePt t="148438" x="4214813" y="4052888"/>
          <p14:tracePt t="148439" x="4214813" y="4044950"/>
          <p14:tracePt t="148441" x="4214813" y="4037013"/>
          <p14:tracePt t="148441" x="4214813" y="4021138"/>
          <p14:tracePt t="148442" x="4214813" y="4013200"/>
          <p14:tracePt t="148443" x="4214813" y="4005263"/>
          <p14:tracePt t="148444" x="4214813" y="3997325"/>
          <p14:tracePt t="148445" x="4214813" y="3989388"/>
          <p14:tracePt t="148447" x="4206875" y="3973513"/>
          <p14:tracePt t="148447" x="4206875" y="3965575"/>
          <p14:tracePt t="148448" x="4206875" y="3957638"/>
          <p14:tracePt t="148449" x="4206875" y="3949700"/>
          <p14:tracePt t="148450" x="4206875" y="3941763"/>
          <p14:tracePt t="148451" x="4206875" y="3927475"/>
          <p14:tracePt t="148452" x="4206875" y="3919538"/>
          <p14:tracePt t="148453" x="4206875" y="3911600"/>
          <p14:tracePt t="148454" x="4200525" y="3903663"/>
          <p14:tracePt t="148455" x="4200525" y="3895725"/>
          <p14:tracePt t="148456" x="4200525" y="3879850"/>
          <p14:tracePt t="148458" x="4200525" y="3871913"/>
          <p14:tracePt t="148459" x="4200525" y="3856038"/>
          <p14:tracePt t="148460" x="4200525" y="3848100"/>
          <p14:tracePt t="148461" x="4200525" y="3840163"/>
          <p14:tracePt t="148463" x="4192588" y="3824288"/>
          <p14:tracePt t="148464" x="4192588" y="3816350"/>
          <p14:tracePt t="148465" x="4192588" y="3802063"/>
          <p14:tracePt t="148466" x="4192588" y="3794125"/>
          <p14:tracePt t="148468" x="4192588" y="3786188"/>
          <p14:tracePt t="148468" x="4192588" y="3770313"/>
          <p14:tracePt t="148469" x="4184650" y="3762375"/>
          <p14:tracePt t="148470" x="4184650" y="3754438"/>
          <p14:tracePt t="148471" x="4184650" y="3746500"/>
          <p14:tracePt t="148473" x="4184650" y="3738563"/>
          <p14:tracePt t="148473" x="4184650" y="3730625"/>
          <p14:tracePt t="148474" x="4176713" y="3714750"/>
          <p14:tracePt t="148476" x="4176713" y="3706813"/>
          <p14:tracePt t="148476" x="4176713" y="3698875"/>
          <p14:tracePt t="148478" x="4176713" y="3683000"/>
          <p14:tracePt t="148480" x="4176713" y="3676650"/>
          <p14:tracePt t="148480" x="4168775" y="3668713"/>
          <p14:tracePt t="148481" x="4168775" y="3660775"/>
          <p14:tracePt t="148483" x="4168775" y="3644900"/>
          <p14:tracePt t="148484" x="4168775" y="3629025"/>
          <p14:tracePt t="148485" x="4168775" y="3621088"/>
          <p14:tracePt t="148486" x="4168775" y="3613150"/>
          <p14:tracePt t="148488" x="4160838" y="3605213"/>
          <p14:tracePt t="148488" x="4160838" y="3589338"/>
          <p14:tracePt t="148489" x="4160838" y="3581400"/>
          <p14:tracePt t="148490" x="4160838" y="3573463"/>
          <p14:tracePt t="148491" x="4160838" y="3565525"/>
          <p14:tracePt t="148493" x="4152900" y="3557588"/>
          <p14:tracePt t="148493" x="4152900" y="3551238"/>
          <p14:tracePt t="148494" x="4152900" y="3543300"/>
          <p14:tracePt t="148495" x="4152900" y="3535363"/>
          <p14:tracePt t="148497" x="4152900" y="3519488"/>
          <p14:tracePt t="148497" x="4152900" y="3511550"/>
          <p14:tracePt t="148498" x="4152900" y="3503613"/>
          <p14:tracePt t="148500" x="4152900" y="3495675"/>
          <p14:tracePt t="148500" x="4152900" y="3487738"/>
          <p14:tracePt t="148501" x="4152900" y="3479800"/>
          <p14:tracePt t="148502" x="4152900" y="3471863"/>
          <p14:tracePt t="148503" x="4152900" y="3463925"/>
          <p14:tracePt t="148504" x="4152900" y="3455988"/>
          <p14:tracePt t="148505" x="4144963" y="3448050"/>
          <p14:tracePt t="148506" x="4144963" y="3440113"/>
          <p14:tracePt t="148507" x="4144963" y="3432175"/>
          <p14:tracePt t="148508" x="4144963" y="3425825"/>
          <p14:tracePt t="148509" x="4144963" y="3417888"/>
          <p14:tracePt t="148511" x="4144963" y="3409950"/>
          <p14:tracePt t="148511" x="4144963" y="3402013"/>
          <p14:tracePt t="148513" x="4144963" y="3394075"/>
          <p14:tracePt t="148514" x="4144963" y="3386138"/>
          <p14:tracePt t="148514" x="4144963" y="3378200"/>
          <p14:tracePt t="148516" x="4144963" y="3370263"/>
          <p14:tracePt t="148516" x="4144963" y="3362325"/>
          <p14:tracePt t="148517" x="4144963" y="3354388"/>
          <p14:tracePt t="148518" x="4144963" y="3346450"/>
          <p14:tracePt t="148519" x="4144963" y="3338513"/>
          <p14:tracePt t="148520" x="4144963" y="3330575"/>
          <p14:tracePt t="148521" x="4144963" y="3322638"/>
          <p14:tracePt t="148522" x="4144963" y="3314700"/>
          <p14:tracePt t="148523" x="4144963" y="3306763"/>
          <p14:tracePt t="148524" x="4144963" y="3300413"/>
          <p14:tracePt t="148525" x="4144963" y="3292475"/>
          <p14:tracePt t="148526" x="4144963" y="3284538"/>
          <p14:tracePt t="148527" x="4144963" y="3276600"/>
          <p14:tracePt t="148529" x="4137025" y="3268663"/>
          <p14:tracePt t="148530" x="4137025" y="3260725"/>
          <p14:tracePt t="148531" x="4137025" y="3252788"/>
          <p14:tracePt t="148533" x="4137025" y="3236913"/>
          <p14:tracePt t="148535" x="4137025" y="3228975"/>
          <p14:tracePt t="148535" x="4137025" y="3221038"/>
          <p14:tracePt t="148536" x="4137025" y="3213100"/>
          <p14:tracePt t="148537" x="4137025" y="3205163"/>
          <p14:tracePt t="148540" x="4137025" y="3197225"/>
          <p14:tracePt t="148540" x="4137025" y="3189288"/>
          <p14:tracePt t="148541" x="4137025" y="3181350"/>
          <p14:tracePt t="148542" x="4137025" y="3175000"/>
          <p14:tracePt t="148543" x="4137025" y="3167063"/>
          <p14:tracePt t="148546" x="4137025" y="3159125"/>
          <p14:tracePt t="148547" x="4137025" y="3151188"/>
          <p14:tracePt t="148548" x="4137025" y="3143250"/>
          <p14:tracePt t="148550" x="4137025" y="3135313"/>
          <p14:tracePt t="148550" x="4137025" y="3127375"/>
          <p14:tracePt t="148551" x="4137025" y="3119438"/>
          <p14:tracePt t="148552" x="4137025" y="3111500"/>
          <p14:tracePt t="148555" x="4137025" y="3103563"/>
          <p14:tracePt t="148555" x="4137025" y="3095625"/>
          <p14:tracePt t="148556" x="4137025" y="3087688"/>
          <p14:tracePt t="148557" x="4137025" y="3079750"/>
          <p14:tracePt t="148558" x="4137025" y="3071813"/>
          <p14:tracePt t="148561" x="4137025" y="3063875"/>
          <p14:tracePt t="148561" x="4137025" y="3055938"/>
          <p14:tracePt t="148563" x="4137025" y="3049588"/>
          <p14:tracePt t="148564" x="4137025" y="3041650"/>
          <p14:tracePt t="148565" x="4137025" y="3033713"/>
          <p14:tracePt t="148566" x="4137025" y="3025775"/>
          <p14:tracePt t="148568" x="4137025" y="3017838"/>
          <p14:tracePt t="148570" x="4137025" y="3009900"/>
          <p14:tracePt t="148570" x="4137025" y="3001963"/>
          <p14:tracePt t="148571" x="4137025" y="2994025"/>
          <p14:tracePt t="148572" x="4137025" y="2986088"/>
          <p14:tracePt t="148575" x="4137025" y="2978150"/>
          <p14:tracePt t="148575" x="4137025" y="2970213"/>
          <p14:tracePt t="148576" x="4137025" y="2962275"/>
          <p14:tracePt t="148579" x="4137025" y="2954338"/>
          <p14:tracePt t="148580" x="4137025" y="2946400"/>
          <p14:tracePt t="148582" x="4129088" y="2938463"/>
          <p14:tracePt t="148583" x="4129088" y="2930525"/>
          <p14:tracePt t="148585" x="4129088" y="2924175"/>
          <p14:tracePt t="148587" x="4129088" y="2916238"/>
          <p14:tracePt t="148590" x="4129088" y="2908300"/>
          <p14:tracePt t="148590" x="4129088" y="2900363"/>
          <p14:tracePt t="148594" x="4129088" y="2892425"/>
          <p14:tracePt t="148596" x="4129088" y="2884488"/>
          <p14:tracePt t="148597" x="4129088" y="2876550"/>
          <p14:tracePt t="148602" x="4129088" y="2868613"/>
          <p14:tracePt t="148603" x="4129088" y="2860675"/>
          <p14:tracePt t="148609" x="4129088" y="2852738"/>
          <p14:tracePt t="148612" x="4129088" y="2844800"/>
          <p14:tracePt t="148622" x="4129088" y="2836863"/>
          <p14:tracePt t="148696" x="4121150" y="2836863"/>
          <p14:tracePt t="148811" x="4121150" y="2828925"/>
          <p14:tracePt t="148813" x="4121150" y="2820988"/>
          <p14:tracePt t="148815" x="4121150" y="2813050"/>
          <p14:tracePt t="148816" x="4121150" y="2805113"/>
          <p14:tracePt t="148818" x="4121150" y="2798763"/>
          <p14:tracePt t="148818" x="4121150" y="2790825"/>
          <p14:tracePt t="148820" x="4121150" y="2782888"/>
          <p14:tracePt t="148822" x="4121150" y="2774950"/>
          <p14:tracePt t="148822" x="4113213" y="2774950"/>
          <p14:tracePt t="148823" x="4113213" y="2767013"/>
          <p14:tracePt t="148824" x="4113213" y="2759075"/>
          <p14:tracePt t="148825" x="4113213" y="2751138"/>
          <p14:tracePt t="148828" x="4105275" y="2743200"/>
          <p14:tracePt t="148829" x="4105275" y="2735263"/>
          <p14:tracePt t="148831" x="4105275" y="2727325"/>
          <p14:tracePt t="148831" x="4105275" y="2719388"/>
          <p14:tracePt t="148833" x="4105275" y="2711450"/>
          <p14:tracePt t="148834" x="4105275" y="2703513"/>
          <p14:tracePt t="148835" x="4105275" y="2695575"/>
          <p14:tracePt t="148837" x="4105275" y="2687638"/>
          <p14:tracePt t="148838" x="4105275" y="2681288"/>
          <p14:tracePt t="148840" x="4105275" y="2673350"/>
          <p14:tracePt t="148842" x="4105275" y="2665413"/>
          <p14:tracePt t="148843" x="4105275" y="2657475"/>
          <p14:tracePt t="148843" x="4105275" y="2649538"/>
          <p14:tracePt t="148846" x="4105275" y="2641600"/>
          <p14:tracePt t="148847" x="4105275" y="2633663"/>
          <p14:tracePt t="148863" x="4105275" y="2532063"/>
          <p14:tracePt t="148864" x="4105275" y="2524125"/>
          <p14:tracePt t="148865" x="4105275" y="2516188"/>
          <p14:tracePt t="148866" x="4105275" y="2508250"/>
          <p14:tracePt t="148868" x="4105275" y="2500313"/>
          <p14:tracePt t="148870" x="4105275" y="2492375"/>
          <p14:tracePt t="148872" x="4105275" y="2484438"/>
          <p14:tracePt t="148872" x="4113213" y="2484438"/>
          <p14:tracePt t="148873" x="4113213" y="2476500"/>
          <p14:tracePt t="148874" x="4113213" y="2468563"/>
          <p14:tracePt t="148878" x="4113213" y="2460625"/>
          <p14:tracePt t="148879" x="4113213" y="2452688"/>
          <p14:tracePt t="148881" x="4121150" y="2444750"/>
          <p14:tracePt t="148884" x="4121150" y="2436813"/>
          <p14:tracePt t="148885" x="4129088" y="2430463"/>
          <p14:tracePt t="148889" x="4129088" y="2422525"/>
          <p14:tracePt t="148890" x="4129088" y="2414588"/>
          <p14:tracePt t="148895" x="4129088" y="2406650"/>
          <p14:tracePt t="148898" x="4137025" y="2406650"/>
          <p14:tracePt t="148901" x="4137025" y="2398713"/>
          <p14:tracePt t="148908" x="4137025" y="2390775"/>
          <p14:tracePt t="148910" x="4144963" y="2390775"/>
          <p14:tracePt t="149138" x="4137025" y="2390775"/>
          <p14:tracePt t="149145" x="4129088" y="2390775"/>
          <p14:tracePt t="149149" x="4121150" y="2390775"/>
          <p14:tracePt t="149153" x="4113213" y="2390775"/>
          <p14:tracePt t="149156" x="4105275" y="2390775"/>
          <p14:tracePt t="149161" x="4097338" y="2390775"/>
          <p14:tracePt t="149166" x="4089400" y="2390775"/>
          <p14:tracePt t="149169" x="4083050" y="2390775"/>
          <p14:tracePt t="149172" x="4075113" y="2390775"/>
          <p14:tracePt t="149174" x="4067175" y="2390775"/>
          <p14:tracePt t="149178" x="4059238" y="2390775"/>
          <p14:tracePt t="149180" x="4051300" y="2390775"/>
          <p14:tracePt t="149181" x="4051300" y="2398713"/>
          <p14:tracePt t="149184" x="4043363" y="2398713"/>
          <p14:tracePt t="149187" x="4035425" y="2398713"/>
          <p14:tracePt t="149190" x="4027488" y="2398713"/>
          <p14:tracePt t="149193" x="4019550" y="2398713"/>
          <p14:tracePt t="149196" x="4011613" y="2398713"/>
          <p14:tracePt t="149199" x="4003675" y="2406650"/>
          <p14:tracePt t="149202" x="3995738" y="2406650"/>
          <p14:tracePt t="149205" x="3987800" y="2406650"/>
          <p14:tracePt t="149209" x="3979863" y="2406650"/>
          <p14:tracePt t="149213" x="3971925" y="2406650"/>
          <p14:tracePt t="149218" x="3963988" y="2406650"/>
          <p14:tracePt t="149221" x="3957638" y="2406650"/>
          <p14:tracePt t="149226" x="3949700" y="2406650"/>
          <p14:tracePt t="149230" x="3941763" y="2406650"/>
          <p14:tracePt t="149236" x="3933825" y="2406650"/>
          <p14:tracePt t="149239" x="3925888" y="2406650"/>
          <p14:tracePt t="149245" x="3917950" y="2406650"/>
          <p14:tracePt t="149248" x="3910013" y="2406650"/>
          <p14:tracePt t="149253" x="3902075" y="2406650"/>
          <p14:tracePt t="149259" x="3894138" y="2406650"/>
          <p14:tracePt t="149262" x="3886200" y="2406650"/>
          <p14:tracePt t="149266" x="3878263" y="2406650"/>
          <p14:tracePt t="149269" x="3870325" y="2406650"/>
          <p14:tracePt t="149274" x="3862388" y="2406650"/>
          <p14:tracePt t="149276" x="3854450" y="2406650"/>
          <p14:tracePt t="149279" x="3846513" y="2406650"/>
          <p14:tracePt t="149280" x="3840163" y="2406650"/>
          <p14:tracePt t="149284" x="3832225" y="2406650"/>
          <p14:tracePt t="149287" x="3824288" y="2406650"/>
          <p14:tracePt t="149288" x="3816350" y="2398713"/>
          <p14:tracePt t="149292" x="3808413" y="2398713"/>
          <p14:tracePt t="149293" x="3800475" y="2398713"/>
          <p14:tracePt t="149294" x="3800475" y="2390775"/>
          <p14:tracePt t="149297" x="3792538" y="2390775"/>
          <p14:tracePt t="149299" x="3784600" y="2382838"/>
          <p14:tracePt t="149303" x="3776663" y="2382838"/>
          <p14:tracePt t="149304" x="3776663" y="2374900"/>
          <p14:tracePt t="149306" x="3768725" y="2374900"/>
          <p14:tracePt t="149309" x="3760788" y="2374900"/>
          <p14:tracePt t="149310" x="3760788" y="2366963"/>
          <p14:tracePt t="149313" x="3752850" y="2366963"/>
          <p14:tracePt t="149316" x="3744913" y="2366963"/>
          <p14:tracePt t="149319" x="3744913" y="2359025"/>
          <p14:tracePt t="149320" x="3736975" y="2359025"/>
          <p14:tracePt t="149326" x="3729038" y="2351088"/>
          <p14:tracePt t="149366" x="3721100" y="2351088"/>
          <p14:tracePt t="149371" x="3714750" y="2351088"/>
          <p14:tracePt t="149377" x="3706813" y="2351088"/>
          <p14:tracePt t="149383" x="3698875" y="2351088"/>
          <p14:tracePt t="149387" x="3690938" y="2351088"/>
          <p14:tracePt t="149392" x="3683000" y="2351088"/>
          <p14:tracePt t="149396" x="3675063" y="2351088"/>
          <p14:tracePt t="149400" x="3667125" y="2351088"/>
          <p14:tracePt t="149403" x="3659188" y="2351088"/>
          <p14:tracePt t="149409" x="3651250" y="2351088"/>
          <p14:tracePt t="149414" x="3643313" y="2351088"/>
          <p14:tracePt t="149420" x="3635375" y="2351088"/>
          <p14:tracePt t="149428" x="3627438" y="2351088"/>
          <p14:tracePt t="149433" x="3619500" y="2351088"/>
          <p14:tracePt t="149440" x="3611563" y="2351088"/>
          <p14:tracePt t="149454" x="3603625" y="2351088"/>
          <p14:tracePt t="149483" x="3597275" y="2351088"/>
          <p14:tracePt t="149493" x="3589338" y="2351088"/>
          <p14:tracePt t="149509" x="3581400" y="2351088"/>
          <p14:tracePt t="149522" x="3573463" y="2351088"/>
          <p14:tracePt t="149530" x="3565525" y="2351088"/>
          <p14:tracePt t="149557" x="3557588" y="2351088"/>
          <p14:tracePt t="149582" x="3549650" y="2351088"/>
          <p14:tracePt t="149643" x="3541713" y="2351088"/>
          <p14:tracePt t="149663" x="3533775" y="2351088"/>
          <p14:tracePt t="150137" x="3525838" y="2359025"/>
          <p14:tracePt t="150140" x="3517900" y="2359025"/>
          <p14:tracePt t="150145" x="3509963" y="2359025"/>
          <p14:tracePt t="150152" x="3502025" y="2359025"/>
          <p14:tracePt t="150157" x="3494088" y="2359025"/>
          <p14:tracePt t="150167" x="3494088" y="2366963"/>
          <p14:tracePt t="150172" x="3486150" y="2366963"/>
          <p14:tracePt t="150182" x="3478213" y="2366963"/>
          <p14:tracePt t="150635" x="3478213" y="2374900"/>
          <p14:tracePt t="151745" x="3478213" y="2382838"/>
          <p14:tracePt t="151747" x="3471863" y="2390775"/>
          <p14:tracePt t="151750" x="3471863" y="2398713"/>
          <p14:tracePt t="151750" x="3463925" y="2406650"/>
          <p14:tracePt t="151751" x="3463925" y="2414588"/>
          <p14:tracePt t="151752" x="3463925" y="2422525"/>
          <p14:tracePt t="151755" x="3463925" y="2430463"/>
          <p14:tracePt t="151755" x="3463925" y="2436813"/>
          <p14:tracePt t="151756" x="3455988" y="2436813"/>
          <p14:tracePt t="151757" x="3455988" y="2444750"/>
          <p14:tracePt t="151761" x="3455988" y="2452688"/>
          <p14:tracePt t="151762" x="3448050" y="2452688"/>
          <p14:tracePt t="151763" x="3448050" y="2460625"/>
          <p14:tracePt t="151767" x="3448050" y="2468563"/>
          <p14:tracePt t="151770" x="3448050" y="2476500"/>
          <p14:tracePt t="151780" x="3448050" y="2484438"/>
          <p14:tracePt t="151788" x="3448050" y="2492375"/>
          <p14:tracePt t="151798" x="3448050" y="2500313"/>
          <p14:tracePt t="151806" x="3440113" y="2500313"/>
          <p14:tracePt t="151813" x="3440113" y="2508250"/>
          <p14:tracePt t="151873" x="3440113" y="2516188"/>
          <p14:tracePt t="151878" x="3440113" y="2524125"/>
          <p14:tracePt t="151880" x="3440113" y="2532063"/>
          <p14:tracePt t="151883" x="3440113" y="2540000"/>
          <p14:tracePt t="151885" x="3440113" y="2547938"/>
          <p14:tracePt t="151888" x="3440113" y="2555875"/>
          <p14:tracePt t="151890" x="3440113" y="2562225"/>
          <p14:tracePt t="151893" x="3440113" y="2570163"/>
          <p14:tracePt t="151895" x="3440113" y="2578100"/>
          <p14:tracePt t="151897" x="3440113" y="2586038"/>
          <p14:tracePt t="151901" x="3440113" y="2593975"/>
          <p14:tracePt t="151901" x="3440113" y="2601913"/>
          <p14:tracePt t="151905" x="3440113" y="2609850"/>
          <p14:tracePt t="151906" x="3440113" y="2617788"/>
          <p14:tracePt t="151908" x="3440113" y="2625725"/>
          <p14:tracePt t="151909" x="3440113" y="2633663"/>
          <p14:tracePt t="151913" x="3440113" y="2649538"/>
          <p14:tracePt t="151914" x="3440113" y="2657475"/>
          <p14:tracePt t="151917" x="3440113" y="2665413"/>
          <p14:tracePt t="151919" x="3440113" y="2673350"/>
          <p14:tracePt t="151919" x="3440113" y="2681288"/>
          <p14:tracePt t="151920" x="3440113" y="2687638"/>
          <p14:tracePt t="151921" x="3432175" y="2687638"/>
          <p14:tracePt t="151922" x="3432175" y="2695575"/>
          <p14:tracePt t="151923" x="3432175" y="2703513"/>
          <p14:tracePt t="151924" x="3432175" y="2711450"/>
          <p14:tracePt t="151926" x="3432175" y="2719388"/>
          <p14:tracePt t="151927" x="3432175" y="2727325"/>
          <p14:tracePt t="151928" x="3424238" y="2735263"/>
          <p14:tracePt t="151930" x="3424238" y="2743200"/>
          <p14:tracePt t="151932" x="3424238" y="2751138"/>
          <p14:tracePt t="151932" x="3424238" y="2759075"/>
          <p14:tracePt t="151935" x="3424238" y="2767013"/>
          <p14:tracePt t="151936" x="3424238" y="2774950"/>
          <p14:tracePt t="151936" x="3424238" y="2782888"/>
          <p14:tracePt t="151938" x="3424238" y="2790825"/>
          <p14:tracePt t="151939" x="3416300" y="2798763"/>
          <p14:tracePt t="151940" x="3416300" y="2805113"/>
          <p14:tracePt t="151941" x="3416300" y="2813050"/>
          <p14:tracePt t="151944" x="3416300" y="2820988"/>
          <p14:tracePt t="151945" x="3416300" y="2828925"/>
          <p14:tracePt t="151945" x="3408363" y="2836863"/>
          <p14:tracePt t="151948" x="3408363" y="2844800"/>
          <p14:tracePt t="151949" x="3408363" y="2852738"/>
          <p14:tracePt t="151949" x="3408363" y="2860675"/>
          <p14:tracePt t="151950" x="3408363" y="2868613"/>
          <p14:tracePt t="151951" x="3408363" y="2876550"/>
          <p14:tracePt t="151952" x="3408363" y="2884488"/>
          <p14:tracePt t="151954" x="3408363" y="2892425"/>
          <p14:tracePt t="151955" x="3408363" y="2900363"/>
          <p14:tracePt t="151956" x="3408363" y="2908300"/>
          <p14:tracePt t="151957" x="3408363" y="2916238"/>
          <p14:tracePt t="151958" x="3400425" y="2924175"/>
          <p14:tracePt t="151960" x="3400425" y="2938463"/>
          <p14:tracePt t="151963" x="3400425" y="2954338"/>
          <p14:tracePt t="151964" x="3400425" y="2962275"/>
          <p14:tracePt t="151965" x="3400425" y="2970213"/>
          <p14:tracePt t="151966" x="3400425" y="2978150"/>
          <p14:tracePt t="151968" x="3392488" y="2994025"/>
          <p14:tracePt t="151970" x="3392488" y="3001963"/>
          <p14:tracePt t="151971" x="3392488" y="3009900"/>
          <p14:tracePt t="151972" x="3392488" y="3017838"/>
          <p14:tracePt t="151973" x="3392488" y="3025775"/>
          <p14:tracePt t="151974" x="3392488" y="3033713"/>
          <p14:tracePt t="151976" x="3392488" y="3041650"/>
          <p14:tracePt t="151977" x="3392488" y="3049588"/>
          <p14:tracePt t="151978" x="3392488" y="3055938"/>
          <p14:tracePt t="151980" x="3392488" y="3063875"/>
          <p14:tracePt t="151981" x="3392488" y="3071813"/>
          <p14:tracePt t="151982" x="3392488" y="3079750"/>
          <p14:tracePt t="151982" x="3392488" y="3087688"/>
          <p14:tracePt t="151983" x="3392488" y="3095625"/>
          <p14:tracePt t="151984" x="3392488" y="3103563"/>
          <p14:tracePt t="151985" x="3392488" y="3119438"/>
          <p14:tracePt t="151986" x="3392488" y="3127375"/>
          <p14:tracePt t="151987" x="3392488" y="3135313"/>
          <p14:tracePt t="151988" x="3392488" y="3143250"/>
          <p14:tracePt t="151989" x="3392488" y="3151188"/>
          <p14:tracePt t="151990" x="3392488" y="3159125"/>
          <p14:tracePt t="151991" x="3392488" y="3167063"/>
          <p14:tracePt t="151992" x="3392488" y="3181350"/>
          <p14:tracePt t="151994" x="3392488" y="3189288"/>
          <p14:tracePt t="151994" x="3392488" y="3197225"/>
          <p14:tracePt t="151995" x="3392488" y="3205163"/>
          <p14:tracePt t="151996" x="3392488" y="3221038"/>
          <p14:tracePt t="151998" x="3392488" y="3228975"/>
          <p14:tracePt t="151998" x="3392488" y="3236913"/>
          <p14:tracePt t="151999" x="3392488" y="3244850"/>
          <p14:tracePt t="152000" x="3392488" y="3260725"/>
          <p14:tracePt t="152001" x="3392488" y="3276600"/>
          <p14:tracePt t="152003" x="3392488" y="3292475"/>
          <p14:tracePt t="152005" x="3392488" y="3300413"/>
          <p14:tracePt t="152005" x="3392488" y="3314700"/>
          <p14:tracePt t="152006" x="3392488" y="3330575"/>
          <p14:tracePt t="152007" x="3392488" y="3338513"/>
          <p14:tracePt t="152008" x="3392488" y="3354388"/>
          <p14:tracePt t="152009" x="3392488" y="3362325"/>
          <p14:tracePt t="152010" x="3392488" y="3370263"/>
          <p14:tracePt t="152011" x="3392488" y="3386138"/>
          <p14:tracePt t="152013" x="3392488" y="3402013"/>
          <p14:tracePt t="152014" x="3392488" y="3409950"/>
          <p14:tracePt t="152015" x="3392488" y="3425825"/>
          <p14:tracePt t="152015" x="3392488" y="3440113"/>
          <p14:tracePt t="152017" x="3392488" y="3448050"/>
          <p14:tracePt t="152017" x="3392488" y="3463925"/>
          <p14:tracePt t="152018" x="3392488" y="3479800"/>
          <p14:tracePt t="152019" x="3392488" y="3495675"/>
          <p14:tracePt t="152021" x="3392488" y="3511550"/>
          <p14:tracePt t="152021" x="3392488" y="3527425"/>
          <p14:tracePt t="152023" x="3392488" y="3543300"/>
          <p14:tracePt t="152023" x="3392488" y="3551238"/>
          <p14:tracePt t="152024" x="3392488" y="3565525"/>
          <p14:tracePt t="152025" x="3392488" y="3581400"/>
          <p14:tracePt t="152026" x="3392488" y="3605213"/>
          <p14:tracePt t="152027" x="3384550" y="3621088"/>
          <p14:tracePt t="152029" x="3384550" y="3636963"/>
          <p14:tracePt t="152030" x="3384550" y="3652838"/>
          <p14:tracePt t="152030" x="3384550" y="3668713"/>
          <p14:tracePt t="152031" x="3384550" y="3690938"/>
          <p14:tracePt t="152033" x="3376613" y="3706813"/>
          <p14:tracePt t="152034" x="3376613" y="3730625"/>
          <p14:tracePt t="152034" x="3376613" y="3754438"/>
          <p14:tracePt t="152035" x="3376613" y="3778250"/>
          <p14:tracePt t="152036" x="3368675" y="3794125"/>
          <p14:tracePt t="152038" x="3368675" y="3808413"/>
          <p14:tracePt t="152038" x="3368675" y="3832225"/>
          <p14:tracePt t="152039" x="3368675" y="3863975"/>
          <p14:tracePt t="152040" x="3368675" y="3879850"/>
          <p14:tracePt t="152041" x="3360738" y="3911600"/>
          <p14:tracePt t="152043" x="3360738" y="3933825"/>
          <p14:tracePt t="152043" x="3360738" y="3949700"/>
          <p14:tracePt t="152044" x="3352800" y="3973513"/>
          <p14:tracePt t="152045" x="3352800" y="4005263"/>
          <p14:tracePt t="152046" x="3352800" y="4029075"/>
          <p14:tracePt t="152048" x="3346450" y="4052888"/>
          <p14:tracePt t="152048" x="3346450" y="4083050"/>
          <p14:tracePt t="152049" x="3338513" y="4106863"/>
          <p14:tracePt t="152051" x="3338513" y="4130675"/>
          <p14:tracePt t="152051" x="3338513" y="4154488"/>
          <p14:tracePt t="152053" x="3338513" y="4184650"/>
          <p14:tracePt t="152053" x="3330575" y="4208463"/>
          <p14:tracePt t="152054" x="3330575" y="4240213"/>
          <p14:tracePt t="152055" x="3322638" y="4264025"/>
          <p14:tracePt t="152056" x="3322638" y="4295775"/>
          <p14:tracePt t="152058" x="3322638" y="4310063"/>
          <p14:tracePt t="152058" x="3322638" y="4341813"/>
          <p14:tracePt t="152059" x="3314700" y="4373563"/>
          <p14:tracePt t="152060" x="3314700" y="4397375"/>
          <p14:tracePt t="152061" x="3314700" y="4427538"/>
          <p14:tracePt t="152063" x="3314700" y="4459288"/>
          <p14:tracePt t="152064" x="3306763" y="4491038"/>
          <p14:tracePt t="152064" x="3306763" y="4522788"/>
          <p14:tracePt t="152065" x="3306763" y="4538663"/>
          <p14:tracePt t="152066" x="3298825" y="4568825"/>
          <p14:tracePt t="152068" x="3298825" y="4600575"/>
          <p14:tracePt t="152068" x="3298825" y="4632325"/>
          <p14:tracePt t="152069" x="3298825" y="4656138"/>
          <p14:tracePt t="152070" x="3298825" y="4686300"/>
          <p14:tracePt t="152072" x="3290888" y="4702175"/>
          <p14:tracePt t="152072" x="3290888" y="4733925"/>
          <p14:tracePt t="152073" x="3290888" y="4757738"/>
          <p14:tracePt t="152074" x="3290888" y="4789488"/>
          <p14:tracePt t="152075" x="3282950" y="4811713"/>
          <p14:tracePt t="152077" x="3282950" y="4843463"/>
          <p14:tracePt t="152077" x="3282950" y="4867275"/>
          <p14:tracePt t="152078" x="3282950" y="4891088"/>
          <p14:tracePt t="152080" x="3282950" y="4914900"/>
          <p14:tracePt t="152081" x="3282950" y="4937125"/>
          <p14:tracePt t="152081" x="3282950" y="4960938"/>
          <p14:tracePt t="152082" x="3282950" y="4984750"/>
          <p14:tracePt t="152083" x="3282950" y="5008563"/>
          <p14:tracePt t="152085" x="3282950" y="5032375"/>
          <p14:tracePt t="152085" x="3282950" y="5048250"/>
          <p14:tracePt t="152086" x="3282950" y="5062538"/>
          <p14:tracePt t="152087" x="3282950" y="5086350"/>
          <p14:tracePt t="152088" x="3282950" y="5110163"/>
          <p14:tracePt t="152089" x="3282950" y="5126038"/>
          <p14:tracePt t="152090" x="3282950" y="5141913"/>
          <p14:tracePt t="152091" x="3282950" y="5157788"/>
          <p14:tracePt t="152092" x="3282950" y="5173663"/>
          <p14:tracePt t="152093" x="3282950" y="5187950"/>
          <p14:tracePt t="152094" x="3282950" y="5203825"/>
          <p14:tracePt t="152095" x="3282950" y="5211763"/>
          <p14:tracePt t="152096" x="3282950" y="5227638"/>
          <p14:tracePt t="152097" x="3282950" y="5243513"/>
          <p14:tracePt t="152098" x="3282950" y="5251450"/>
          <p14:tracePt t="152099" x="3282950" y="5259388"/>
          <p14:tracePt t="152100" x="3282950" y="5275263"/>
          <p14:tracePt t="152102" x="3282950" y="5283200"/>
          <p14:tracePt t="152103" x="3282950" y="5291138"/>
          <p14:tracePt t="152103" x="3282950" y="5305425"/>
          <p14:tracePt t="152105" x="3282950" y="5313363"/>
          <p14:tracePt t="152106" x="3282950" y="5321300"/>
          <p14:tracePt t="152108" x="3282950" y="5329238"/>
          <p14:tracePt t="152109" x="3282950" y="5337175"/>
          <p14:tracePt t="152110" x="3282950" y="5345113"/>
          <p14:tracePt t="152113" x="3282950" y="5353050"/>
          <p14:tracePt t="152114" x="3282950" y="5360988"/>
          <p14:tracePt t="152118" x="3282950" y="5368925"/>
          <p14:tracePt t="152121" x="3282950" y="5376863"/>
          <p14:tracePt t="152129" x="3282950" y="5384800"/>
          <p14:tracePt t="152176" x="3290888" y="5384800"/>
          <p14:tracePt t="152183" x="3298825" y="5384800"/>
          <p14:tracePt t="152184" x="3298825" y="5392738"/>
          <p14:tracePt t="152187" x="3306763" y="5392738"/>
          <p14:tracePt t="152190" x="3314700" y="5400675"/>
          <p14:tracePt t="152195" x="3322638" y="5400675"/>
          <p14:tracePt t="152199" x="3330575" y="5400675"/>
          <p14:tracePt t="152200" x="3330575" y="5408613"/>
          <p14:tracePt t="152206" x="3330575" y="5416550"/>
          <p14:tracePt t="152209" x="3338513" y="5416550"/>
          <p14:tracePt t="152216" x="3346450" y="5416550"/>
          <p14:tracePt t="152218" x="3346450" y="5424488"/>
          <p14:tracePt t="152229" x="3352800" y="5430838"/>
          <p14:tracePt t="152236" x="3360738" y="5430838"/>
          <p14:tracePt t="152239" x="3360738" y="5438775"/>
          <p14:tracePt t="152245" x="3360738" y="5446713"/>
          <p14:tracePt t="152246" x="3368675" y="5446713"/>
          <p14:tracePt t="152258" x="3376613" y="5446713"/>
          <p14:tracePt t="152264" x="3376613" y="5454650"/>
          <p14:tracePt t="152268" x="3376613" y="5462588"/>
          <p14:tracePt t="152271" x="3376613" y="5470525"/>
          <p14:tracePt t="152273" x="3376613" y="5478463"/>
          <p14:tracePt t="152275" x="3376613" y="5486400"/>
          <p14:tracePt t="152278" x="3376613" y="5494338"/>
          <p14:tracePt t="152280" x="3376613" y="5502275"/>
          <p14:tracePt t="152281" x="3376613" y="5510213"/>
          <p14:tracePt t="152285" x="3376613" y="5518150"/>
          <p14:tracePt t="152285" x="3376613" y="5526088"/>
          <p14:tracePt t="152288" x="3376613" y="5534025"/>
          <p14:tracePt t="152288" x="3376613" y="5541963"/>
          <p14:tracePt t="152292" x="3376613" y="5548313"/>
          <p14:tracePt t="152293" x="3376613" y="5556250"/>
          <p14:tracePt t="152296" x="3376613" y="5564188"/>
          <p14:tracePt t="152297" x="3376613" y="5572125"/>
          <p14:tracePt t="152299" x="3376613" y="5580063"/>
          <p14:tracePt t="152301" x="3376613" y="5588000"/>
          <p14:tracePt t="152301" x="3376613" y="5595938"/>
          <p14:tracePt t="152304" x="3376613" y="5603875"/>
          <p14:tracePt t="152306" x="3376613" y="5611813"/>
          <p14:tracePt t="152308" x="3376613" y="5619750"/>
          <p14:tracePt t="152308" x="3376613" y="5627688"/>
          <p14:tracePt t="152311" x="3376613" y="5635625"/>
          <p14:tracePt t="152311" x="3376613" y="5643563"/>
          <p14:tracePt t="152315" x="3376613" y="5651500"/>
          <p14:tracePt t="152317" x="3376613" y="5659438"/>
          <p14:tracePt t="152317" x="3376613" y="5667375"/>
          <p14:tracePt t="152320" x="3376613" y="5673725"/>
          <p14:tracePt t="152320" x="3376613" y="5681663"/>
          <p14:tracePt t="152323" x="3376613" y="5689600"/>
          <p14:tracePt t="152324" x="3376613" y="5697538"/>
          <p14:tracePt t="152328" x="3376613" y="5705475"/>
          <p14:tracePt t="152330" x="3376613" y="5713413"/>
          <p14:tracePt t="152330" x="3376613" y="5721350"/>
          <p14:tracePt t="152333" x="3376613" y="5729288"/>
          <p14:tracePt t="152333" x="3376613" y="5737225"/>
          <p14:tracePt t="152337" x="3376613" y="5745163"/>
          <p14:tracePt t="152337" x="3376613" y="5753100"/>
          <p14:tracePt t="152340" x="3376613" y="5761038"/>
          <p14:tracePt t="152340" x="3376613" y="5768975"/>
          <p14:tracePt t="152343" x="3376613" y="5776913"/>
          <p14:tracePt t="152344" x="3384550" y="5784850"/>
          <p14:tracePt t="152346" x="3384550" y="5792788"/>
          <p14:tracePt t="152348" x="3384550" y="5799138"/>
          <p14:tracePt t="152348" x="3384550" y="5807075"/>
          <p14:tracePt t="152351" x="3384550" y="5815013"/>
          <p14:tracePt t="152353" x="3384550" y="5822950"/>
          <p14:tracePt t="152354" x="3384550" y="5830888"/>
          <p14:tracePt t="152355" x="3384550" y="5838825"/>
          <p14:tracePt t="152356" x="3392488" y="5838825"/>
          <p14:tracePt t="152359" x="3392488" y="5846763"/>
          <p14:tracePt t="152361" x="3392488" y="5854700"/>
          <p14:tracePt t="152361" x="3392488" y="5862638"/>
          <p14:tracePt t="152363" x="3392488" y="5870575"/>
          <p14:tracePt t="152365" x="3400425" y="5878513"/>
          <p14:tracePt t="152369" x="3400425" y="5886450"/>
          <p14:tracePt t="152371" x="3400425" y="5894388"/>
          <p14:tracePt t="152374" x="3400425" y="5902325"/>
          <p14:tracePt t="152377" x="3400425" y="5910263"/>
          <p14:tracePt t="152377" x="3400425" y="5918200"/>
          <p14:tracePt t="152382" x="3400425" y="5924550"/>
          <p14:tracePt t="152386" x="3408363" y="5932488"/>
          <p14:tracePt t="152452" x="3416300" y="5932488"/>
          <p14:tracePt t="152463" x="3424238" y="5940425"/>
          <p14:tracePt t="152467" x="3432175" y="5948363"/>
          <p14:tracePt t="152472" x="3432175" y="5956300"/>
          <p14:tracePt t="152475" x="3440113" y="5964238"/>
          <p14:tracePt t="152480" x="3448050" y="5972175"/>
          <p14:tracePt t="152487" x="3448050" y="5980113"/>
          <p14:tracePt t="152488" x="3455988" y="5980113"/>
          <p14:tracePt t="152494" x="3455988" y="5988050"/>
          <p14:tracePt t="152536" x="3463925" y="5988050"/>
          <p14:tracePt t="152584" x="3463925" y="5995988"/>
          <p14:tracePt t="152589" x="3463925" y="6003925"/>
          <p14:tracePt t="152592" x="3463925" y="6011863"/>
          <p14:tracePt t="152593" x="3471863" y="6019800"/>
          <p14:tracePt t="152596" x="3471863" y="6027738"/>
          <p14:tracePt t="152597" x="3471863" y="6035675"/>
          <p14:tracePt t="152601" x="3471863" y="6043613"/>
          <p14:tracePt t="152604" x="3471863" y="6049963"/>
          <p14:tracePt t="152605" x="3471863" y="6057900"/>
          <p14:tracePt t="152607" x="3478213" y="6057900"/>
          <p14:tracePt t="152609" x="3478213" y="6065838"/>
          <p14:tracePt t="152614" x="3478213" y="6073775"/>
          <p14:tracePt t="152621" x="3486150" y="6073775"/>
          <p14:tracePt t="152624" x="3486150" y="6081713"/>
          <p14:tracePt t="152630" x="3486150" y="6089650"/>
          <p14:tracePt t="152699" x="3486150" y="6097588"/>
          <p14:tracePt t="152700" x="3494088" y="6097588"/>
          <p14:tracePt t="152703" x="3502025" y="6097588"/>
          <p14:tracePt t="152707" x="3509963" y="6105525"/>
          <p14:tracePt t="152710" x="3517900" y="6105525"/>
          <p14:tracePt t="152710" x="3525838" y="6113463"/>
          <p14:tracePt t="152713" x="3533775" y="6113463"/>
          <p14:tracePt t="152714" x="3541713" y="6113463"/>
          <p14:tracePt t="152716" x="3541713" y="6121400"/>
          <p14:tracePt t="152716" x="3549650" y="6121400"/>
          <p14:tracePt t="152718" x="3557588" y="6121400"/>
          <p14:tracePt t="152720" x="3565525" y="6121400"/>
          <p14:tracePt t="152720" x="3573463" y="6129338"/>
          <p14:tracePt t="152723" x="3581400" y="6129338"/>
          <p14:tracePt t="152724" x="3589338" y="6129338"/>
          <p14:tracePt t="152725" x="3597275" y="6129338"/>
          <p14:tracePt t="152726" x="3597275" y="6137275"/>
          <p14:tracePt t="152728" x="3603625" y="6137275"/>
          <p14:tracePt t="152728" x="3611563" y="6145213"/>
          <p14:tracePt t="152730" x="3619500" y="6145213"/>
          <p14:tracePt t="152731" x="3627438" y="6145213"/>
          <p14:tracePt t="152733" x="3635375" y="6153150"/>
          <p14:tracePt t="152734" x="3643313" y="6153150"/>
          <p14:tracePt t="152734" x="3651250" y="6161088"/>
          <p14:tracePt t="152737" x="3659188" y="6161088"/>
          <p14:tracePt t="152737" x="3667125" y="6161088"/>
          <p14:tracePt t="152738" x="3675063" y="6169025"/>
          <p14:tracePt t="152739" x="3683000" y="6169025"/>
          <p14:tracePt t="152740" x="3690938" y="6169025"/>
          <p14:tracePt t="152741" x="3698875" y="6169025"/>
          <p14:tracePt t="152742" x="3706813" y="6175375"/>
          <p14:tracePt t="152745" x="3714750" y="6175375"/>
          <p14:tracePt t="152746" x="3721100" y="6175375"/>
          <p14:tracePt t="152747" x="3729038" y="6183313"/>
          <p14:tracePt t="152747" x="3736975" y="6183313"/>
          <p14:tracePt t="152748" x="3744913" y="6183313"/>
          <p14:tracePt t="152749" x="3752850" y="6191250"/>
          <p14:tracePt t="152751" x="3760788" y="6191250"/>
          <p14:tracePt t="152751" x="3768725" y="6199188"/>
          <p14:tracePt t="152754" x="3776663" y="6207125"/>
          <p14:tracePt t="152754" x="3792538" y="6207125"/>
          <p14:tracePt t="152755" x="3792538" y="6215063"/>
          <p14:tracePt t="152756" x="3800475" y="6215063"/>
          <p14:tracePt t="152757" x="3808413" y="6215063"/>
          <p14:tracePt t="152758" x="3816350" y="6215063"/>
          <p14:tracePt t="152759" x="3824288" y="6223000"/>
          <p14:tracePt t="152762" x="3840163" y="6223000"/>
          <p14:tracePt t="152763" x="3840163" y="6230938"/>
          <p14:tracePt t="152764" x="3846513" y="6230938"/>
          <p14:tracePt t="152765" x="3854450" y="6230938"/>
          <p14:tracePt t="152766" x="3862388" y="6230938"/>
          <p14:tracePt t="152768" x="3862388" y="6238875"/>
          <p14:tracePt t="152768" x="3870325" y="6238875"/>
          <p14:tracePt t="152769" x="3878263" y="6238875"/>
          <p14:tracePt t="152772" x="3886200" y="6246813"/>
          <p14:tracePt t="152774" x="3894138" y="6246813"/>
          <p14:tracePt t="152775" x="3894138" y="6254750"/>
          <p14:tracePt t="152775" x="3902075" y="6254750"/>
          <p14:tracePt t="152778" x="3910013" y="6254750"/>
          <p14:tracePt t="152780" x="3917950" y="6262688"/>
          <p14:tracePt t="152797" x="3971925" y="6286500"/>
          <p14:tracePt t="152798" x="3971925" y="6294438"/>
          <p14:tracePt t="152799" x="3979863" y="6294438"/>
          <p14:tracePt t="152802" x="3987800" y="6294438"/>
          <p14:tracePt t="152806" x="3995738" y="6294438"/>
          <p14:tracePt t="152809" x="4003675" y="6294438"/>
          <p14:tracePt t="152809" x="4003675" y="6300788"/>
          <p14:tracePt t="152814" x="4011613" y="6300788"/>
          <p14:tracePt t="152821" x="4019550" y="6300788"/>
          <p14:tracePt t="152829" x="4027488" y="6300788"/>
          <p14:tracePt t="152832" x="4035425" y="6300788"/>
          <p14:tracePt t="152841" x="4043363" y="6300788"/>
          <p14:tracePt t="152950" x="4043363" y="6294438"/>
          <p14:tracePt t="152954" x="4043363" y="6286500"/>
          <p14:tracePt t="152955" x="4043363" y="6278563"/>
          <p14:tracePt t="152958" x="4043363" y="6270625"/>
          <p14:tracePt t="152958" x="4043363" y="6262688"/>
          <p14:tracePt t="152960" x="4043363" y="6254750"/>
          <p14:tracePt t="152961" x="4043363" y="6246813"/>
          <p14:tracePt t="152963" x="4043363" y="6238875"/>
          <p14:tracePt t="152964" x="4043363" y="6230938"/>
          <p14:tracePt t="152964" x="4043363" y="6223000"/>
          <p14:tracePt t="152967" x="4043363" y="6215063"/>
          <p14:tracePt t="152968" x="4043363" y="6207125"/>
          <p14:tracePt t="152969" x="4043363" y="6199188"/>
          <p14:tracePt t="152969" x="4043363" y="6191250"/>
          <p14:tracePt t="152972" x="4043363" y="6183313"/>
          <p14:tracePt t="152973" x="4043363" y="6175375"/>
          <p14:tracePt t="152973" x="4043363" y="6169025"/>
          <p14:tracePt t="152974" x="4043363" y="6161088"/>
          <p14:tracePt t="152976" x="4043363" y="6153150"/>
          <p14:tracePt t="152977" x="4043363" y="6145213"/>
          <p14:tracePt t="152978" x="4043363" y="6137275"/>
          <p14:tracePt t="152981" x="4043363" y="6121400"/>
          <p14:tracePt t="152983" x="4043363" y="6113463"/>
          <p14:tracePt t="152984" x="4043363" y="6105525"/>
          <p14:tracePt t="152985" x="4043363" y="6097588"/>
          <p14:tracePt t="152985" x="4051300" y="6089650"/>
          <p14:tracePt t="152986" x="4051300" y="6081713"/>
          <p14:tracePt t="152987" x="4051300" y="6073775"/>
          <p14:tracePt t="152988" x="4051300" y="6065838"/>
          <p14:tracePt t="152989" x="4051300" y="6057900"/>
          <p14:tracePt t="152990" x="4051300" y="6049963"/>
          <p14:tracePt t="152991" x="4051300" y="6043613"/>
          <p14:tracePt t="152992" x="4051300" y="6035675"/>
          <p14:tracePt t="152993" x="4051300" y="6027738"/>
          <p14:tracePt t="152994" x="4059238" y="6019800"/>
          <p14:tracePt t="152995" x="4059238" y="6011863"/>
          <p14:tracePt t="152996" x="4059238" y="5995988"/>
          <p14:tracePt t="152997" x="4059238" y="5988050"/>
          <p14:tracePt t="152998" x="4059238" y="5972175"/>
          <p14:tracePt t="153001" x="4059238" y="5956300"/>
          <p14:tracePt t="153001" x="4059238" y="5940425"/>
          <p14:tracePt t="153003" x="4059238" y="5932488"/>
          <p14:tracePt t="153003" x="4067175" y="5918200"/>
          <p14:tracePt t="153004" x="4067175" y="5910263"/>
          <p14:tracePt t="153005" x="4067175" y="5902325"/>
          <p14:tracePt t="153006" x="4067175" y="5886450"/>
          <p14:tracePt t="153008" x="4067175" y="5870575"/>
          <p14:tracePt t="153008" x="4075113" y="5854700"/>
          <p14:tracePt t="153009" x="4075113" y="5846763"/>
          <p14:tracePt t="153010" x="4075113" y="5830888"/>
          <p14:tracePt t="153011" x="4075113" y="5815013"/>
          <p14:tracePt t="153013" x="4083050" y="5792788"/>
          <p14:tracePt t="153014" x="4083050" y="5776913"/>
          <p14:tracePt t="153015" x="4083050" y="5761038"/>
          <p14:tracePt t="153016" x="4089400" y="5753100"/>
          <p14:tracePt t="153017" x="4089400" y="5737225"/>
          <p14:tracePt t="153018" x="4089400" y="5729288"/>
          <p14:tracePt t="153020" x="4089400" y="5713413"/>
          <p14:tracePt t="153020" x="4089400" y="5697538"/>
          <p14:tracePt t="153021" x="4097338" y="5681663"/>
          <p14:tracePt t="153023" x="4097338" y="5659438"/>
          <p14:tracePt t="153023" x="4097338" y="5643563"/>
          <p14:tracePt t="153024" x="4105275" y="5635625"/>
          <p14:tracePt t="153025" x="4105275" y="5619750"/>
          <p14:tracePt t="153026" x="4113213" y="5603875"/>
          <p14:tracePt t="153027" x="4113213" y="5588000"/>
          <p14:tracePt t="153029" x="4113213" y="5572125"/>
          <p14:tracePt t="153030" x="4121150" y="5548313"/>
          <p14:tracePt t="153030" x="4121150" y="5534025"/>
          <p14:tracePt t="153032" x="4129088" y="5518150"/>
          <p14:tracePt t="153033" x="4129088" y="5510213"/>
          <p14:tracePt t="153033" x="4129088" y="5494338"/>
          <p14:tracePt t="153034" x="4129088" y="5478463"/>
          <p14:tracePt t="153035" x="4137025" y="5462588"/>
          <p14:tracePt t="153037" x="4137025" y="5446713"/>
          <p14:tracePt t="153038" x="4137025" y="5430838"/>
          <p14:tracePt t="153038" x="4144963" y="5416550"/>
          <p14:tracePt t="153039" x="4144963" y="5400675"/>
          <p14:tracePt t="153040" x="4144963" y="5384800"/>
          <p14:tracePt t="153041" x="4144963" y="5368925"/>
          <p14:tracePt t="153043" x="4152900" y="5353050"/>
          <p14:tracePt t="153043" x="4152900" y="5337175"/>
          <p14:tracePt t="153044" x="4160838" y="5321300"/>
          <p14:tracePt t="153045" x="4160838" y="5313363"/>
          <p14:tracePt t="153046" x="4160838" y="5299075"/>
          <p14:tracePt t="153048" x="4168775" y="5283200"/>
          <p14:tracePt t="153048" x="4168775" y="5267325"/>
          <p14:tracePt t="153049" x="4168775" y="5251450"/>
          <p14:tracePt t="153050" x="4176713" y="5243513"/>
          <p14:tracePt t="153051" x="4176713" y="5227638"/>
          <p14:tracePt t="153052" x="4184650" y="5211763"/>
          <p14:tracePt t="153054" x="4184650" y="5195888"/>
          <p14:tracePt t="153054" x="4184650" y="5187950"/>
          <p14:tracePt t="153055" x="4184650" y="5173663"/>
          <p14:tracePt t="153056" x="4184650" y="5157788"/>
          <p14:tracePt t="153057" x="4192588" y="5141913"/>
          <p14:tracePt t="153058" x="4192588" y="5133975"/>
          <p14:tracePt t="153059" x="4192588" y="5126038"/>
          <p14:tracePt t="153060" x="4192588" y="5110163"/>
          <p14:tracePt t="153061" x="4192588" y="5102225"/>
          <p14:tracePt t="153063" x="4192588" y="5086350"/>
          <p14:tracePt t="153064" x="4192588" y="5070475"/>
          <p14:tracePt t="153065" x="4192588" y="5062538"/>
          <p14:tracePt t="153065" x="4200525" y="5048250"/>
          <p14:tracePt t="153066" x="4200525" y="5040313"/>
          <p14:tracePt t="153068" x="4200525" y="5032375"/>
          <p14:tracePt t="153068" x="4200525" y="5016500"/>
          <p14:tracePt t="153069" x="4200525" y="5000625"/>
          <p14:tracePt t="153071" x="4200525" y="4992688"/>
          <p14:tracePt t="153071" x="4200525" y="4976813"/>
          <p14:tracePt t="153072" x="4200525" y="4968875"/>
          <p14:tracePt t="153073" x="4200525" y="4960938"/>
          <p14:tracePt t="153074" x="4200525" y="4945063"/>
          <p14:tracePt t="153075" x="4200525" y="4937125"/>
          <p14:tracePt t="153076" x="4200525" y="4922838"/>
          <p14:tracePt t="153077" x="4200525" y="4914900"/>
          <p14:tracePt t="153078" x="4200525" y="4906963"/>
          <p14:tracePt t="153080" x="4200525" y="4891088"/>
          <p14:tracePt t="153082" x="4200525" y="4875213"/>
          <p14:tracePt t="153083" x="4200525" y="4867275"/>
          <p14:tracePt t="153083" x="4200525" y="4859338"/>
          <p14:tracePt t="153084" x="4200525" y="4851400"/>
          <p14:tracePt t="153085" x="4200525" y="4835525"/>
          <p14:tracePt t="153086" x="4200525" y="4827588"/>
          <p14:tracePt t="153087" x="4200525" y="4819650"/>
          <p14:tracePt t="153089" x="4200525" y="4811713"/>
          <p14:tracePt t="153089" x="4200525" y="4803775"/>
          <p14:tracePt t="153090" x="4200525" y="4797425"/>
          <p14:tracePt t="153091" x="4200525" y="4781550"/>
          <p14:tracePt t="153092" x="4200525" y="4773613"/>
          <p14:tracePt t="153093" x="4200525" y="4765675"/>
          <p14:tracePt t="153094" x="4200525" y="4757738"/>
          <p14:tracePt t="153095" x="4200525" y="4749800"/>
          <p14:tracePt t="153097" x="4200525" y="4741863"/>
          <p14:tracePt t="153097" x="4200525" y="4733925"/>
          <p14:tracePt t="153098" x="4200525" y="4725988"/>
          <p14:tracePt t="153099" x="4200525" y="4710113"/>
          <p14:tracePt t="153101" x="4200525" y="4694238"/>
          <p14:tracePt t="153103" x="4200525" y="4686300"/>
          <p14:tracePt t="153103" x="4192588" y="4678363"/>
          <p14:tracePt t="153104" x="4192588" y="4672013"/>
          <p14:tracePt t="153106" x="4192588" y="4664075"/>
          <p14:tracePt t="153106" x="4192588" y="4656138"/>
          <p14:tracePt t="153107" x="4192588" y="4648200"/>
          <p14:tracePt t="153108" x="4192588" y="4640263"/>
          <p14:tracePt t="153109" x="4192588" y="4632325"/>
          <p14:tracePt t="153110" x="4192588" y="4624388"/>
          <p14:tracePt t="153111" x="4192588" y="4616450"/>
          <p14:tracePt t="153113" x="4192588" y="4608513"/>
          <p14:tracePt t="153114" x="4192588" y="4600575"/>
          <p14:tracePt t="153114" x="4192588" y="4592638"/>
          <p14:tracePt t="153115" x="4192588" y="4584700"/>
          <p14:tracePt t="153116" x="4184650" y="4576763"/>
          <p14:tracePt t="153117" x="4184650" y="4568825"/>
          <p14:tracePt t="153118" x="4184650" y="4560888"/>
          <p14:tracePt t="153119" x="4184650" y="4552950"/>
          <p14:tracePt t="153120" x="4184650" y="4538663"/>
          <p14:tracePt t="153123" x="4184650" y="4530725"/>
          <p14:tracePt t="153124" x="4184650" y="4514850"/>
          <p14:tracePt t="153124" x="4184650" y="4506913"/>
          <p14:tracePt t="153125" x="4184650" y="4498975"/>
          <p14:tracePt t="153126" x="4184650" y="4491038"/>
          <p14:tracePt t="153127" x="4184650" y="4483100"/>
          <p14:tracePt t="153128" x="4184650" y="4467225"/>
          <p14:tracePt t="153130" x="4184650" y="4459288"/>
          <p14:tracePt t="153130" x="4184650" y="4451350"/>
          <p14:tracePt t="153132" x="4184650" y="4443413"/>
          <p14:tracePt t="153133" x="4184650" y="4435475"/>
          <p14:tracePt t="153133" x="4184650" y="4427538"/>
          <p14:tracePt t="153134" x="4184650" y="4413250"/>
          <p14:tracePt t="153136" x="4184650" y="4405313"/>
          <p14:tracePt t="153138" x="4184650" y="4397375"/>
          <p14:tracePt t="153138" x="4184650" y="4389438"/>
          <p14:tracePt t="153139" x="4184650" y="4373563"/>
          <p14:tracePt t="153141" x="4184650" y="4365625"/>
          <p14:tracePt t="153141" x="4184650" y="4357688"/>
          <p14:tracePt t="153144" x="4184650" y="4341813"/>
          <p14:tracePt t="153145" x="4184650" y="4333875"/>
          <p14:tracePt t="153147" x="4184650" y="4325938"/>
          <p14:tracePt t="153147" x="4184650" y="4318000"/>
          <p14:tracePt t="153150" x="4184650" y="4310063"/>
          <p14:tracePt t="153150" x="4184650" y="4302125"/>
          <p14:tracePt t="153151" x="4184650" y="4295775"/>
          <p14:tracePt t="153153" x="4184650" y="4287838"/>
          <p14:tracePt t="153154" x="4184650" y="4279900"/>
          <p14:tracePt t="153156" x="4184650" y="4271963"/>
          <p14:tracePt t="153159" x="4184650" y="4264025"/>
          <p14:tracePt t="153159" x="4184650" y="4256088"/>
          <p14:tracePt t="153162" x="4192588" y="4248150"/>
          <p14:tracePt t="153163" x="4192588" y="4240213"/>
          <p14:tracePt t="153164" x="4192588" y="4232275"/>
          <p14:tracePt t="153166" x="4200525" y="4224338"/>
          <p14:tracePt t="153168" x="4200525" y="4216400"/>
          <p14:tracePt t="153170" x="4200525" y="4208463"/>
          <p14:tracePt t="153173" x="4200525" y="4200525"/>
          <p14:tracePt t="153175" x="4200525" y="4192588"/>
          <p14:tracePt t="153177" x="4206875" y="4192588"/>
          <p14:tracePt t="153178" x="4206875" y="4184650"/>
          <p14:tracePt t="153180" x="4214813" y="4176713"/>
          <p14:tracePt t="153185" x="4214813" y="4170363"/>
          <p14:tracePt t="153188" x="4214813" y="4162425"/>
          <p14:tracePt t="153191" x="4222750" y="4162425"/>
          <p14:tracePt t="153192" x="4222750" y="4154488"/>
          <p14:tracePt t="153196" x="4222750" y="4146550"/>
          <p14:tracePt t="153199" x="4230688" y="4146550"/>
          <p14:tracePt t="153199" x="4230688" y="4138613"/>
          <p14:tracePt t="153203" x="4230688" y="4130675"/>
          <p14:tracePt t="153203" x="4238625" y="4130675"/>
          <p14:tracePt t="153204" x="4238625" y="4122738"/>
          <p14:tracePt t="153207" x="4246563" y="4114800"/>
          <p14:tracePt t="153208" x="4246563" y="4106863"/>
          <p14:tracePt t="153210" x="4254500" y="4106863"/>
          <p14:tracePt t="153211" x="4254500" y="4098925"/>
          <p14:tracePt t="153213" x="4254500" y="4090988"/>
          <p14:tracePt t="153214" x="4262438" y="4090988"/>
          <p14:tracePt t="153214" x="4270375" y="4090988"/>
          <p14:tracePt t="153215" x="4270375" y="4083050"/>
          <p14:tracePt t="153216" x="4278313" y="4075113"/>
          <p14:tracePt t="153218" x="4286250" y="4067175"/>
          <p14:tracePt t="153219" x="4294188" y="4067175"/>
          <p14:tracePt t="153220" x="4294188" y="4059238"/>
          <p14:tracePt t="153221" x="4302125" y="4052888"/>
          <p14:tracePt t="153222" x="4310063" y="4044950"/>
          <p14:tracePt t="153223" x="4310063" y="4037013"/>
          <p14:tracePt t="153224" x="4318000" y="4029075"/>
          <p14:tracePt t="153225" x="4325938" y="4021138"/>
          <p14:tracePt t="153228" x="4332288" y="4013200"/>
          <p14:tracePt t="153228" x="4340225" y="4005263"/>
          <p14:tracePt t="153230" x="4348163" y="3997325"/>
          <p14:tracePt t="153231" x="4356100" y="3981450"/>
          <p14:tracePt t="153232" x="4364038" y="3965575"/>
          <p14:tracePt t="153233" x="4371975" y="3965575"/>
          <p14:tracePt t="153234" x="4379913" y="3949700"/>
          <p14:tracePt t="153235" x="4379913" y="3941763"/>
          <p14:tracePt t="153236" x="4395788" y="3933825"/>
          <p14:tracePt t="153237" x="4395788" y="3927475"/>
          <p14:tracePt t="153238" x="4403725" y="3919538"/>
          <p14:tracePt t="153239" x="4411663" y="3911600"/>
          <p14:tracePt t="153240" x="4419600" y="3903663"/>
          <p14:tracePt t="153241" x="4427538" y="3895725"/>
          <p14:tracePt t="153243" x="4435475" y="3879850"/>
          <p14:tracePt t="153243" x="4443413" y="3871913"/>
          <p14:tracePt t="153244" x="4449763" y="3863975"/>
          <p14:tracePt t="153245" x="4449763" y="3848100"/>
          <p14:tracePt t="153246" x="4457700" y="3840163"/>
          <p14:tracePt t="153248" x="4465638" y="3832225"/>
          <p14:tracePt t="153249" x="4473575" y="3816350"/>
          <p14:tracePt t="153250" x="4481513" y="3808413"/>
          <p14:tracePt t="153250" x="4489450" y="3802063"/>
          <p14:tracePt t="153251" x="4497388" y="3786188"/>
          <p14:tracePt t="153253" x="4505325" y="3770313"/>
          <p14:tracePt t="153253" x="4505325" y="3762375"/>
          <p14:tracePt t="153254" x="4521200" y="3754438"/>
          <p14:tracePt t="153255" x="4529138" y="3738563"/>
          <p14:tracePt t="153256" x="4537075" y="3722688"/>
          <p14:tracePt t="153258" x="4545013" y="3714750"/>
          <p14:tracePt t="153258" x="4552950" y="3698875"/>
          <p14:tracePt t="153259" x="4560888" y="3683000"/>
          <p14:tracePt t="153260" x="4568825" y="3676650"/>
          <p14:tracePt t="153261" x="4575175" y="3660775"/>
          <p14:tracePt t="153263" x="4583113" y="3644900"/>
          <p14:tracePt t="153264" x="4591050" y="3636963"/>
          <p14:tracePt t="153264" x="4598988" y="3621088"/>
          <p14:tracePt t="153266" x="4606925" y="3605213"/>
          <p14:tracePt t="153267" x="4614863" y="3597275"/>
          <p14:tracePt t="153267" x="4622800" y="3581400"/>
          <p14:tracePt t="153268" x="4630738" y="3565525"/>
          <p14:tracePt t="153269" x="4638675" y="3551238"/>
          <p14:tracePt t="153270" x="4646613" y="3543300"/>
          <p14:tracePt t="153271" x="4654550" y="3527425"/>
          <p14:tracePt t="153273" x="4662488" y="3503613"/>
          <p14:tracePt t="153273" x="4670425" y="3495675"/>
          <p14:tracePt t="153274" x="4678363" y="3479800"/>
          <p14:tracePt t="153275" x="4686300" y="3463925"/>
          <p14:tracePt t="153276" x="4694238" y="3455988"/>
          <p14:tracePt t="153278" x="4700588" y="3440113"/>
          <p14:tracePt t="153278" x="4708525" y="3425825"/>
          <p14:tracePt t="153280" x="4716463" y="3409950"/>
          <p14:tracePt t="153280" x="4724400" y="3394075"/>
          <p14:tracePt t="153282" x="4732338" y="3386138"/>
          <p14:tracePt t="153283" x="4740275" y="3370263"/>
          <p14:tracePt t="153284" x="4748213" y="3354388"/>
          <p14:tracePt t="153285" x="4756150" y="3338513"/>
          <p14:tracePt t="153285" x="4756150" y="3322638"/>
          <p14:tracePt t="153286" x="4764088" y="3306763"/>
          <p14:tracePt t="153288" x="4772025" y="3292475"/>
          <p14:tracePt t="153288" x="4779963" y="3284538"/>
          <p14:tracePt t="153290" x="4787900" y="3268663"/>
          <p14:tracePt t="153290" x="4787900" y="3252788"/>
          <p14:tracePt t="153291" x="4803775" y="3236913"/>
          <p14:tracePt t="153293" x="4803775" y="3228975"/>
          <p14:tracePt t="153293" x="4811713" y="3213100"/>
          <p14:tracePt t="153294" x="4818063" y="3197225"/>
          <p14:tracePt t="153295" x="4818063" y="3189288"/>
          <p14:tracePt t="153296" x="4826000" y="3175000"/>
          <p14:tracePt t="153298" x="4833938" y="3159125"/>
          <p14:tracePt t="153299" x="4841875" y="3151188"/>
          <p14:tracePt t="153300" x="4841875" y="3143250"/>
          <p14:tracePt t="153301" x="4849813" y="3127375"/>
          <p14:tracePt t="153302" x="4857750" y="3119438"/>
          <p14:tracePt t="153303" x="4857750" y="3103563"/>
          <p14:tracePt t="153303" x="4865688" y="3095625"/>
          <p14:tracePt t="153304" x="4873625" y="3087688"/>
          <p14:tracePt t="153305" x="4881563" y="3071813"/>
          <p14:tracePt t="153306" x="4881563" y="3055938"/>
          <p14:tracePt t="153308" x="4889500" y="3049588"/>
          <p14:tracePt t="153308" x="4897438" y="3041650"/>
          <p14:tracePt t="153309" x="4897438" y="3033713"/>
          <p14:tracePt t="153310" x="4905375" y="3025775"/>
          <p14:tracePt t="153311" x="4913313" y="3017838"/>
          <p14:tracePt t="153313" x="4913313" y="3001963"/>
          <p14:tracePt t="153314" x="4921250" y="2994025"/>
          <p14:tracePt t="153314" x="4921250" y="2986088"/>
          <p14:tracePt t="153316" x="4929188" y="2978150"/>
          <p14:tracePt t="153317" x="4937125" y="2970213"/>
          <p14:tracePt t="153317" x="4937125" y="2962275"/>
          <p14:tracePt t="153319" x="4943475" y="2954338"/>
          <p14:tracePt t="153319" x="4951413" y="2946400"/>
          <p14:tracePt t="153320" x="4951413" y="2938463"/>
          <p14:tracePt t="153322" x="4959350" y="2930525"/>
          <p14:tracePt t="153322" x="4959350" y="2924175"/>
          <p14:tracePt t="153323" x="4967288" y="2916238"/>
          <p14:tracePt t="153326" x="4975225" y="2900363"/>
          <p14:tracePt t="153328" x="4983163" y="2892425"/>
          <p14:tracePt t="153328" x="4983163" y="2884488"/>
          <p14:tracePt t="153330" x="4983163" y="2876550"/>
          <p14:tracePt t="153330" x="4991100" y="2868613"/>
          <p14:tracePt t="153332" x="4999038" y="2860675"/>
          <p14:tracePt t="153333" x="4999038" y="2844800"/>
          <p14:tracePt t="153333" x="5006975" y="2844800"/>
          <p14:tracePt t="153334" x="5014913" y="2836863"/>
          <p14:tracePt t="153336" x="5014913" y="2828925"/>
          <p14:tracePt t="153337" x="5014913" y="2820988"/>
          <p14:tracePt t="153338" x="5022850" y="2820988"/>
          <p14:tracePt t="153338" x="5022850" y="2805113"/>
          <p14:tracePt t="153339" x="5030788" y="2805113"/>
          <p14:tracePt t="153340" x="5030788" y="2798763"/>
          <p14:tracePt t="153341" x="5038725" y="2790825"/>
          <p14:tracePt t="153342" x="5038725" y="2782888"/>
          <p14:tracePt t="153343" x="5046663" y="2782888"/>
          <p14:tracePt t="153344" x="5046663" y="2774950"/>
          <p14:tracePt t="153345" x="5054600" y="2767013"/>
          <p14:tracePt t="153348" x="5060950" y="2759075"/>
          <p14:tracePt t="153349" x="5068888" y="2751138"/>
          <p14:tracePt t="153352" x="5068888" y="2743200"/>
          <p14:tracePt t="153352" x="5076825" y="2735263"/>
          <p14:tracePt t="153356" x="5076825" y="2727325"/>
          <p14:tracePt t="153356" x="5084763" y="2719388"/>
          <p14:tracePt t="153360" x="5092700" y="2711450"/>
          <p14:tracePt t="153363" x="5100638" y="2703513"/>
          <p14:tracePt t="153364" x="5108575" y="2703513"/>
          <p14:tracePt t="153365" x="5108575" y="2695575"/>
          <p14:tracePt t="153370" x="5116513" y="2687638"/>
          <p14:tracePt t="153372" x="5116513" y="2681288"/>
          <p14:tracePt t="153373" x="5124450" y="2681288"/>
          <p14:tracePt t="153376" x="5124450" y="2673350"/>
          <p14:tracePt t="153376" x="5132388" y="2673350"/>
          <p14:tracePt t="153379" x="5132388" y="2665413"/>
          <p14:tracePt t="153381" x="5140325" y="2665413"/>
          <p14:tracePt t="153383" x="5140325" y="2657475"/>
          <p14:tracePt t="153385" x="5148263" y="2657475"/>
          <p14:tracePt t="153385" x="5148263" y="2649538"/>
          <p14:tracePt t="153390" x="5156200" y="2649538"/>
          <p14:tracePt t="153391" x="5156200" y="2641600"/>
          <p14:tracePt t="153394" x="5164138" y="2641600"/>
          <p14:tracePt t="153397" x="5164138" y="2633663"/>
          <p14:tracePt t="153400" x="5172075" y="2633663"/>
          <p14:tracePt t="153404" x="5180013" y="2633663"/>
          <p14:tracePt t="153406" x="5180013" y="2625725"/>
          <p14:tracePt t="153409" x="5186363" y="2625725"/>
          <p14:tracePt t="153414" x="5194300" y="2625725"/>
          <p14:tracePt t="153419" x="5202238" y="2625725"/>
          <p14:tracePt t="153421" x="5202238" y="2617788"/>
          <p14:tracePt t="153423" x="5210175" y="2617788"/>
          <p14:tracePt t="153430" x="5210175" y="2609850"/>
          <p14:tracePt t="153431" x="5218113" y="2609850"/>
          <p14:tracePt t="153438" x="5226050" y="2609850"/>
          <p14:tracePt t="153444" x="5233988" y="2609850"/>
          <p14:tracePt t="153449" x="5241925" y="2609850"/>
          <p14:tracePt t="153449" x="5241925" y="2601913"/>
          <p14:tracePt t="153452" x="5249863" y="2601913"/>
          <p14:tracePt t="153456" x="5257800" y="2601913"/>
          <p14:tracePt t="153459" x="5265738" y="2601913"/>
          <p14:tracePt t="153462" x="5273675" y="2601913"/>
          <p14:tracePt t="153463" x="5273675" y="2593975"/>
          <p14:tracePt t="153466" x="5281613" y="2593975"/>
          <p14:tracePt t="153469" x="5289550" y="2593975"/>
          <p14:tracePt t="153472" x="5289550" y="2586038"/>
          <p14:tracePt t="153473" x="5297488" y="2586038"/>
          <p14:tracePt t="153476" x="5303838" y="2586038"/>
          <p14:tracePt t="153479" x="5303838" y="2578100"/>
          <p14:tracePt t="153480" x="5311775" y="2578100"/>
          <p14:tracePt t="153482" x="5319713" y="2578100"/>
          <p14:tracePt t="153486" x="5327650" y="2570163"/>
          <p14:tracePt t="153489" x="5335588" y="2570163"/>
          <p14:tracePt t="153489" x="5335588" y="2562225"/>
          <p14:tracePt t="153493" x="5343525" y="2555875"/>
          <p14:tracePt t="153497" x="5351463" y="2555875"/>
          <p14:tracePt t="153501" x="5359400" y="2555875"/>
          <p14:tracePt t="153503" x="5359400" y="2547938"/>
          <p14:tracePt t="153506" x="5367338" y="2547938"/>
          <p14:tracePt t="153511" x="5375275" y="2547938"/>
          <p14:tracePt t="153516" x="5375275" y="2540000"/>
          <p14:tracePt t="153574" x="5375275" y="2532063"/>
          <p14:tracePt t="153577" x="5383213" y="2524125"/>
          <p14:tracePt t="153579" x="5391150" y="2516188"/>
          <p14:tracePt t="153581" x="5391150" y="2508250"/>
          <p14:tracePt t="153584" x="5391150" y="2500313"/>
          <p14:tracePt t="153585" x="5399088" y="2500313"/>
          <p14:tracePt t="153585" x="5399088" y="2492375"/>
          <p14:tracePt t="153587" x="5407025" y="2492375"/>
          <p14:tracePt t="153588" x="5407025" y="2484438"/>
          <p14:tracePt t="153592" x="5407025" y="2476500"/>
          <p14:tracePt t="153593" x="5407025" y="2468563"/>
          <p14:tracePt t="153597" x="5414963" y="2460625"/>
          <p14:tracePt t="153600" x="5414963" y="2452688"/>
          <p14:tracePt t="153604" x="5414963" y="2444750"/>
          <p14:tracePt t="153605" x="5422900" y="2444750"/>
          <p14:tracePt t="153609" x="5422900" y="2436813"/>
          <p14:tracePt t="153612" x="5422900" y="2430463"/>
          <p14:tracePt t="153618" x="5422900" y="2422525"/>
          <p14:tracePt t="153619" x="5429250" y="2422525"/>
          <p14:tracePt t="153621" x="5429250" y="2414588"/>
          <p14:tracePt t="153624" x="5429250" y="2406650"/>
          <p14:tracePt t="153625" x="5429250" y="2398713"/>
          <p14:tracePt t="153630" x="5429250" y="2390775"/>
          <p14:tracePt t="153637" x="5429250" y="2382838"/>
          <p14:tracePt t="153675" x="5429250" y="2374900"/>
          <p14:tracePt t="154020" x="5429250" y="2382838"/>
          <p14:tracePt t="154023" x="5429250" y="2390775"/>
          <p14:tracePt t="154026" x="5429250" y="2398713"/>
          <p14:tracePt t="154029" x="5429250" y="2406650"/>
          <p14:tracePt t="154032" x="5429250" y="2414588"/>
          <p14:tracePt t="154034" x="5422900" y="2414588"/>
          <p14:tracePt t="154036" x="5422900" y="2422525"/>
          <p14:tracePt t="154042" x="5422900" y="2430463"/>
          <p14:tracePt t="154046" x="5422900" y="2436813"/>
          <p14:tracePt t="154054" x="5422900" y="2444750"/>
          <p14:tracePt t="154066" x="5422900" y="2452688"/>
          <p14:tracePt t="154073" x="5422900" y="2460625"/>
          <p14:tracePt t="154080" x="5414963" y="2460625"/>
          <p14:tracePt t="154084" x="5414963" y="2468563"/>
          <p14:tracePt t="154090" x="5414963" y="2476500"/>
          <p14:tracePt t="154097" x="5414963" y="2484438"/>
          <p14:tracePt t="154099" x="5407025" y="2484438"/>
          <p14:tracePt t="154101" x="5407025" y="2492375"/>
          <p14:tracePt t="154106" x="5407025" y="2500313"/>
          <p14:tracePt t="154109" x="5407025" y="2508250"/>
          <p14:tracePt t="154114" x="5407025" y="2516188"/>
          <p14:tracePt t="154119" x="5407025" y="2524125"/>
          <p14:tracePt t="154120" x="5399088" y="2532063"/>
          <p14:tracePt t="154125" x="5399088" y="2540000"/>
          <p14:tracePt t="154126" x="5399088" y="2547938"/>
          <p14:tracePt t="154130" x="5399088" y="2555875"/>
          <p14:tracePt t="154131" x="5399088" y="2562225"/>
          <p14:tracePt t="154134" x="5391150" y="2562225"/>
          <p14:tracePt t="154134" x="5391150" y="2570163"/>
          <p14:tracePt t="154138" x="5391150" y="2578100"/>
          <p14:tracePt t="154139" x="5391150" y="2586038"/>
          <p14:tracePt t="154143" x="5391150" y="2593975"/>
          <p14:tracePt t="154144" x="5391150" y="2601913"/>
          <p14:tracePt t="154148" x="5391150" y="2609850"/>
          <p14:tracePt t="154149" x="5383213" y="2617788"/>
          <p14:tracePt t="154153" x="5383213" y="2625725"/>
          <p14:tracePt t="154154" x="5383213" y="2633663"/>
          <p14:tracePt t="154158" x="5383213" y="2641600"/>
          <p14:tracePt t="154161" x="5383213" y="2649538"/>
          <p14:tracePt t="154163" x="5383213" y="2657475"/>
          <p14:tracePt t="154167" x="5383213" y="2665413"/>
          <p14:tracePt t="154168" x="5383213" y="2673350"/>
          <p14:tracePt t="154170" x="5375275" y="2673350"/>
          <p14:tracePt t="154172" x="5375275" y="2681288"/>
          <p14:tracePt t="154173" x="5375275" y="2687638"/>
          <p14:tracePt t="154178" x="5375275" y="2695575"/>
          <p14:tracePt t="154181" x="5375275" y="2703513"/>
          <p14:tracePt t="154185" x="5375275" y="2711450"/>
          <p14:tracePt t="154188" x="5367338" y="2711450"/>
          <p14:tracePt t="154189" x="5367338" y="2719388"/>
          <p14:tracePt t="154192" x="5367338" y="2727325"/>
          <p14:tracePt t="154195" x="5367338" y="2735263"/>
          <p14:tracePt t="154200" x="5367338" y="2743200"/>
          <p14:tracePt t="154204" x="5367338" y="2751138"/>
          <p14:tracePt t="154208" x="5367338" y="2759075"/>
          <p14:tracePt t="154214" x="5367338" y="2767013"/>
          <p14:tracePt t="154214" x="5359400" y="2767013"/>
          <p14:tracePt t="154215" x="5359400" y="2774950"/>
          <p14:tracePt t="154218" x="5359400" y="2782888"/>
          <p14:tracePt t="154222" x="5359400" y="2790825"/>
          <p14:tracePt t="154223" x="5359400" y="2798763"/>
          <p14:tracePt t="154227" x="5359400" y="2805113"/>
          <p14:tracePt t="154228" x="5359400" y="2813050"/>
          <p14:tracePt t="154230" x="5359400" y="2820988"/>
          <p14:tracePt t="154233" x="5351463" y="2828925"/>
          <p14:tracePt t="154234" x="5351463" y="2836863"/>
          <p14:tracePt t="154238" x="5351463" y="2844800"/>
          <p14:tracePt t="154238" x="5351463" y="2852738"/>
          <p14:tracePt t="154240" x="5351463" y="2860675"/>
          <p14:tracePt t="154241" x="5351463" y="2868613"/>
          <p14:tracePt t="154243" x="5351463" y="2876550"/>
          <p14:tracePt t="154245" x="5351463" y="2884488"/>
          <p14:tracePt t="154247" x="5351463" y="2892425"/>
          <p14:tracePt t="154248" x="5351463" y="2900363"/>
          <p14:tracePt t="154250" x="5351463" y="2908300"/>
          <p14:tracePt t="154251" x="5351463" y="2916238"/>
          <p14:tracePt t="154253" x="5351463" y="2924175"/>
          <p14:tracePt t="154254" x="5351463" y="2930525"/>
          <p14:tracePt t="154255" x="5351463" y="2938463"/>
          <p14:tracePt t="154257" x="5351463" y="2946400"/>
          <p14:tracePt t="154258" x="5351463" y="2954338"/>
          <p14:tracePt t="154259" x="5351463" y="2962275"/>
          <p14:tracePt t="154261" x="5351463" y="2970213"/>
          <p14:tracePt t="154263" x="5351463" y="2978150"/>
          <p14:tracePt t="154264" x="5351463" y="2986088"/>
          <p14:tracePt t="154264" x="5351463" y="2994025"/>
          <p14:tracePt t="154265" x="5351463" y="3001963"/>
          <p14:tracePt t="154266" x="5351463" y="3009900"/>
          <p14:tracePt t="154268" x="5351463" y="3017838"/>
          <p14:tracePt t="154269" x="5351463" y="3025775"/>
          <p14:tracePt t="154270" x="5351463" y="3033713"/>
          <p14:tracePt t="154271" x="5351463" y="3041650"/>
          <p14:tracePt t="154272" x="5351463" y="3049588"/>
          <p14:tracePt t="154275" x="5351463" y="3063875"/>
          <p14:tracePt t="154276" x="5351463" y="3071813"/>
          <p14:tracePt t="154277" x="5351463" y="3079750"/>
          <p14:tracePt t="154278" x="5351463" y="3087688"/>
          <p14:tracePt t="154280" x="5351463" y="3095625"/>
          <p14:tracePt t="154280" x="5351463" y="3103563"/>
          <p14:tracePt t="154283" x="5351463" y="3111500"/>
          <p14:tracePt t="154283" x="5351463" y="3119438"/>
          <p14:tracePt t="154284" x="5343525" y="3127375"/>
          <p14:tracePt t="154286" x="5343525" y="3135313"/>
          <p14:tracePt t="154287" x="5343525" y="3143250"/>
          <p14:tracePt t="154287" x="5343525" y="3151188"/>
          <p14:tracePt t="154290" x="5343525" y="3159125"/>
          <p14:tracePt t="154290" x="5343525" y="3167063"/>
          <p14:tracePt t="154291" x="5343525" y="3175000"/>
          <p14:tracePt t="154292" x="5343525" y="3181350"/>
          <p14:tracePt t="154293" x="5343525" y="3189288"/>
          <p14:tracePt t="154294" x="5343525" y="3197225"/>
          <p14:tracePt t="154295" x="5335588" y="3205163"/>
          <p14:tracePt t="154296" x="5335588" y="3213100"/>
          <p14:tracePt t="154297" x="5335588" y="3221038"/>
          <p14:tracePt t="154298" x="5335588" y="3228975"/>
          <p14:tracePt t="154299" x="5335588" y="3236913"/>
          <p14:tracePt t="154300" x="5335588" y="3244850"/>
          <p14:tracePt t="154303" x="5327650" y="3260725"/>
          <p14:tracePt t="154304" x="5327650" y="3276600"/>
          <p14:tracePt t="154305" x="5327650" y="3284538"/>
          <p14:tracePt t="154306" x="5327650" y="3292475"/>
          <p14:tracePt t="154307" x="5327650" y="3300413"/>
          <p14:tracePt t="154308" x="5327650" y="3306763"/>
          <p14:tracePt t="154309" x="5327650" y="3314700"/>
          <p14:tracePt t="154312" x="5327650" y="3330575"/>
          <p14:tracePt t="154313" x="5327650" y="3338513"/>
          <p14:tracePt t="154314" x="5319713" y="3346450"/>
          <p14:tracePt t="154316" x="5319713" y="3354388"/>
          <p14:tracePt t="154316" x="5319713" y="3362325"/>
          <p14:tracePt t="154318" x="5319713" y="3370263"/>
          <p14:tracePt t="154318" x="5319713" y="3378200"/>
          <p14:tracePt t="154319" x="5319713" y="3386138"/>
          <p14:tracePt t="154320" x="5319713" y="3394075"/>
          <p14:tracePt t="154322" x="5319713" y="3402013"/>
          <p14:tracePt t="154323" x="5311775" y="3409950"/>
          <p14:tracePt t="154323" x="5311775" y="3417888"/>
          <p14:tracePt t="154324" x="5311775" y="3425825"/>
          <p14:tracePt t="154325" x="5311775" y="3432175"/>
          <p14:tracePt t="154326" x="5311775" y="3440113"/>
          <p14:tracePt t="154327" x="5311775" y="3448050"/>
          <p14:tracePt t="154330" x="5311775" y="3463925"/>
          <p14:tracePt t="154331" x="5311775" y="3471863"/>
          <p14:tracePt t="154333" x="5311775" y="3487738"/>
          <p14:tracePt t="154333" x="5303838" y="3487738"/>
          <p14:tracePt t="154334" x="5303838" y="3495675"/>
          <p14:tracePt t="154335" x="5303838" y="3503613"/>
          <p14:tracePt t="154336" x="5303838" y="3511550"/>
          <p14:tracePt t="154337" x="5303838" y="3519488"/>
          <p14:tracePt t="154338" x="5303838" y="3527425"/>
          <p14:tracePt t="154340" x="5303838" y="3535363"/>
          <p14:tracePt t="154340" x="5297488" y="3543300"/>
          <p14:tracePt t="154341" x="5297488" y="3551238"/>
          <p14:tracePt t="154344" x="5297488" y="3565525"/>
          <p14:tracePt t="154346" x="5297488" y="3581400"/>
          <p14:tracePt t="154347" x="5289550" y="3597275"/>
          <p14:tracePt t="154349" x="5289550" y="3613150"/>
          <p14:tracePt t="154352" x="5281613" y="3621088"/>
          <p14:tracePt t="154353" x="5281613" y="3636963"/>
          <p14:tracePt t="154354" x="5281613" y="3652838"/>
          <p14:tracePt t="154357" x="5281613" y="3660775"/>
          <p14:tracePt t="154358" x="5281613" y="3668713"/>
          <p14:tracePt t="154358" x="5281613" y="3683000"/>
          <p14:tracePt t="154361" x="5281613" y="3690938"/>
          <p14:tracePt t="154361" x="5281613" y="3698875"/>
          <p14:tracePt t="154363" x="5273675" y="3706813"/>
          <p14:tracePt t="154364" x="5273675" y="3714750"/>
          <p14:tracePt t="154364" x="5273675" y="3722688"/>
          <p14:tracePt t="154365" x="5273675" y="3730625"/>
          <p14:tracePt t="154366" x="5273675" y="3738563"/>
          <p14:tracePt t="154368" x="5273675" y="3746500"/>
          <p14:tracePt t="154368" x="5273675" y="3754438"/>
          <p14:tracePt t="154369" x="5273675" y="3762375"/>
          <p14:tracePt t="154372" x="5273675" y="3778250"/>
          <p14:tracePt t="154372" x="5273675" y="3786188"/>
          <p14:tracePt t="154373" x="5273675" y="3794125"/>
          <p14:tracePt t="154375" x="5273675" y="3808413"/>
          <p14:tracePt t="154378" x="5273675" y="3816350"/>
          <p14:tracePt t="154379" x="5273675" y="3824288"/>
          <p14:tracePt t="154380" x="5273675" y="3832225"/>
          <p14:tracePt t="154380" x="5273675" y="3840163"/>
          <p14:tracePt t="154382" x="5273675" y="3848100"/>
          <p14:tracePt t="154382" x="5273675" y="3863975"/>
          <p14:tracePt t="154385" x="5273675" y="3879850"/>
          <p14:tracePt t="154385" x="5273675" y="3887788"/>
          <p14:tracePt t="154386" x="5265738" y="3895725"/>
          <p14:tracePt t="154387" x="5265738" y="3903663"/>
          <p14:tracePt t="154388" x="5265738" y="3911600"/>
          <p14:tracePt t="154389" x="5265738" y="3927475"/>
          <p14:tracePt t="154390" x="5265738" y="3933825"/>
          <p14:tracePt t="154391" x="5265738" y="3941763"/>
          <p14:tracePt t="154393" x="5265738" y="3949700"/>
          <p14:tracePt t="154393" x="5265738" y="3957638"/>
          <p14:tracePt t="154394" x="5265738" y="3973513"/>
          <p14:tracePt t="154395" x="5265738" y="3981450"/>
          <p14:tracePt t="154396" x="5265738" y="3989388"/>
          <p14:tracePt t="154397" x="5265738" y="3997325"/>
          <p14:tracePt t="154398" x="5265738" y="4005263"/>
          <p14:tracePt t="154400" x="5265738" y="4013200"/>
          <p14:tracePt t="154400" x="5265738" y="4021138"/>
          <p14:tracePt t="154401" x="5265738" y="4029075"/>
          <p14:tracePt t="154402" x="5265738" y="4037013"/>
          <p14:tracePt t="154403" x="5265738" y="4052888"/>
          <p14:tracePt t="154404" x="5265738" y="4059238"/>
          <p14:tracePt t="154405" x="5265738" y="4067175"/>
          <p14:tracePt t="154406" x="5257800" y="4075113"/>
          <p14:tracePt t="154407" x="5257800" y="4083050"/>
          <p14:tracePt t="154408" x="5257800" y="4090988"/>
          <p14:tracePt t="154409" x="5257800" y="4106863"/>
          <p14:tracePt t="154411" x="5257800" y="4114800"/>
          <p14:tracePt t="154411" x="5257800" y="4122738"/>
          <p14:tracePt t="154413" x="5257800" y="4130675"/>
          <p14:tracePt t="154414" x="5257800" y="4138613"/>
          <p14:tracePt t="154414" x="5257800" y="4146550"/>
          <p14:tracePt t="154415" x="5257800" y="4154488"/>
          <p14:tracePt t="154416" x="5257800" y="4170363"/>
          <p14:tracePt t="154417" x="5257800" y="4176713"/>
          <p14:tracePt t="154418" x="5257800" y="4184650"/>
          <p14:tracePt t="154419" x="5257800" y="4192588"/>
          <p14:tracePt t="154420" x="5249863" y="4200525"/>
          <p14:tracePt t="154421" x="5249863" y="4208463"/>
          <p14:tracePt t="154423" x="5249863" y="4216400"/>
          <p14:tracePt t="154423" x="5249863" y="4224338"/>
          <p14:tracePt t="154425" x="5249863" y="4240213"/>
          <p14:tracePt t="154428" x="5249863" y="4256088"/>
          <p14:tracePt t="154428" x="5241925" y="4256088"/>
          <p14:tracePt t="154430" x="5241925" y="4264025"/>
          <p14:tracePt t="154430" x="5241925" y="4271963"/>
          <p14:tracePt t="154431" x="5241925" y="4279900"/>
          <p14:tracePt t="154434" x="5241925" y="4295775"/>
          <p14:tracePt t="154436" x="5241925" y="4302125"/>
          <p14:tracePt t="154436" x="5241925" y="4310063"/>
          <p14:tracePt t="154437" x="5241925" y="4318000"/>
          <p14:tracePt t="154438" x="5241925" y="4325938"/>
          <p14:tracePt t="154439" x="5233988" y="4325938"/>
          <p14:tracePt t="154440" x="5233988" y="4333875"/>
          <p14:tracePt t="154441" x="5233988" y="4341813"/>
          <p14:tracePt t="154444" x="5233988" y="4349750"/>
          <p14:tracePt t="154446" x="5233988" y="4357688"/>
          <p14:tracePt t="154447" x="5233988" y="4365625"/>
          <p14:tracePt t="154450" x="5233988" y="4373563"/>
          <p14:tracePt t="154450" x="5226050" y="4381500"/>
          <p14:tracePt t="154454" x="5226050" y="4389438"/>
          <p14:tracePt t="154454" x="5226050" y="4397375"/>
          <p14:tracePt t="154459" x="5226050" y="4405313"/>
          <p14:tracePt t="154463" x="5226050" y="4413250"/>
          <p14:tracePt t="154466" x="5226050" y="4421188"/>
          <p14:tracePt t="154470" x="5226050" y="4427538"/>
          <p14:tracePt t="154471" x="5226050" y="4435475"/>
          <p14:tracePt t="154481" x="5226050" y="4443413"/>
          <p14:tracePt t="154485" x="5226050" y="4451350"/>
          <p14:tracePt t="154491" x="5226050" y="4459288"/>
          <p14:tracePt t="154494" x="5226050" y="4467225"/>
          <p14:tracePt t="154497" x="5226050" y="4475163"/>
          <p14:tracePt t="154498" x="5226050" y="4483100"/>
          <p14:tracePt t="154501" x="5226050" y="4491038"/>
          <p14:tracePt t="154503" x="5226050" y="4498975"/>
          <p14:tracePt t="154503" x="5226050" y="4506913"/>
          <p14:tracePt t="154507" x="5226050" y="4514850"/>
          <p14:tracePt t="154508" x="5226050" y="4522788"/>
          <p14:tracePt t="154510" x="5226050" y="4530725"/>
          <p14:tracePt t="154512" x="5226050" y="4538663"/>
          <p14:tracePt t="154513" x="5226050" y="4546600"/>
          <p14:tracePt t="154514" x="5233988" y="4552950"/>
          <p14:tracePt t="154517" x="5233988" y="4560888"/>
          <p14:tracePt t="154519" x="5233988" y="4568825"/>
          <p14:tracePt t="154521" x="5233988" y="4576763"/>
          <p14:tracePt t="154523" x="5233988" y="4584700"/>
          <p14:tracePt t="154523" x="5233988" y="4592638"/>
          <p14:tracePt t="154527" x="5233988" y="4600575"/>
          <p14:tracePt t="154530" x="5233988" y="4608513"/>
          <p14:tracePt t="154530" x="5233988" y="4616450"/>
          <p14:tracePt t="154534" x="5233988" y="4624388"/>
          <p14:tracePt t="154536" x="5241925" y="4632325"/>
          <p14:tracePt t="154538" x="5241925" y="4640263"/>
          <p14:tracePt t="154540" x="5241925" y="4648200"/>
          <p14:tracePt t="154543" x="5241925" y="4656138"/>
          <p14:tracePt t="154543" x="5241925" y="4664075"/>
          <p14:tracePt t="154545" x="5241925" y="4672013"/>
          <p14:tracePt t="154549" x="5241925" y="4678363"/>
          <p14:tracePt t="154550" x="5241925" y="4686300"/>
          <p14:tracePt t="154554" x="5241925" y="4694238"/>
          <p14:tracePt t="154556" x="5249863" y="4702175"/>
          <p14:tracePt t="154558" x="5249863" y="4710113"/>
          <p14:tracePt t="154558" x="5249863" y="4718050"/>
          <p14:tracePt t="154560" x="5249863" y="4725988"/>
          <p14:tracePt t="154563" x="5249863" y="4733925"/>
          <p14:tracePt t="154564" x="5249863" y="4741863"/>
          <p14:tracePt t="154566" x="5249863" y="4749800"/>
          <p14:tracePt t="154567" x="5249863" y="4757738"/>
          <p14:tracePt t="154569" x="5249863" y="4765675"/>
          <p14:tracePt t="154571" x="5249863" y="4773613"/>
          <p14:tracePt t="154573" x="5249863" y="4781550"/>
          <p14:tracePt t="154573" x="5249863" y="4789488"/>
          <p14:tracePt t="154574" x="5257800" y="4797425"/>
          <p14:tracePt t="154578" x="5257800" y="4803775"/>
          <p14:tracePt t="154578" x="5265738" y="4811713"/>
          <p14:tracePt t="154580" x="5265738" y="4819650"/>
          <p14:tracePt t="154580" x="5265738" y="4827588"/>
          <p14:tracePt t="154583" x="5265738" y="4835525"/>
          <p14:tracePt t="154583" x="5265738" y="4843463"/>
          <p14:tracePt t="154586" x="5265738" y="4851400"/>
          <p14:tracePt t="154586" x="5265738" y="4859338"/>
          <p14:tracePt t="154588" x="5273675" y="4867275"/>
          <p14:tracePt t="154588" x="5273675" y="4875213"/>
          <p14:tracePt t="154589" x="5273675" y="4883150"/>
          <p14:tracePt t="154591" x="5273675" y="4899025"/>
          <p14:tracePt t="154593" x="5273675" y="4914900"/>
          <p14:tracePt t="154594" x="5281613" y="4922838"/>
          <p14:tracePt t="154597" x="5281613" y="4929188"/>
          <p14:tracePt t="154597" x="5281613" y="4937125"/>
          <p14:tracePt t="154598" x="5281613" y="4945063"/>
          <p14:tracePt t="154599" x="5289550" y="4953000"/>
          <p14:tracePt t="154600" x="5289550" y="4968875"/>
          <p14:tracePt t="154601" x="5289550" y="4976813"/>
          <p14:tracePt t="154603" x="5289550" y="4984750"/>
          <p14:tracePt t="154603" x="5289550" y="4992688"/>
          <p14:tracePt t="154605" x="5289550" y="5000625"/>
          <p14:tracePt t="154605" x="5297488" y="5008563"/>
          <p14:tracePt t="154606" x="5297488" y="5016500"/>
          <p14:tracePt t="154607" x="5297488" y="5024438"/>
          <p14:tracePt t="154608" x="5303838" y="5032375"/>
          <p14:tracePt t="154609" x="5303838" y="5040313"/>
          <p14:tracePt t="154610" x="5303838" y="5054600"/>
          <p14:tracePt t="154611" x="5303838" y="5062538"/>
          <p14:tracePt t="154613" x="5311775" y="5078413"/>
          <p14:tracePt t="154614" x="5311775" y="5094288"/>
          <p14:tracePt t="154616" x="5311775" y="5102225"/>
          <p14:tracePt t="154616" x="5319713" y="5110163"/>
          <p14:tracePt t="154617" x="5319713" y="5126038"/>
          <p14:tracePt t="154618" x="5319713" y="5133975"/>
          <p14:tracePt t="154619" x="5319713" y="5141913"/>
          <p14:tracePt t="154620" x="5319713" y="5149850"/>
          <p14:tracePt t="154622" x="5319713" y="5165725"/>
          <p14:tracePt t="154622" x="5327650" y="5180013"/>
          <p14:tracePt t="154624" x="5327650" y="5187950"/>
          <p14:tracePt t="154625" x="5327650" y="5203825"/>
          <p14:tracePt t="154626" x="5327650" y="5211763"/>
          <p14:tracePt t="154627" x="5327650" y="5227638"/>
          <p14:tracePt t="154629" x="5335588" y="5235575"/>
          <p14:tracePt t="154630" x="5335588" y="5243513"/>
          <p14:tracePt t="154630" x="5335588" y="5251450"/>
          <p14:tracePt t="154632" x="5335588" y="5259388"/>
          <p14:tracePt t="154632" x="5335588" y="5275263"/>
          <p14:tracePt t="154633" x="5335588" y="5283200"/>
          <p14:tracePt t="154634" x="5335588" y="5291138"/>
          <p14:tracePt t="154635" x="5335588" y="5299075"/>
          <p14:tracePt t="154636" x="5335588" y="5305425"/>
          <p14:tracePt t="154637" x="5335588" y="5321300"/>
          <p14:tracePt t="154638" x="5335588" y="5329238"/>
          <p14:tracePt t="154639" x="5335588" y="5337175"/>
          <p14:tracePt t="154640" x="5335588" y="5345113"/>
          <p14:tracePt t="154641" x="5335588" y="5353050"/>
          <p14:tracePt t="154643" x="5335588" y="5368925"/>
          <p14:tracePt t="154643" x="5335588" y="5376863"/>
          <p14:tracePt t="154644" x="5335588" y="5384800"/>
          <p14:tracePt t="154645" x="5335588" y="5392738"/>
          <p14:tracePt t="154646" x="5343525" y="5400675"/>
          <p14:tracePt t="154647" x="5343525" y="5408613"/>
          <p14:tracePt t="154649" x="5343525" y="5416550"/>
          <p14:tracePt t="154649" x="5343525" y="5430838"/>
          <p14:tracePt t="154651" x="5343525" y="5446713"/>
          <p14:tracePt t="154653" x="5343525" y="5454650"/>
          <p14:tracePt t="154653" x="5343525" y="5462588"/>
          <p14:tracePt t="154654" x="5343525" y="5470525"/>
          <p14:tracePt t="154655" x="5343525" y="5478463"/>
          <p14:tracePt t="154657" x="5343525" y="5486400"/>
          <p14:tracePt t="154657" x="5343525" y="5502275"/>
          <p14:tracePt t="154660" x="5343525" y="5510213"/>
          <p14:tracePt t="154660" x="5343525" y="5518150"/>
          <p14:tracePt t="154661" x="5343525" y="5526088"/>
          <p14:tracePt t="154663" x="5343525" y="5541963"/>
          <p14:tracePt t="154664" x="5343525" y="5556250"/>
          <p14:tracePt t="154665" x="5351463" y="5556250"/>
          <p14:tracePt t="154666" x="5351463" y="5564188"/>
          <p14:tracePt t="154668" x="5351463" y="5572125"/>
          <p14:tracePt t="154668" x="5351463" y="5580063"/>
          <p14:tracePt t="154669" x="5351463" y="5595938"/>
          <p14:tracePt t="154670" x="5351463" y="5603875"/>
          <p14:tracePt t="154671" x="5351463" y="5611813"/>
          <p14:tracePt t="154673" x="5351463" y="5619750"/>
          <p14:tracePt t="154674" x="5351463" y="5627688"/>
          <p14:tracePt t="154674" x="5359400" y="5635625"/>
          <p14:tracePt t="154675" x="5359400" y="5643563"/>
          <p14:tracePt t="154676" x="5359400" y="5651500"/>
          <p14:tracePt t="154678" x="5359400" y="5659438"/>
          <p14:tracePt t="154678" x="5359400" y="5667375"/>
          <p14:tracePt t="154680" x="5359400" y="5673725"/>
          <p14:tracePt t="154680" x="5359400" y="5681663"/>
          <p14:tracePt t="154681" x="5359400" y="5689600"/>
          <p14:tracePt t="154683" x="5359400" y="5697538"/>
          <p14:tracePt t="154683" x="5359400" y="5705475"/>
          <p14:tracePt t="154684" x="5359400" y="5713413"/>
          <p14:tracePt t="154685" x="5359400" y="5721350"/>
          <p14:tracePt t="154686" x="5367338" y="5729288"/>
          <p14:tracePt t="154687" x="5367338" y="5737225"/>
          <p14:tracePt t="154688" x="5367338" y="5745163"/>
          <p14:tracePt t="154689" x="5367338" y="5753100"/>
          <p14:tracePt t="154691" x="5375275" y="5761038"/>
          <p14:tracePt t="154691" x="5375275" y="5768975"/>
          <p14:tracePt t="154692" x="5375275" y="5776913"/>
          <p14:tracePt t="154694" x="5375275" y="5792788"/>
          <p14:tracePt t="154696" x="5375275" y="5807075"/>
          <p14:tracePt t="154698" x="5383213" y="5822950"/>
          <p14:tracePt t="154700" x="5383213" y="5838825"/>
          <p14:tracePt t="154701" x="5383213" y="5846763"/>
          <p14:tracePt t="154703" x="5383213" y="5862638"/>
          <p14:tracePt t="154704" x="5391150" y="5862638"/>
          <p14:tracePt t="154705" x="5391150" y="5878513"/>
          <p14:tracePt t="154708" x="5391150" y="5894388"/>
          <p14:tracePt t="154709" x="5391150" y="5902325"/>
          <p14:tracePt t="154711" x="5391150" y="5910263"/>
          <p14:tracePt t="154711" x="5399088" y="5918200"/>
          <p14:tracePt t="154713" x="5399088" y="5932488"/>
          <p14:tracePt t="154714" x="5399088" y="5940425"/>
          <p14:tracePt t="154715" x="5399088" y="5948363"/>
          <p14:tracePt t="154716" x="5399088" y="5956300"/>
          <p14:tracePt t="154717" x="5407025" y="5964238"/>
          <p14:tracePt t="154718" x="5407025" y="5972175"/>
          <p14:tracePt t="154719" x="5407025" y="5980113"/>
          <p14:tracePt t="154720" x="5407025" y="5988050"/>
          <p14:tracePt t="154722" x="5407025" y="5995988"/>
          <p14:tracePt t="154723" x="5407025" y="6003925"/>
          <p14:tracePt t="154724" x="5407025" y="6011863"/>
          <p14:tracePt t="154726" x="5414963" y="6019800"/>
          <p14:tracePt t="154726" x="5414963" y="6027738"/>
          <p14:tracePt t="154728" x="5414963" y="6035675"/>
          <p14:tracePt t="154730" x="5414963" y="6043613"/>
          <p14:tracePt t="154730" x="5414963" y="6049963"/>
          <p14:tracePt t="154732" x="5414963" y="6057900"/>
          <p14:tracePt t="154733" x="5414963" y="6065838"/>
          <p14:tracePt t="154734" x="5414963" y="6073775"/>
          <p14:tracePt t="154737" x="5414963" y="6081713"/>
          <p14:tracePt t="154738" x="5414963" y="6089650"/>
          <p14:tracePt t="154739" x="5414963" y="6097588"/>
          <p14:tracePt t="154741" x="5414963" y="6105525"/>
          <p14:tracePt t="154743" x="5422900" y="6113463"/>
          <p14:tracePt t="154746" x="5422900" y="6121400"/>
          <p14:tracePt t="154747" x="5422900" y="6129338"/>
          <p14:tracePt t="154750" x="5422900" y="6137275"/>
          <p14:tracePt t="154751" x="5422900" y="6145213"/>
          <p14:tracePt t="154753" x="5422900" y="6153150"/>
          <p14:tracePt t="154755" x="5422900" y="6161088"/>
          <p14:tracePt t="154760" x="5422900" y="6169025"/>
          <p14:tracePt t="154768" x="5422900" y="6175375"/>
          <p14:tracePt t="154771" x="5429250" y="6175375"/>
          <p14:tracePt t="154774" x="5429250" y="6183313"/>
          <p14:tracePt t="154780" x="5429250" y="6191250"/>
          <p14:tracePt t="154785" x="5429250" y="6199188"/>
          <p14:tracePt t="154791" x="5429250" y="6207125"/>
          <p14:tracePt t="154795" x="5429250" y="6215063"/>
          <p14:tracePt t="154805" x="5429250" y="6223000"/>
          <p14:tracePt t="154807" x="5437188" y="6223000"/>
          <p14:tracePt t="154807" x="5437188" y="6230938"/>
          <p14:tracePt t="154811" x="5437188" y="6238875"/>
          <p14:tracePt t="154813" x="5437188" y="6246813"/>
          <p14:tracePt t="154814" x="5437188" y="6254750"/>
          <p14:tracePt t="154818" x="5437188" y="6262688"/>
          <p14:tracePt t="154819" x="5437188" y="6270625"/>
          <p14:tracePt t="154822" x="5445125" y="6270625"/>
          <p14:tracePt t="154822" x="5445125" y="6278563"/>
          <p14:tracePt t="154825" x="5445125" y="6286500"/>
          <p14:tracePt t="154826" x="5445125" y="6294438"/>
          <p14:tracePt t="154828" x="5445125" y="6300788"/>
          <p14:tracePt t="154830" x="5445125" y="6308725"/>
          <p14:tracePt t="154833" x="5445125" y="6316663"/>
          <p14:tracePt t="154833" x="5445125" y="6324600"/>
          <p14:tracePt t="154836" x="5445125" y="6332538"/>
          <p14:tracePt t="154836" x="5445125" y="6340475"/>
          <p14:tracePt t="154840" x="5453063" y="6348413"/>
          <p14:tracePt t="154840" x="5453063" y="6356350"/>
          <p14:tracePt t="154843" x="5453063" y="6364288"/>
          <p14:tracePt t="154844" x="5453063" y="6372225"/>
          <p14:tracePt t="154847" x="5453063" y="6380163"/>
          <p14:tracePt t="154849" x="5453063" y="6388100"/>
          <p14:tracePt t="154850" x="5453063" y="6396038"/>
          <p14:tracePt t="154853" x="5453063" y="6403975"/>
          <p14:tracePt t="154854" x="5461000" y="6411913"/>
          <p14:tracePt t="154857" x="5461000" y="6419850"/>
          <p14:tracePt t="154858" x="5461000" y="6426200"/>
          <p14:tracePt t="154863" x="5461000" y="6434138"/>
          <p14:tracePt t="154867" x="5461000" y="6442075"/>
          <p14:tracePt t="154869" x="5461000" y="6450013"/>
          <p14:tracePt t="154872" x="5461000" y="6457950"/>
          <p14:tracePt t="154875" x="5461000" y="6465888"/>
          <p14:tracePt t="154884" x="5461000" y="6473825"/>
          <p14:tracePt t="154952" x="5468938" y="6473825"/>
          <p14:tracePt t="154985" x="5468938" y="6465888"/>
          <p14:tracePt t="154986" x="5476875" y="6465888"/>
          <p14:tracePt t="154988" x="5484813" y="6457950"/>
          <p14:tracePt t="154991" x="5492750" y="6450013"/>
          <p14:tracePt t="154991" x="5500688" y="6450013"/>
          <p14:tracePt t="154993" x="5500688" y="6442075"/>
          <p14:tracePt t="154993" x="5508625" y="6442075"/>
          <p14:tracePt t="154996" x="5516563" y="6442075"/>
          <p14:tracePt t="154998" x="5516563" y="6434138"/>
          <p14:tracePt t="155000" x="5524500" y="6434138"/>
          <p14:tracePt t="155000" x="5532438" y="6434138"/>
          <p14:tracePt t="155003" x="5532438" y="6426200"/>
          <p14:tracePt t="155003" x="5540375" y="6426200"/>
          <p14:tracePt t="155006" x="5546725" y="6426200"/>
          <p14:tracePt t="155008" x="5554663" y="6426200"/>
          <p14:tracePt t="155008" x="5554663" y="6419850"/>
          <p14:tracePt t="155011" x="5562600" y="6419850"/>
          <p14:tracePt t="155013" x="5570538" y="6419850"/>
          <p14:tracePt t="155014" x="5570538" y="6411913"/>
          <p14:tracePt t="155017" x="5578475" y="6411913"/>
          <p14:tracePt t="155018" x="5586413" y="6403975"/>
          <p14:tracePt t="155021" x="5594350" y="6403975"/>
          <p14:tracePt t="155023" x="5602288" y="6403975"/>
          <p14:tracePt t="155025" x="5602288" y="6396038"/>
          <p14:tracePt t="155025" x="5610225" y="6396038"/>
          <p14:tracePt t="155028" x="5618163" y="6396038"/>
          <p14:tracePt t="155031" x="5626100" y="6388100"/>
          <p14:tracePt t="155033" x="5634038" y="6388100"/>
          <p14:tracePt t="155033" x="5641975" y="6388100"/>
          <p14:tracePt t="155037" x="5649913" y="6388100"/>
          <p14:tracePt t="155039" x="5657850" y="6388100"/>
          <p14:tracePt t="155042" x="5665788" y="6388100"/>
          <p14:tracePt t="155044" x="5672138" y="6380163"/>
          <p14:tracePt t="155046" x="5680075" y="6380163"/>
          <p14:tracePt t="155048" x="5688013" y="6380163"/>
          <p14:tracePt t="155049" x="5695950" y="6380163"/>
          <p14:tracePt t="155052" x="5703888" y="6380163"/>
          <p14:tracePt t="155054" x="5711825" y="6380163"/>
          <p14:tracePt t="155054" x="5711825" y="6372225"/>
          <p14:tracePt t="155058" x="5719763" y="6372225"/>
          <p14:tracePt t="155060" x="5727700" y="6372225"/>
          <p14:tracePt t="155063" x="5735638" y="6372225"/>
          <p14:tracePt t="155067" x="5743575" y="6372225"/>
          <p14:tracePt t="155068" x="5751513" y="6364288"/>
          <p14:tracePt t="155071" x="5759450" y="6364288"/>
          <p14:tracePt t="155073" x="5767388" y="6364288"/>
          <p14:tracePt t="155076" x="5775325" y="6364288"/>
          <p14:tracePt t="155076" x="5783263" y="6364288"/>
          <p14:tracePt t="155080" x="5791200" y="6364288"/>
          <p14:tracePt t="155080" x="5797550" y="6364288"/>
          <p14:tracePt t="155081" x="5797550" y="6356350"/>
          <p14:tracePt t="155082" x="5805488" y="6356350"/>
          <p14:tracePt t="155084" x="5813425" y="6356350"/>
          <p14:tracePt t="155087" x="5821363" y="6356350"/>
          <p14:tracePt t="155088" x="5829300" y="6348413"/>
          <p14:tracePt t="155089" x="5837238" y="6348413"/>
          <p14:tracePt t="155091" x="5845175" y="6348413"/>
          <p14:tracePt t="155093" x="5853113" y="6348413"/>
          <p14:tracePt t="155098" x="5861050" y="6348413"/>
          <p14:tracePt t="155101" x="5868988" y="6348413"/>
          <p14:tracePt t="155101" x="5876925" y="6348413"/>
          <p14:tracePt t="155103" x="5876925" y="6340475"/>
          <p14:tracePt t="155104" x="5884863" y="6340475"/>
          <p14:tracePt t="155107" x="5892800" y="6340475"/>
          <p14:tracePt t="155113" x="5900738" y="6340475"/>
          <p14:tracePt t="155117" x="5908675" y="6340475"/>
          <p14:tracePt t="155122" x="5915025" y="6340475"/>
          <p14:tracePt t="155123" x="5922963" y="6340475"/>
          <p14:tracePt t="155128" x="5930900" y="6332538"/>
          <p14:tracePt t="155131" x="5938838" y="6332538"/>
          <p14:tracePt t="155135" x="5946775" y="6332538"/>
          <p14:tracePt t="155140" x="5954713" y="6332538"/>
          <p14:tracePt t="155145" x="5962650" y="6332538"/>
          <p14:tracePt t="155152" x="5962650" y="6324600"/>
          <p14:tracePt t="155154" x="5970588" y="6324600"/>
          <p14:tracePt t="155162" x="5978525" y="6324600"/>
          <p14:tracePt t="155176" x="5986463" y="6324600"/>
          <p14:tracePt t="155178" x="5986463" y="6316663"/>
          <p14:tracePt t="155291" x="5986463" y="6308725"/>
          <p14:tracePt t="155293" x="5986463" y="6300788"/>
          <p14:tracePt t="155297" x="5986463" y="6294438"/>
          <p14:tracePt t="155300" x="5986463" y="6286500"/>
          <p14:tracePt t="155300" x="5986463" y="6278563"/>
          <p14:tracePt t="155301" x="5994400" y="6278563"/>
          <p14:tracePt t="155303" x="5994400" y="6270625"/>
          <p14:tracePt t="155305" x="5994400" y="6262688"/>
          <p14:tracePt t="155308" x="5994400" y="6254750"/>
          <p14:tracePt t="155312" x="5994400" y="6246813"/>
          <p14:tracePt t="155314" x="6002338" y="6238875"/>
          <p14:tracePt t="155315" x="6002338" y="6230938"/>
          <p14:tracePt t="155320" x="6002338" y="6223000"/>
          <p14:tracePt t="155322" x="6010275" y="6215063"/>
          <p14:tracePt t="155323" x="6010275" y="6207125"/>
          <p14:tracePt t="155326" x="6018213" y="6199188"/>
          <p14:tracePt t="155327" x="6018213" y="6191250"/>
          <p14:tracePt t="155328" x="6018213" y="6183313"/>
          <p14:tracePt t="155330" x="6026150" y="6175375"/>
          <p14:tracePt t="155333" x="6026150" y="6169025"/>
          <p14:tracePt t="155334" x="6034088" y="6169025"/>
          <p14:tracePt t="155335" x="6034088" y="6161088"/>
          <p14:tracePt t="155336" x="6034088" y="6153150"/>
          <p14:tracePt t="155340" x="6034088" y="6145213"/>
          <p14:tracePt t="155340" x="6040438" y="6145213"/>
          <p14:tracePt t="155341" x="6040438" y="6137275"/>
          <p14:tracePt t="155342" x="6040438" y="6129338"/>
          <p14:tracePt t="155344" x="6040438" y="6121400"/>
          <p14:tracePt t="155346" x="6048375" y="6121400"/>
          <p14:tracePt t="155347" x="6048375" y="6113463"/>
          <p14:tracePt t="155348" x="6048375" y="6105525"/>
          <p14:tracePt t="155350" x="6048375" y="6097588"/>
          <p14:tracePt t="155351" x="6056313" y="6097588"/>
          <p14:tracePt t="155353" x="6056313" y="6089650"/>
          <p14:tracePt t="155354" x="6056313" y="6081713"/>
          <p14:tracePt t="155357" x="6064250" y="6073775"/>
          <p14:tracePt t="155357" x="6064250" y="6065838"/>
          <p14:tracePt t="155360" x="6072188" y="6057900"/>
          <p14:tracePt t="155362" x="6072188" y="6049963"/>
          <p14:tracePt t="155364" x="6072188" y="6043613"/>
          <p14:tracePt t="155364" x="6080125" y="6035675"/>
          <p14:tracePt t="155366" x="6080125" y="6027738"/>
          <p14:tracePt t="155369" x="6080125" y="6019800"/>
          <p14:tracePt t="155369" x="6080125" y="6011863"/>
          <p14:tracePt t="155372" x="6088063" y="6003925"/>
          <p14:tracePt t="155372" x="6088063" y="5995988"/>
          <p14:tracePt t="155375" x="6088063" y="5988050"/>
          <p14:tracePt t="155375" x="6088063" y="5980113"/>
          <p14:tracePt t="155376" x="6088063" y="5972175"/>
          <p14:tracePt t="155379" x="6088063" y="5964238"/>
          <p14:tracePt t="155380" x="6088063" y="5956300"/>
          <p14:tracePt t="155381" x="6096000" y="5940425"/>
          <p14:tracePt t="155384" x="6096000" y="5932488"/>
          <p14:tracePt t="155384" x="6096000" y="5924550"/>
          <p14:tracePt t="155385" x="6096000" y="5918200"/>
          <p14:tracePt t="155388" x="6096000" y="5910263"/>
          <p14:tracePt t="155388" x="6103938" y="5902325"/>
          <p14:tracePt t="155389" x="6103938" y="5894388"/>
          <p14:tracePt t="155390" x="6103938" y="5886450"/>
          <p14:tracePt t="155391" x="6103938" y="5878513"/>
          <p14:tracePt t="155393" x="6103938" y="5870575"/>
          <p14:tracePt t="155393" x="6103938" y="5862638"/>
          <p14:tracePt t="155394" x="6103938" y="5854700"/>
          <p14:tracePt t="155395" x="6103938" y="5846763"/>
          <p14:tracePt t="155396" x="6103938" y="5838825"/>
          <p14:tracePt t="155398" x="6103938" y="5830888"/>
          <p14:tracePt t="155398" x="6111875" y="5822950"/>
          <p14:tracePt t="155399" x="6111875" y="5815013"/>
          <p14:tracePt t="155400" x="6111875" y="5799138"/>
          <p14:tracePt t="155403" x="6111875" y="5784850"/>
          <p14:tracePt t="155403" x="6111875" y="5776913"/>
          <p14:tracePt t="155404" x="6111875" y="5768975"/>
          <p14:tracePt t="155405" x="6111875" y="5761038"/>
          <p14:tracePt t="155406" x="6111875" y="5745163"/>
          <p14:tracePt t="155407" x="6119813" y="5737225"/>
          <p14:tracePt t="155409" x="6119813" y="5729288"/>
          <p14:tracePt t="155409" x="6119813" y="5713413"/>
          <p14:tracePt t="155410" x="6119813" y="5705475"/>
          <p14:tracePt t="155411" x="6119813" y="5697538"/>
          <p14:tracePt t="155413" x="6119813" y="5673725"/>
          <p14:tracePt t="155415" x="6119813" y="5667375"/>
          <p14:tracePt t="155416" x="6119813" y="5659438"/>
          <p14:tracePt t="155416" x="6119813" y="5643563"/>
          <p14:tracePt t="155418" x="6119813" y="5635625"/>
          <p14:tracePt t="155418" x="6119813" y="5627688"/>
          <p14:tracePt t="155419" x="6119813" y="5619750"/>
          <p14:tracePt t="155420" x="6119813" y="5603875"/>
          <p14:tracePt t="155421" x="6119813" y="5595938"/>
          <p14:tracePt t="155423" x="6119813" y="5588000"/>
          <p14:tracePt t="155423" x="6119813" y="5580063"/>
          <p14:tracePt t="155424" x="6119813" y="5564188"/>
          <p14:tracePt t="155425" x="6119813" y="5556250"/>
          <p14:tracePt t="155426" x="6119813" y="5548313"/>
          <p14:tracePt t="155427" x="6119813" y="5534025"/>
          <p14:tracePt t="155428" x="6119813" y="5526088"/>
          <p14:tracePt t="155430" x="6119813" y="5518150"/>
          <p14:tracePt t="155430" x="6127750" y="5510213"/>
          <p14:tracePt t="155432" x="6127750" y="5502275"/>
          <p14:tracePt t="155432" x="6127750" y="5494338"/>
          <p14:tracePt t="155434" x="6127750" y="5486400"/>
          <p14:tracePt t="155434" x="6127750" y="5478463"/>
          <p14:tracePt t="155435" x="6127750" y="5470525"/>
          <p14:tracePt t="155436" x="6127750" y="5462588"/>
          <p14:tracePt t="155437" x="6127750" y="5454650"/>
          <p14:tracePt t="155438" x="6127750" y="5446713"/>
          <p14:tracePt t="155440" x="6127750" y="5438775"/>
          <p14:tracePt t="155440" x="6127750" y="5430838"/>
          <p14:tracePt t="155442" x="6127750" y="5424488"/>
          <p14:tracePt t="155442" x="6127750" y="5408613"/>
          <p14:tracePt t="155445" x="6127750" y="5392738"/>
          <p14:tracePt t="155446" x="6127750" y="5384800"/>
          <p14:tracePt t="155447" x="6127750" y="5376863"/>
          <p14:tracePt t="155448" x="6127750" y="5368925"/>
          <p14:tracePt t="155449" x="6127750" y="5360988"/>
          <p14:tracePt t="155450" x="6127750" y="5353050"/>
          <p14:tracePt t="155451" x="6127750" y="5345113"/>
          <p14:tracePt t="155452" x="6127750" y="5337175"/>
          <p14:tracePt t="155453" x="6127750" y="5329238"/>
          <p14:tracePt t="155454" x="6127750" y="5321300"/>
          <p14:tracePt t="155455" x="6135688" y="5313363"/>
          <p14:tracePt t="155456" x="6135688" y="5305425"/>
          <p14:tracePt t="155457" x="6135688" y="5299075"/>
          <p14:tracePt t="155458" x="6135688" y="5291138"/>
          <p14:tracePt t="155459" x="6135688" y="5283200"/>
          <p14:tracePt t="155460" x="6135688" y="5275263"/>
          <p14:tracePt t="155461" x="6135688" y="5267325"/>
          <p14:tracePt t="155463" x="6135688" y="5251450"/>
          <p14:tracePt t="155466" x="6135688" y="5243513"/>
          <p14:tracePt t="155466" x="6135688" y="5227638"/>
          <p14:tracePt t="155469" x="6135688" y="5211763"/>
          <p14:tracePt t="155470" x="6135688" y="5195888"/>
          <p14:tracePt t="155473" x="6135688" y="5187950"/>
          <p14:tracePt t="155473" x="6135688" y="5180013"/>
          <p14:tracePt t="155474" x="6135688" y="5173663"/>
          <p14:tracePt t="155475" x="6135688" y="5165725"/>
          <p14:tracePt t="155476" x="6135688" y="5157788"/>
          <p14:tracePt t="155477" x="6135688" y="5149850"/>
          <p14:tracePt t="155478" x="6135688" y="5141913"/>
          <p14:tracePt t="155480" x="6135688" y="5133975"/>
          <p14:tracePt t="155480" x="6135688" y="5126038"/>
          <p14:tracePt t="155481" x="6135688" y="5118100"/>
          <p14:tracePt t="155482" x="6135688" y="5110163"/>
          <p14:tracePt t="155483" x="6135688" y="5102225"/>
          <p14:tracePt t="155484" x="6135688" y="5094288"/>
          <p14:tracePt t="155485" x="6135688" y="5086350"/>
          <p14:tracePt t="155486" x="6135688" y="5078413"/>
          <p14:tracePt t="155488" x="6135688" y="5070475"/>
          <p14:tracePt t="155488" x="6135688" y="5062538"/>
          <p14:tracePt t="155489" x="6127750" y="5048250"/>
          <p14:tracePt t="155492" x="6127750" y="5032375"/>
          <p14:tracePt t="155493" x="6127750" y="5024438"/>
          <p14:tracePt t="155493" x="6127750" y="5016500"/>
          <p14:tracePt t="155494" x="6127750" y="5008563"/>
          <p14:tracePt t="155495" x="6127750" y="5000625"/>
          <p14:tracePt t="155497" x="6127750" y="4992688"/>
          <p14:tracePt t="155497" x="6127750" y="4976813"/>
          <p14:tracePt t="155500" x="6119813" y="4960938"/>
          <p14:tracePt t="155500" x="6119813" y="4953000"/>
          <p14:tracePt t="155501" x="6119813" y="4945063"/>
          <p14:tracePt t="155503" x="6119813" y="4929188"/>
          <p14:tracePt t="155503" x="6119813" y="4922838"/>
          <p14:tracePt t="155504" x="6119813" y="4914900"/>
          <p14:tracePt t="155506" x="6119813" y="4906963"/>
          <p14:tracePt t="155506" x="6119813" y="4891088"/>
          <p14:tracePt t="155508" x="6119813" y="4883150"/>
          <p14:tracePt t="155508" x="6119813" y="4875213"/>
          <p14:tracePt t="155510" x="6111875" y="4859338"/>
          <p14:tracePt t="155512" x="6111875" y="4843463"/>
          <p14:tracePt t="155513" x="6111875" y="4835525"/>
          <p14:tracePt t="155514" x="6111875" y="4827588"/>
          <p14:tracePt t="155515" x="6111875" y="4819650"/>
          <p14:tracePt t="155516" x="6111875" y="4803775"/>
          <p14:tracePt t="155517" x="6111875" y="4797425"/>
          <p14:tracePt t="155517" x="6111875" y="4781550"/>
          <p14:tracePt t="155520" x="6111875" y="4765675"/>
          <p14:tracePt t="155520" x="6111875" y="4749800"/>
          <p14:tracePt t="155521" x="6111875" y="4741863"/>
          <p14:tracePt t="155523" x="6111875" y="4725988"/>
          <p14:tracePt t="155525" x="6111875" y="4710113"/>
          <p14:tracePt t="155525" x="6111875" y="4694238"/>
          <p14:tracePt t="155526" x="6111875" y="4686300"/>
          <p14:tracePt t="155528" x="6111875" y="4678363"/>
          <p14:tracePt t="155528" x="6111875" y="4664075"/>
          <p14:tracePt t="155530" x="6103938" y="4656138"/>
          <p14:tracePt t="155531" x="6103938" y="4640263"/>
          <p14:tracePt t="155531" x="6103938" y="4632325"/>
          <p14:tracePt t="155533" x="6103938" y="4624388"/>
          <p14:tracePt t="155533" x="6103938" y="4608513"/>
          <p14:tracePt t="155534" x="6103938" y="4600575"/>
          <p14:tracePt t="155535" x="6103938" y="4592638"/>
          <p14:tracePt t="155536" x="6103938" y="4576763"/>
          <p14:tracePt t="155538" x="6103938" y="4568825"/>
          <p14:tracePt t="155538" x="6096000" y="4552950"/>
          <p14:tracePt t="155539" x="6096000" y="4546600"/>
          <p14:tracePt t="155541" x="6096000" y="4538663"/>
          <p14:tracePt t="155541" x="6096000" y="4522788"/>
          <p14:tracePt t="155542" x="6096000" y="4514850"/>
          <p14:tracePt t="155543" x="6096000" y="4498975"/>
          <p14:tracePt t="155544" x="6096000" y="4491038"/>
          <p14:tracePt t="155545" x="6096000" y="4483100"/>
          <p14:tracePt t="155546" x="6096000" y="4467225"/>
          <p14:tracePt t="155548" x="6096000" y="4459288"/>
          <p14:tracePt t="155548" x="6096000" y="4443413"/>
          <p14:tracePt t="155550" x="6096000" y="4435475"/>
          <p14:tracePt t="155551" x="6096000" y="4427538"/>
          <p14:tracePt t="155551" x="6096000" y="4413250"/>
          <p14:tracePt t="155552" x="6088063" y="4405313"/>
          <p14:tracePt t="155553" x="6088063" y="4397375"/>
          <p14:tracePt t="155554" x="6088063" y="4381500"/>
          <p14:tracePt t="155556" x="6088063" y="4373563"/>
          <p14:tracePt t="155556" x="6088063" y="4357688"/>
          <p14:tracePt t="155558" x="6080125" y="4349750"/>
          <p14:tracePt t="155558" x="6080125" y="4341813"/>
          <p14:tracePt t="155559" x="6080125" y="4325938"/>
          <p14:tracePt t="155560" x="6080125" y="4318000"/>
          <p14:tracePt t="155561" x="6080125" y="4310063"/>
          <p14:tracePt t="155563" x="6080125" y="4295775"/>
          <p14:tracePt t="155564" x="6080125" y="4287838"/>
          <p14:tracePt t="155564" x="6080125" y="4271963"/>
          <p14:tracePt t="155566" x="6080125" y="4264025"/>
          <p14:tracePt t="155566" x="6080125" y="4256088"/>
          <p14:tracePt t="155567" x="6080125" y="4248150"/>
          <p14:tracePt t="155568" x="6080125" y="4232275"/>
          <p14:tracePt t="155569" x="6080125" y="4224338"/>
          <p14:tracePt t="155570" x="6080125" y="4216400"/>
          <p14:tracePt t="155571" x="6080125" y="4200525"/>
          <p14:tracePt t="155572" x="6080125" y="4192588"/>
          <p14:tracePt t="155573" x="6072188" y="4184650"/>
          <p14:tracePt t="155574" x="6072188" y="4176713"/>
          <p14:tracePt t="155576" x="6072188" y="4162425"/>
          <p14:tracePt t="155576" x="6072188" y="4154488"/>
          <p14:tracePt t="155577" x="6072188" y="4138613"/>
          <p14:tracePt t="155578" x="6064250" y="4130675"/>
          <p14:tracePt t="155580" x="6064250" y="4122738"/>
          <p14:tracePt t="155581" x="6064250" y="4106863"/>
          <p14:tracePt t="155581" x="6064250" y="4098925"/>
          <p14:tracePt t="155582" x="6064250" y="4090988"/>
          <p14:tracePt t="155584" x="6064250" y="4075113"/>
          <p14:tracePt t="155585" x="6064250" y="4067175"/>
          <p14:tracePt t="155585" x="6056313" y="4052888"/>
          <p14:tracePt t="155588" x="6056313" y="4037013"/>
          <p14:tracePt t="155588" x="6056313" y="4021138"/>
          <p14:tracePt t="155589" x="6056313" y="4013200"/>
          <p14:tracePt t="155590" x="6056313" y="4005263"/>
          <p14:tracePt t="155591" x="6056313" y="3989388"/>
          <p14:tracePt t="155593" x="6056313" y="3981450"/>
          <p14:tracePt t="155593" x="6056313" y="3973513"/>
          <p14:tracePt t="155594" x="6048375" y="3957638"/>
          <p14:tracePt t="155596" x="6048375" y="3949700"/>
          <p14:tracePt t="155597" x="6048375" y="3933825"/>
          <p14:tracePt t="155597" x="6048375" y="3919538"/>
          <p14:tracePt t="155599" x="6040438" y="3911600"/>
          <p14:tracePt t="155599" x="6040438" y="3895725"/>
          <p14:tracePt t="155600" x="6040438" y="3879850"/>
          <p14:tracePt t="155601" x="6040438" y="3871913"/>
          <p14:tracePt t="155603" x="6040438" y="3856038"/>
          <p14:tracePt t="155603" x="6040438" y="3848100"/>
          <p14:tracePt t="155604" x="6040438" y="3832225"/>
          <p14:tracePt t="155605" x="6040438" y="3824288"/>
          <p14:tracePt t="155606" x="6040438" y="3808413"/>
          <p14:tracePt t="155607" x="6040438" y="3794125"/>
          <p14:tracePt t="155608" x="6034088" y="3786188"/>
          <p14:tracePt t="155610" x="6034088" y="3770313"/>
          <p14:tracePt t="155610" x="6034088" y="3762375"/>
          <p14:tracePt t="155612" x="6034088" y="3746500"/>
          <p14:tracePt t="155613" x="6034088" y="3738563"/>
          <p14:tracePt t="155614" x="6026150" y="3722688"/>
          <p14:tracePt t="155614" x="6026150" y="3714750"/>
          <p14:tracePt t="155616" x="6026150" y="3698875"/>
          <p14:tracePt t="155616" x="6026150" y="3690938"/>
          <p14:tracePt t="155617" x="6026150" y="3683000"/>
          <p14:tracePt t="155618" x="6026150" y="3668713"/>
          <p14:tracePt t="155619" x="6018213" y="3660775"/>
          <p14:tracePt t="155620" x="6018213" y="3644900"/>
          <p14:tracePt t="155621" x="6018213" y="3636963"/>
          <p14:tracePt t="155622" x="6018213" y="3621088"/>
          <p14:tracePt t="155623" x="6018213" y="3613150"/>
          <p14:tracePt t="155624" x="6010275" y="3605213"/>
          <p14:tracePt t="155625" x="6010275" y="3589338"/>
          <p14:tracePt t="155627" x="6010275" y="3573463"/>
          <p14:tracePt t="155628" x="6010275" y="3565525"/>
          <p14:tracePt t="155628" x="6010275" y="3557588"/>
          <p14:tracePt t="155630" x="6010275" y="3551238"/>
          <p14:tracePt t="155630" x="6010275" y="3535363"/>
          <p14:tracePt t="155632" x="6010275" y="3527425"/>
          <p14:tracePt t="155632" x="6010275" y="3519488"/>
          <p14:tracePt t="155633" x="6002338" y="3503613"/>
          <p14:tracePt t="155634" x="6002338" y="3495675"/>
          <p14:tracePt t="155635" x="6002338" y="3487738"/>
          <p14:tracePt t="155636" x="6002338" y="3479800"/>
          <p14:tracePt t="155637" x="6002338" y="3463925"/>
          <p14:tracePt t="155638" x="6002338" y="3455988"/>
          <p14:tracePt t="155639" x="6002338" y="3448050"/>
          <p14:tracePt t="155640" x="6002338" y="3440113"/>
          <p14:tracePt t="155641" x="6002338" y="3432175"/>
          <p14:tracePt t="155643" x="5994400" y="3425825"/>
          <p14:tracePt t="155644" x="5994400" y="3417888"/>
          <p14:tracePt t="155644" x="5994400" y="3409950"/>
          <p14:tracePt t="155645" x="5994400" y="3402013"/>
          <p14:tracePt t="155646" x="5994400" y="3394075"/>
          <p14:tracePt t="155647" x="5994400" y="3386138"/>
          <p14:tracePt t="155648" x="5994400" y="3378200"/>
          <p14:tracePt t="155650" x="5994400" y="3370263"/>
          <p14:tracePt t="155650" x="5994400" y="3362325"/>
          <p14:tracePt t="155651" x="5994400" y="3354388"/>
          <p14:tracePt t="155652" x="5994400" y="3346450"/>
          <p14:tracePt t="155653" x="5994400" y="3338513"/>
          <p14:tracePt t="155654" x="5994400" y="3330575"/>
          <p14:tracePt t="155655" x="5994400" y="3322638"/>
          <p14:tracePt t="155656" x="5994400" y="3314700"/>
          <p14:tracePt t="155657" x="5994400" y="3306763"/>
          <p14:tracePt t="155658" x="5994400" y="3300413"/>
          <p14:tracePt t="155659" x="5994400" y="3292475"/>
          <p14:tracePt t="155660" x="5994400" y="3284538"/>
          <p14:tracePt t="155662" x="5994400" y="3276600"/>
          <p14:tracePt t="155663" x="5986463" y="3268663"/>
          <p14:tracePt t="155664" x="5986463" y="3260725"/>
          <p14:tracePt t="155665" x="5986463" y="3252788"/>
          <p14:tracePt t="155666" x="5986463" y="3244850"/>
          <p14:tracePt t="155667" x="5986463" y="3236913"/>
          <p14:tracePt t="155668" x="5986463" y="3228975"/>
          <p14:tracePt t="155670" x="5986463" y="3213100"/>
          <p14:tracePt t="155673" x="5986463" y="3205163"/>
          <p14:tracePt t="155674" x="5986463" y="3197225"/>
          <p14:tracePt t="155674" x="5986463" y="3189288"/>
          <p14:tracePt t="155675" x="5986463" y="3181350"/>
          <p14:tracePt t="155678" x="5986463" y="3167063"/>
          <p14:tracePt t="155680" x="5986463" y="3159125"/>
          <p14:tracePt t="155680" x="5986463" y="3151188"/>
          <p14:tracePt t="155682" x="5986463" y="3143250"/>
          <p14:tracePt t="155683" x="5986463" y="3135313"/>
          <p14:tracePt t="155684" x="5986463" y="3127375"/>
          <p14:tracePt t="155685" x="5986463" y="3119438"/>
          <p14:tracePt t="155686" x="5986463" y="3111500"/>
          <p14:tracePt t="155688" x="5986463" y="3103563"/>
          <p14:tracePt t="155688" x="5986463" y="3095625"/>
          <p14:tracePt t="155690" x="5986463" y="3087688"/>
          <p14:tracePt t="155692" x="5986463" y="3079750"/>
          <p14:tracePt t="155693" x="5986463" y="3071813"/>
          <p14:tracePt t="155694" x="5986463" y="3063875"/>
          <p14:tracePt t="155695" x="5986463" y="3055938"/>
          <p14:tracePt t="155697" x="5986463" y="3049588"/>
          <p14:tracePt t="155698" x="5986463" y="3041650"/>
          <p14:tracePt t="155699" x="5986463" y="3033713"/>
          <p14:tracePt t="155700" x="5986463" y="3025775"/>
          <p14:tracePt t="155701" x="5986463" y="3017838"/>
          <p14:tracePt t="155703" x="5986463" y="3009900"/>
          <p14:tracePt t="155705" x="5986463" y="3001963"/>
          <p14:tracePt t="155706" x="5986463" y="2994025"/>
          <p14:tracePt t="155708" x="5986463" y="2986088"/>
          <p14:tracePt t="155708" x="5986463" y="2978150"/>
          <p14:tracePt t="155709" x="5986463" y="2970213"/>
          <p14:tracePt t="155711" x="5986463" y="2962275"/>
          <p14:tracePt t="155714" x="5986463" y="2954338"/>
          <p14:tracePt t="155715" x="5986463" y="2946400"/>
          <p14:tracePt t="155716" x="5986463" y="2938463"/>
          <p14:tracePt t="155716" x="5986463" y="2930525"/>
          <p14:tracePt t="155718" x="5986463" y="2924175"/>
          <p14:tracePt t="155720" x="5986463" y="2916238"/>
          <p14:tracePt t="155721" x="5986463" y="2908300"/>
          <p14:tracePt t="155723" x="5986463" y="2900363"/>
          <p14:tracePt t="155724" x="5986463" y="2892425"/>
          <p14:tracePt t="155726" x="5986463" y="2884488"/>
          <p14:tracePt t="155727" x="5986463" y="2876550"/>
          <p14:tracePt t="155730" x="5986463" y="2868613"/>
          <p14:tracePt t="155730" x="5978525" y="2860675"/>
          <p14:tracePt t="155733" x="5978525" y="2852738"/>
          <p14:tracePt t="155733" x="5978525" y="2844800"/>
          <p14:tracePt t="155736" x="5978525" y="2836863"/>
          <p14:tracePt t="155737" x="5978525" y="2828925"/>
          <p14:tracePt t="155739" x="5978525" y="2820988"/>
          <p14:tracePt t="155741" x="5978525" y="2813050"/>
          <p14:tracePt t="155743" x="5970588" y="2813050"/>
          <p14:tracePt t="155744" x="5970588" y="2805113"/>
          <p14:tracePt t="155746" x="5970588" y="2798763"/>
          <p14:tracePt t="155747" x="5970588" y="2790825"/>
          <p14:tracePt t="155752" x="5970588" y="2782888"/>
          <p14:tracePt t="155755" x="5970588" y="2774950"/>
          <p14:tracePt t="155758" x="5970588" y="2767013"/>
          <p14:tracePt t="155759" x="5962650" y="2767013"/>
          <p14:tracePt t="155763" x="5962650" y="2759075"/>
          <p14:tracePt t="155764" x="5962650" y="2751138"/>
          <p14:tracePt t="155769" x="5962650" y="2743200"/>
          <p14:tracePt t="155770" x="5954713" y="2735263"/>
          <p14:tracePt t="155777" x="5946775" y="2735263"/>
          <p14:tracePt t="155778" x="5946775" y="2727325"/>
          <p14:tracePt t="155780" x="5938838" y="2727325"/>
          <p14:tracePt t="155782" x="5938838" y="2719388"/>
          <p14:tracePt t="155797" x="5930900" y="2695575"/>
          <p14:tracePt t="155798" x="5922963" y="2687638"/>
          <p14:tracePt t="155799" x="5922963" y="2681288"/>
          <p14:tracePt t="155803" x="5922963" y="2673350"/>
          <p14:tracePt t="155804" x="5922963" y="2665413"/>
          <p14:tracePt t="155808" x="5922963" y="2657475"/>
          <p14:tracePt t="155809" x="5922963" y="2649538"/>
          <p14:tracePt t="155813" x="5915025" y="2641600"/>
          <p14:tracePt t="155814" x="5915025" y="2633663"/>
          <p14:tracePt t="155816" x="5915025" y="2625725"/>
          <p14:tracePt t="155820" x="5915025" y="2617788"/>
          <p14:tracePt t="155821" x="5915025" y="2609850"/>
          <p14:tracePt t="155825" x="5915025" y="2601913"/>
          <p14:tracePt t="155826" x="5915025" y="2593975"/>
          <p14:tracePt t="155828" x="5915025" y="2586038"/>
          <p14:tracePt t="155831" x="5915025" y="2578100"/>
          <p14:tracePt t="155835" x="5915025" y="2570163"/>
          <p14:tracePt t="155838" x="5915025" y="2562225"/>
          <p14:tracePt t="155839" x="5915025" y="2555875"/>
          <p14:tracePt t="155842" x="5915025" y="2547938"/>
          <p14:tracePt t="155844" x="5915025" y="2540000"/>
          <p14:tracePt t="155848" x="5915025" y="2532063"/>
          <p14:tracePt t="155851" x="5908675" y="2524125"/>
          <p14:tracePt t="155855" x="5908675" y="2516188"/>
          <p14:tracePt t="155857" x="5900738" y="2508250"/>
          <p14:tracePt t="155860" x="5900738" y="2500313"/>
          <p14:tracePt t="155865" x="5900738" y="2492375"/>
          <p14:tracePt t="155870" x="5900738" y="2484438"/>
          <p14:tracePt t="155870" x="5892800" y="2484438"/>
          <p14:tracePt t="155875" x="5892800" y="2476500"/>
          <p14:tracePt t="155881" x="5892800" y="2468563"/>
          <p14:tracePt t="155951" x="5884863" y="2468563"/>
          <p14:tracePt t="156005" x="5876925" y="2460625"/>
          <p14:tracePt t="156009" x="5868988" y="2460625"/>
          <p14:tracePt t="156013" x="5861050" y="2460625"/>
          <p14:tracePt t="156016" x="5853113" y="2460625"/>
          <p14:tracePt t="156018" x="5845175" y="2460625"/>
          <p14:tracePt t="156018" x="5845175" y="2452688"/>
          <p14:tracePt t="156021" x="5837238" y="2452688"/>
          <p14:tracePt t="156023" x="5829300" y="2452688"/>
          <p14:tracePt t="156027" x="5821363" y="2452688"/>
          <p14:tracePt t="156029" x="5813425" y="2452688"/>
          <p14:tracePt t="156033" x="5805488" y="2452688"/>
          <p14:tracePt t="156035" x="5797550" y="2444750"/>
          <p14:tracePt t="156038" x="5791200" y="2444750"/>
          <p14:tracePt t="156040" x="5783263" y="2444750"/>
          <p14:tracePt t="156043" x="5775325" y="2444750"/>
          <p14:tracePt t="156046" x="5767388" y="2444750"/>
          <p14:tracePt t="156048" x="5759450" y="2444750"/>
          <p14:tracePt t="156050" x="5751513" y="2444750"/>
          <p14:tracePt t="156050" x="5743575" y="2444750"/>
          <p14:tracePt t="156054" x="5735638" y="2444750"/>
          <p14:tracePt t="156057" x="5727700" y="2444750"/>
          <p14:tracePt t="156058" x="5719763" y="2444750"/>
          <p14:tracePt t="156061" x="5711825" y="2444750"/>
          <p14:tracePt t="156061" x="5703888" y="2444750"/>
          <p14:tracePt t="156064" x="5695950" y="2444750"/>
          <p14:tracePt t="156067" x="5688013" y="2444750"/>
          <p14:tracePt t="156069" x="5680075" y="2444750"/>
          <p14:tracePt t="156071" x="5672138" y="2444750"/>
          <p14:tracePt t="156073" x="5665788" y="2444750"/>
          <p14:tracePt t="156075" x="5657850" y="2444750"/>
          <p14:tracePt t="156076" x="5649913" y="2444750"/>
          <p14:tracePt t="156079" x="5641975" y="2444750"/>
          <p14:tracePt t="156082" x="5634038" y="2444750"/>
          <p14:tracePt t="156083" x="5626100" y="2444750"/>
          <p14:tracePt t="156084" x="5618163" y="2444750"/>
          <p14:tracePt t="156088" x="5610225" y="2444750"/>
          <p14:tracePt t="156088" x="5602288" y="2444750"/>
          <p14:tracePt t="156092" x="5594350" y="2444750"/>
          <p14:tracePt t="156095" x="5586413" y="2444750"/>
          <p14:tracePt t="156097" x="5578475" y="2444750"/>
          <p14:tracePt t="156100" x="5570538" y="2444750"/>
          <p14:tracePt t="156100" x="5562600" y="2444750"/>
          <p14:tracePt t="156104" x="5554663" y="2444750"/>
          <p14:tracePt t="156106" x="5546725" y="2444750"/>
          <p14:tracePt t="156110" x="5540375" y="2444750"/>
          <p14:tracePt t="156114" x="5532438" y="2444750"/>
          <p14:tracePt t="156117" x="5524500" y="2444750"/>
          <p14:tracePt t="156120" x="5516563" y="2444750"/>
          <p14:tracePt t="156123" x="5508625" y="2444750"/>
          <p14:tracePt t="156127" x="5500688" y="2444750"/>
          <p14:tracePt t="156130" x="5492750" y="2444750"/>
          <p14:tracePt t="156135" x="5484813" y="2444750"/>
          <p14:tracePt t="156139" x="5476875" y="2444750"/>
          <p14:tracePt t="156145" x="5468938" y="2444750"/>
          <p14:tracePt t="156150" x="5461000" y="2444750"/>
          <p14:tracePt t="156154" x="5453063" y="2444750"/>
          <p14:tracePt t="156164" x="5445125" y="2444750"/>
          <p14:tracePt t="156172" x="5437188" y="2444750"/>
          <p14:tracePt t="156192" x="5429250" y="2444750"/>
          <p14:tracePt t="156213" x="5422900" y="2444750"/>
          <p14:tracePt t="156225" x="5422900" y="2436813"/>
          <p14:tracePt t="156228" x="5414963" y="2436813"/>
          <p14:tracePt t="156234" x="5407025" y="2436813"/>
          <p14:tracePt t="156245" x="5399088" y="2436813"/>
          <p14:tracePt t="156252" x="5391150" y="2436813"/>
          <p14:tracePt t="156257" x="5383213" y="2436813"/>
          <p14:tracePt t="156263" x="5375275" y="2436813"/>
          <p14:tracePt t="156267" x="5367338" y="2436813"/>
          <p14:tracePt t="156273" x="5359400" y="2436813"/>
          <p14:tracePt t="156277" x="5351463" y="2436813"/>
          <p14:tracePt t="156288" x="5343525" y="2436813"/>
          <p14:tracePt t="156303" x="5335588" y="2436813"/>
          <p14:tracePt t="156316" x="5327650" y="2436813"/>
          <p14:tracePt t="156338" x="5319713" y="2436813"/>
          <p14:tracePt t="156378" x="5311775" y="2436813"/>
          <p14:tracePt t="156397" x="5303838" y="2436813"/>
          <p14:tracePt t="156405" x="5297488" y="2436813"/>
          <p14:tracePt t="156594" x="5297488" y="2444750"/>
          <p14:tracePt t="156599" x="5297488" y="2452688"/>
          <p14:tracePt t="156600" x="5297488" y="2460625"/>
          <p14:tracePt t="156603" x="5297488" y="2468563"/>
          <p14:tracePt t="156603" x="5297488" y="2476500"/>
          <p14:tracePt t="156604" x="5297488" y="2484438"/>
          <p14:tracePt t="156605" x="5297488" y="2492375"/>
          <p14:tracePt t="156608" x="5297488" y="2500313"/>
          <p14:tracePt t="156608" x="5297488" y="2508250"/>
          <p14:tracePt t="156609" x="5297488" y="2516188"/>
          <p14:tracePt t="156612" x="5297488" y="2524125"/>
          <p14:tracePt t="156613" x="5297488" y="2532063"/>
          <p14:tracePt t="156614" x="5297488" y="2540000"/>
          <p14:tracePt t="156616" x="5297488" y="2547938"/>
          <p14:tracePt t="156616" x="5297488" y="2555875"/>
          <p14:tracePt t="156617" x="5297488" y="2562225"/>
          <p14:tracePt t="156618" x="5289550" y="2562225"/>
          <p14:tracePt t="156619" x="5289550" y="2570163"/>
          <p14:tracePt t="156620" x="5289550" y="2578100"/>
          <p14:tracePt t="156621" x="5289550" y="2586038"/>
          <p14:tracePt t="156622" x="5289550" y="2593975"/>
          <p14:tracePt t="156623" x="5281613" y="2601913"/>
          <p14:tracePt t="156626" x="5281613" y="2609850"/>
          <p14:tracePt t="156627" x="5281613" y="2617788"/>
          <p14:tracePt t="156627" x="5281613" y="2625725"/>
          <p14:tracePt t="156628" x="5281613" y="2633663"/>
          <p14:tracePt t="156630" x="5273675" y="2641600"/>
          <p14:tracePt t="156631" x="5273675" y="2649538"/>
          <p14:tracePt t="156631" x="5273675" y="2657475"/>
          <p14:tracePt t="156632" x="5273675" y="2665413"/>
          <p14:tracePt t="156633" x="5273675" y="2673350"/>
          <p14:tracePt t="156634" x="5273675" y="2681288"/>
          <p14:tracePt t="156635" x="5273675" y="2687638"/>
          <p14:tracePt t="156636" x="5273675" y="2695575"/>
          <p14:tracePt t="156637" x="5265738" y="2703513"/>
          <p14:tracePt t="156638" x="5265738" y="2711450"/>
          <p14:tracePt t="156639" x="5265738" y="2727325"/>
          <p14:tracePt t="156640" x="5265738" y="2735263"/>
          <p14:tracePt t="156641" x="5265738" y="2743200"/>
          <p14:tracePt t="156642" x="5257800" y="2751138"/>
          <p14:tracePt t="156643" x="5257800" y="2759075"/>
          <p14:tracePt t="156644" x="5257800" y="2767013"/>
          <p14:tracePt t="156645" x="5257800" y="2782888"/>
          <p14:tracePt t="156646" x="5257800" y="2790825"/>
          <p14:tracePt t="156648" x="5257800" y="2798763"/>
          <p14:tracePt t="156649" x="5257800" y="2813050"/>
          <p14:tracePt t="156649" x="5257800" y="2820988"/>
          <p14:tracePt t="156650" x="5257800" y="2828925"/>
          <p14:tracePt t="156651" x="5257800" y="2836863"/>
          <p14:tracePt t="156652" x="5257800" y="2852738"/>
          <p14:tracePt t="156653" x="5257800" y="2860675"/>
          <p14:tracePt t="156654" x="5257800" y="2868613"/>
          <p14:tracePt t="156655" x="5257800" y="2884488"/>
          <p14:tracePt t="156656" x="5257800" y="2892425"/>
          <p14:tracePt t="156657" x="5249863" y="2900363"/>
          <p14:tracePt t="156658" x="5249863" y="2908300"/>
          <p14:tracePt t="156659" x="5249863" y="2924175"/>
          <p14:tracePt t="156660" x="5249863" y="2930525"/>
          <p14:tracePt t="156661" x="5249863" y="2938463"/>
          <p14:tracePt t="156663" x="5249863" y="2946400"/>
          <p14:tracePt t="156664" x="5249863" y="2954338"/>
          <p14:tracePt t="156665" x="5241925" y="2962275"/>
          <p14:tracePt t="156665" x="5241925" y="2970213"/>
          <p14:tracePt t="156666" x="5241925" y="2978150"/>
          <p14:tracePt t="156667" x="5241925" y="2994025"/>
          <p14:tracePt t="156668" x="5241925" y="3001963"/>
          <p14:tracePt t="156669" x="5241925" y="3009900"/>
          <p14:tracePt t="156670" x="5241925" y="3017838"/>
          <p14:tracePt t="156671" x="5233988" y="3025775"/>
          <p14:tracePt t="156673" x="5233988" y="3033713"/>
          <p14:tracePt t="156673" x="5233988" y="3041650"/>
          <p14:tracePt t="156674" x="5233988" y="3049588"/>
          <p14:tracePt t="156675" x="5226050" y="3063875"/>
          <p14:tracePt t="156676" x="5226050" y="3071813"/>
          <p14:tracePt t="156678" x="5226050" y="3079750"/>
          <p14:tracePt t="156678" x="5226050" y="3087688"/>
          <p14:tracePt t="156680" x="5226050" y="3095625"/>
          <p14:tracePt t="156680" x="5226050" y="3103563"/>
          <p14:tracePt t="156682" x="5218113" y="3111500"/>
          <p14:tracePt t="156683" x="5218113" y="3119438"/>
          <p14:tracePt t="156685" x="5218113" y="3135313"/>
          <p14:tracePt t="156686" x="5210175" y="3143250"/>
          <p14:tracePt t="156687" x="5210175" y="3151188"/>
          <p14:tracePt t="156688" x="5210175" y="3159125"/>
          <p14:tracePt t="156690" x="5210175" y="3167063"/>
          <p14:tracePt t="156691" x="5210175" y="3175000"/>
          <p14:tracePt t="156693" x="5210175" y="3181350"/>
          <p14:tracePt t="156694" x="5202238" y="3189288"/>
          <p14:tracePt t="156697" x="5202238" y="3197225"/>
          <p14:tracePt t="156699" x="5202238" y="3205163"/>
          <p14:tracePt t="156700" x="5202238" y="3213100"/>
          <p14:tracePt t="156701" x="5202238" y="3221038"/>
          <p14:tracePt t="156703" x="5194300" y="3221038"/>
          <p14:tracePt t="156704" x="5194300" y="3228975"/>
          <p14:tracePt t="156706" x="5194300" y="3236913"/>
          <p14:tracePt t="156708" x="5194300" y="3244850"/>
          <p14:tracePt t="156709" x="5186363" y="3244850"/>
          <p14:tracePt t="156711" x="5186363" y="3252788"/>
          <p14:tracePt t="156714" x="5186363" y="3260725"/>
          <p14:tracePt t="156717" x="5186363" y="3268663"/>
          <p14:tracePt t="156718" x="5180013" y="3276600"/>
          <p14:tracePt t="156720" x="5180013" y="3284538"/>
          <p14:tracePt t="156721" x="5180013" y="3292475"/>
          <p14:tracePt t="156726" x="5180013" y="3300413"/>
          <p14:tracePt t="156727" x="5172075" y="3306763"/>
          <p14:tracePt t="156728" x="5172075" y="3314700"/>
          <p14:tracePt t="156732" x="5172075" y="3322638"/>
          <p14:tracePt t="156733" x="5172075" y="3330575"/>
          <p14:tracePt t="156734" x="5172075" y="3338513"/>
          <p14:tracePt t="156736" x="5172075" y="3346450"/>
          <p14:tracePt t="156738" x="5172075" y="3354388"/>
          <p14:tracePt t="156740" x="5172075" y="3362325"/>
          <p14:tracePt t="156743" x="5164138" y="3370263"/>
          <p14:tracePt t="156745" x="5164138" y="3378200"/>
          <p14:tracePt t="156746" x="5164138" y="3386138"/>
          <p14:tracePt t="156747" x="5164138" y="3394075"/>
          <p14:tracePt t="156749" x="5164138" y="3402013"/>
          <p14:tracePt t="156752" x="5164138" y="3409950"/>
          <p14:tracePt t="156753" x="5164138" y="3417888"/>
          <p14:tracePt t="156755" x="5164138" y="3425825"/>
          <p14:tracePt t="156756" x="5156200" y="3425825"/>
          <p14:tracePt t="156757" x="5156200" y="3432175"/>
          <p14:tracePt t="156760" x="5156200" y="3440113"/>
          <p14:tracePt t="156763" x="5156200" y="3455988"/>
          <p14:tracePt t="156766" x="5156200" y="3463925"/>
          <p14:tracePt t="156768" x="5156200" y="3471863"/>
          <p14:tracePt t="156771" x="5156200" y="3479800"/>
          <p14:tracePt t="156772" x="5156200" y="3487738"/>
          <p14:tracePt t="156773" x="5156200" y="3495675"/>
          <p14:tracePt t="156775" x="5156200" y="3503613"/>
          <p14:tracePt t="156778" x="5156200" y="3511550"/>
          <p14:tracePt t="156779" x="5156200" y="3519488"/>
          <p14:tracePt t="156780" x="5156200" y="3527425"/>
          <p14:tracePt t="156783" x="5156200" y="3535363"/>
          <p14:tracePt t="156797" x="5156200" y="3597275"/>
          <p14:tracePt t="156798" x="5156200" y="3605213"/>
          <p14:tracePt t="156799" x="5156200" y="3613150"/>
          <p14:tracePt t="156800" x="5156200" y="3621088"/>
          <p14:tracePt t="156803" x="5156200" y="3629025"/>
          <p14:tracePt t="156804" x="5156200" y="3636963"/>
          <p14:tracePt t="156805" x="5156200" y="3644900"/>
          <p14:tracePt t="156807" x="5156200" y="3652838"/>
          <p14:tracePt t="156807" x="5156200" y="3660775"/>
          <p14:tracePt t="156808" x="5156200" y="3668713"/>
          <p14:tracePt t="156809" x="5156200" y="3676650"/>
          <p14:tracePt t="156810" x="5156200" y="3683000"/>
          <p14:tracePt t="156813" x="5156200" y="3690938"/>
          <p14:tracePt t="156814" x="5156200" y="3698875"/>
          <p14:tracePt t="156815" x="5156200" y="3706813"/>
          <p14:tracePt t="156816" x="5156200" y="3714750"/>
          <p14:tracePt t="156817" x="5156200" y="3722688"/>
          <p14:tracePt t="156817" x="5156200" y="3730625"/>
          <p14:tracePt t="156818" x="5156200" y="3738563"/>
          <p14:tracePt t="156819" x="5156200" y="3746500"/>
          <p14:tracePt t="156820" x="5156200" y="3754438"/>
          <p14:tracePt t="156822" x="5156200" y="3770313"/>
          <p14:tracePt t="156824" x="5156200" y="3778250"/>
          <p14:tracePt t="156826" x="5156200" y="3794125"/>
          <p14:tracePt t="156828" x="5156200" y="3808413"/>
          <p14:tracePt t="156830" x="5156200" y="3816350"/>
          <p14:tracePt t="156830" x="5156200" y="3824288"/>
          <p14:tracePt t="156832" x="5156200" y="3832225"/>
          <p14:tracePt t="156833" x="5156200" y="3848100"/>
          <p14:tracePt t="156833" x="5156200" y="3856038"/>
          <p14:tracePt t="156834" x="5156200" y="3863975"/>
          <p14:tracePt t="156835" x="5156200" y="3871913"/>
          <p14:tracePt t="156837" x="5156200" y="3879850"/>
          <p14:tracePt t="156838" x="5156200" y="3887788"/>
          <p14:tracePt t="156838" x="5156200" y="3895725"/>
          <p14:tracePt t="156839" x="5156200" y="3903663"/>
          <p14:tracePt t="156840" x="5156200" y="3919538"/>
          <p14:tracePt t="156843" x="5156200" y="3933825"/>
          <p14:tracePt t="156843" x="5156200" y="3941763"/>
          <p14:tracePt t="156844" x="5156200" y="3949700"/>
          <p14:tracePt t="156845" x="5156200" y="3957638"/>
          <p14:tracePt t="156847" x="5156200" y="3965575"/>
          <p14:tracePt t="156848" x="5156200" y="3981450"/>
          <p14:tracePt t="156848" x="5156200" y="3989388"/>
          <p14:tracePt t="156850" x="5156200" y="3997325"/>
          <p14:tracePt t="156851" x="5156200" y="4013200"/>
          <p14:tracePt t="156853" x="5156200" y="4029075"/>
          <p14:tracePt t="156853" x="5156200" y="4037013"/>
          <p14:tracePt t="156854" x="5164138" y="4052888"/>
          <p14:tracePt t="156855" x="5164138" y="4059238"/>
          <p14:tracePt t="156856" x="5164138" y="4067175"/>
          <p14:tracePt t="156857" x="5164138" y="4075113"/>
          <p14:tracePt t="156858" x="5164138" y="4083050"/>
          <p14:tracePt t="156859" x="5164138" y="4098925"/>
          <p14:tracePt t="156860" x="5172075" y="4106863"/>
          <p14:tracePt t="156861" x="5172075" y="4122738"/>
          <p14:tracePt t="156863" x="5172075" y="4130675"/>
          <p14:tracePt t="156864" x="5172075" y="4138613"/>
          <p14:tracePt t="156864" x="5172075" y="4154488"/>
          <p14:tracePt t="156866" x="5172075" y="4162425"/>
          <p14:tracePt t="156866" x="5180013" y="4170363"/>
          <p14:tracePt t="156868" x="5180013" y="4184650"/>
          <p14:tracePt t="156868" x="5180013" y="4192588"/>
          <p14:tracePt t="156869" x="5180013" y="4200525"/>
          <p14:tracePt t="156870" x="5180013" y="4208463"/>
          <p14:tracePt t="156871" x="5180013" y="4216400"/>
          <p14:tracePt t="156873" x="5180013" y="4232275"/>
          <p14:tracePt t="156873" x="5186363" y="4240213"/>
          <p14:tracePt t="156874" x="5186363" y="4248150"/>
          <p14:tracePt t="156875" x="5186363" y="4256088"/>
          <p14:tracePt t="156876" x="5186363" y="4271963"/>
          <p14:tracePt t="156877" x="5186363" y="4279900"/>
          <p14:tracePt t="156878" x="5194300" y="4287838"/>
          <p14:tracePt t="156880" x="5194300" y="4302125"/>
          <p14:tracePt t="156880" x="5194300" y="4310063"/>
          <p14:tracePt t="156882" x="5194300" y="4325938"/>
          <p14:tracePt t="156882" x="5194300" y="4333875"/>
          <p14:tracePt t="156883" x="5194300" y="4341813"/>
          <p14:tracePt t="156885" x="5194300" y="4349750"/>
          <p14:tracePt t="156885" x="5194300" y="4365625"/>
          <p14:tracePt t="156886" x="5202238" y="4373563"/>
          <p14:tracePt t="156887" x="5202238" y="4389438"/>
          <p14:tracePt t="156888" x="5202238" y="4397375"/>
          <p14:tracePt t="156889" x="5202238" y="4405313"/>
          <p14:tracePt t="156890" x="5202238" y="4421188"/>
          <p14:tracePt t="156891" x="5202238" y="4427538"/>
          <p14:tracePt t="156892" x="5202238" y="4435475"/>
          <p14:tracePt t="156893" x="5202238" y="4451350"/>
          <p14:tracePt t="156894" x="5210175" y="4459288"/>
          <p14:tracePt t="156896" x="5210175" y="4467225"/>
          <p14:tracePt t="156897" x="5210175" y="4475163"/>
          <p14:tracePt t="156898" x="5210175" y="4491038"/>
          <p14:tracePt t="156899" x="5210175" y="4498975"/>
          <p14:tracePt t="156900" x="5210175" y="4506913"/>
          <p14:tracePt t="156900" x="5210175" y="4522788"/>
          <p14:tracePt t="156902" x="5210175" y="4530725"/>
          <p14:tracePt t="156902" x="5210175" y="4538663"/>
          <p14:tracePt t="156903" x="5218113" y="4546600"/>
          <p14:tracePt t="156904" x="5218113" y="4552950"/>
          <p14:tracePt t="156905" x="5218113" y="4560888"/>
          <p14:tracePt t="156906" x="5218113" y="4568825"/>
          <p14:tracePt t="156907" x="5218113" y="4576763"/>
          <p14:tracePt t="156908" x="5218113" y="4584700"/>
          <p14:tracePt t="156909" x="5218113" y="4592638"/>
          <p14:tracePt t="156910" x="5218113" y="4600575"/>
          <p14:tracePt t="156912" x="5218113" y="4608513"/>
          <p14:tracePt t="156913" x="5226050" y="4616450"/>
          <p14:tracePt t="156914" x="5226050" y="4624388"/>
          <p14:tracePt t="156914" x="5226050" y="4632325"/>
          <p14:tracePt t="156915" x="5226050" y="4640263"/>
          <p14:tracePt t="156916" x="5226050" y="4648200"/>
          <p14:tracePt t="156917" x="5226050" y="4656138"/>
          <p14:tracePt t="156918" x="5226050" y="4664075"/>
          <p14:tracePt t="156920" x="5233988" y="4672013"/>
          <p14:tracePt t="156920" x="5233988" y="4678363"/>
          <p14:tracePt t="156921" x="5233988" y="4686300"/>
          <p14:tracePt t="156923" x="5233988" y="4694238"/>
          <p14:tracePt t="156923" x="5233988" y="4702175"/>
          <p14:tracePt t="156924" x="5233988" y="4710113"/>
          <p14:tracePt t="156925" x="5233988" y="4718050"/>
          <p14:tracePt t="156926" x="5233988" y="4725988"/>
          <p14:tracePt t="156928" x="5233988" y="4733925"/>
          <p14:tracePt t="156928" x="5233988" y="4741863"/>
          <p14:tracePt t="156930" x="5233988" y="4749800"/>
          <p14:tracePt t="156931" x="5233988" y="4757738"/>
          <p14:tracePt t="156931" x="5241925" y="4765675"/>
          <p14:tracePt t="156932" x="5241925" y="4773613"/>
          <p14:tracePt t="156933" x="5241925" y="4781550"/>
          <p14:tracePt t="156934" x="5241925" y="4789488"/>
          <p14:tracePt t="156935" x="5241925" y="4797425"/>
          <p14:tracePt t="156938" x="5241925" y="4803775"/>
          <p14:tracePt t="156938" x="5241925" y="4811713"/>
          <p14:tracePt t="156939" x="5241925" y="4819650"/>
          <p14:tracePt t="156940" x="5241925" y="4827588"/>
          <p14:tracePt t="156941" x="5241925" y="4835525"/>
          <p14:tracePt t="156942" x="5249863" y="4843463"/>
          <p14:tracePt t="156943" x="5249863" y="4851400"/>
          <p14:tracePt t="156944" x="5249863" y="4859338"/>
          <p14:tracePt t="156946" x="5249863" y="4867275"/>
          <p14:tracePt t="156947" x="5249863" y="4875213"/>
          <p14:tracePt t="156948" x="5249863" y="4883150"/>
          <p14:tracePt t="156949" x="5249863" y="4891088"/>
          <p14:tracePt t="156950" x="5249863" y="4899025"/>
          <p14:tracePt t="156951" x="5249863" y="4906963"/>
          <p14:tracePt t="156952" x="5249863" y="4914900"/>
          <p14:tracePt t="156953" x="5249863" y="4922838"/>
          <p14:tracePt t="156956" x="5249863" y="4937125"/>
          <p14:tracePt t="156957" x="5249863" y="4945063"/>
          <p14:tracePt t="156958" x="5257800" y="4953000"/>
          <p14:tracePt t="156959" x="5257800" y="4960938"/>
          <p14:tracePt t="156960" x="5257800" y="4968875"/>
          <p14:tracePt t="156961" x="5257800" y="4976813"/>
          <p14:tracePt t="156963" x="5257800" y="4984750"/>
          <p14:tracePt t="156964" x="5257800" y="4992688"/>
          <p14:tracePt t="156964" x="5257800" y="5000625"/>
          <p14:tracePt t="156965" x="5257800" y="5008563"/>
          <p14:tracePt t="156966" x="5257800" y="5016500"/>
          <p14:tracePt t="156967" x="5257800" y="5024438"/>
          <p14:tracePt t="156968" x="5265738" y="5032375"/>
          <p14:tracePt t="156969" x="5265738" y="5040313"/>
          <p14:tracePt t="156972" x="5265738" y="5048250"/>
          <p14:tracePt t="156973" x="5265738" y="5054600"/>
          <p14:tracePt t="156974" x="5265738" y="5062538"/>
          <p14:tracePt t="156974" x="5265738" y="5070475"/>
          <p14:tracePt t="156975" x="5265738" y="5078413"/>
          <p14:tracePt t="156978" x="5265738" y="5086350"/>
          <p14:tracePt t="156978" x="5265738" y="5094288"/>
          <p14:tracePt t="156980" x="5265738" y="5102225"/>
          <p14:tracePt t="156980" x="5265738" y="5110163"/>
          <p14:tracePt t="156981" x="5265738" y="5118100"/>
          <p14:tracePt t="156982" x="5265738" y="5126038"/>
          <p14:tracePt t="156983" x="5265738" y="5133975"/>
          <p14:tracePt t="156986" x="5265738" y="5149850"/>
          <p14:tracePt t="156988" x="5265738" y="5157788"/>
          <p14:tracePt t="156988" x="5265738" y="5165725"/>
          <p14:tracePt t="156989" x="5265738" y="5173663"/>
          <p14:tracePt t="156991" x="5265738" y="5180013"/>
          <p14:tracePt t="156991" x="5265738" y="5187950"/>
          <p14:tracePt t="156992" x="5265738" y="5195888"/>
          <p14:tracePt t="156994" x="5265738" y="5203825"/>
          <p14:tracePt t="156994" x="5265738" y="5211763"/>
          <p14:tracePt t="156995" x="5265738" y="5219700"/>
          <p14:tracePt t="156998" x="5265738" y="5227638"/>
          <p14:tracePt t="156998" x="5265738" y="5235575"/>
          <p14:tracePt t="156999" x="5265738" y="5243513"/>
          <p14:tracePt t="157000" x="5265738" y="5251450"/>
          <p14:tracePt t="157001" x="5265738" y="5259388"/>
          <p14:tracePt t="157004" x="5265738" y="5267325"/>
          <p14:tracePt t="157004" x="5265738" y="5275263"/>
          <p14:tracePt t="157006" x="5265738" y="5283200"/>
          <p14:tracePt t="157006" x="5265738" y="5291138"/>
          <p14:tracePt t="157007" x="5265738" y="5299075"/>
          <p14:tracePt t="157008" x="5265738" y="5305425"/>
          <p14:tracePt t="157009" x="5265738" y="5313363"/>
          <p14:tracePt t="157010" x="5273675" y="5329238"/>
          <p14:tracePt t="157013" x="5273675" y="5345113"/>
          <p14:tracePt t="157014" x="5273675" y="5353050"/>
          <p14:tracePt t="157014" x="5273675" y="5360988"/>
          <p14:tracePt t="157015" x="5273675" y="5376863"/>
          <p14:tracePt t="157018" x="5273675" y="5384800"/>
          <p14:tracePt t="157018" x="5273675" y="5400675"/>
          <p14:tracePt t="157019" x="5273675" y="5408613"/>
          <p14:tracePt t="157021" x="5273675" y="5416550"/>
          <p14:tracePt t="157021" x="5273675" y="5430838"/>
          <p14:tracePt t="157024" x="5273675" y="5446713"/>
          <p14:tracePt t="157024" x="5273675" y="5454650"/>
          <p14:tracePt t="157025" x="5281613" y="5462588"/>
          <p14:tracePt t="157026" x="5281613" y="5470525"/>
          <p14:tracePt t="157027" x="5281613" y="5486400"/>
          <p14:tracePt t="157030" x="5281613" y="5502275"/>
          <p14:tracePt t="157031" x="5289550" y="5510213"/>
          <p14:tracePt t="157031" x="5289550" y="5518150"/>
          <p14:tracePt t="157032" x="5289550" y="5526088"/>
          <p14:tracePt t="157033" x="5289550" y="5534025"/>
          <p14:tracePt t="157034" x="5289550" y="5541963"/>
          <p14:tracePt t="157035" x="5289550" y="5548313"/>
          <p14:tracePt t="157037" x="5289550" y="5556250"/>
          <p14:tracePt t="157037" x="5289550" y="5564188"/>
          <p14:tracePt t="157038" x="5289550" y="5572125"/>
          <p14:tracePt t="157039" x="5297488" y="5580063"/>
          <p14:tracePt t="157040" x="5297488" y="5588000"/>
          <p14:tracePt t="157043" x="5297488" y="5595938"/>
          <p14:tracePt t="157044" x="5297488" y="5603875"/>
          <p14:tracePt t="157044" x="5297488" y="5611813"/>
          <p14:tracePt t="157045" x="5297488" y="5619750"/>
          <p14:tracePt t="157047" x="5297488" y="5627688"/>
          <p14:tracePt t="157049" x="5297488" y="5635625"/>
          <p14:tracePt t="157049" x="5303838" y="5643563"/>
          <p14:tracePt t="157052" x="5303838" y="5651500"/>
          <p14:tracePt t="157053" x="5303838" y="5659438"/>
          <p14:tracePt t="157055" x="5303838" y="5667375"/>
          <p14:tracePt t="157057" x="5303838" y="5673725"/>
          <p14:tracePt t="157058" x="5303838" y="5681663"/>
          <p14:tracePt t="157061" x="5303838" y="5689600"/>
          <p14:tracePt t="157063" x="5303838" y="5697538"/>
          <p14:tracePt t="157066" x="5311775" y="5705475"/>
          <p14:tracePt t="157069" x="5311775" y="5713413"/>
          <p14:tracePt t="157075" x="5311775" y="5721350"/>
          <p14:tracePt t="157097" x="5311775" y="5729288"/>
          <p14:tracePt t="157136" x="5319713" y="5729288"/>
          <p14:tracePt t="157137" x="5319713" y="5737225"/>
          <p14:tracePt t="157142" x="5319713" y="5745163"/>
          <p14:tracePt t="157144" x="5319713" y="5753100"/>
          <p14:tracePt t="157146" x="5319713" y="5761038"/>
          <p14:tracePt t="157148" x="5327650" y="5761038"/>
          <p14:tracePt t="157148" x="5327650" y="5768975"/>
          <p14:tracePt t="157152" x="5335588" y="5768975"/>
          <p14:tracePt t="157153" x="5335588" y="5776913"/>
          <p14:tracePt t="157157" x="5335588" y="5784850"/>
          <p14:tracePt t="157158" x="5343525" y="5784850"/>
          <p14:tracePt t="157158" x="5343525" y="5792788"/>
          <p14:tracePt t="157162" x="5343525" y="5799138"/>
          <p14:tracePt t="157165" x="5343525" y="5807075"/>
          <p14:tracePt t="157168" x="5343525" y="5815013"/>
          <p14:tracePt t="157170" x="5343525" y="5822950"/>
          <p14:tracePt t="157175" x="5351463" y="5822950"/>
          <p14:tracePt t="157175" x="5351463" y="5830888"/>
          <p14:tracePt t="157179" x="5351463" y="5838825"/>
          <p14:tracePt t="157182" x="5359400" y="5838825"/>
          <p14:tracePt t="157183" x="5359400" y="5846763"/>
          <p14:tracePt t="157187" x="5359400" y="5854700"/>
          <p14:tracePt t="157188" x="5359400" y="5862638"/>
          <p14:tracePt t="157193" x="5359400" y="5870575"/>
          <p14:tracePt t="157193" x="5367338" y="5870575"/>
          <p14:tracePt t="157196" x="5367338" y="5878513"/>
          <p14:tracePt t="157204" x="5367338" y="5886450"/>
          <p14:tracePt t="157210" x="5367338" y="5894388"/>
          <p14:tracePt t="157211" x="5375275" y="5894388"/>
          <p14:tracePt t="157214" x="5375275" y="5902325"/>
          <p14:tracePt t="157217" x="5375275" y="5910263"/>
          <p14:tracePt t="157218" x="5375275" y="5918200"/>
          <p14:tracePt t="157222" x="5375275" y="5924550"/>
          <p14:tracePt t="157223" x="5383213" y="5924550"/>
          <p14:tracePt t="157224" x="5383213" y="5932488"/>
          <p14:tracePt t="157228" x="5383213" y="5940425"/>
          <p14:tracePt t="157229" x="5383213" y="5948363"/>
          <p14:tracePt t="157230" x="5391150" y="5948363"/>
          <p14:tracePt t="157230" x="5391150" y="5956300"/>
          <p14:tracePt t="157231" x="5391150" y="5964238"/>
          <p14:tracePt t="157233" x="5391150" y="5972175"/>
          <p14:tracePt t="157235" x="5399088" y="5972175"/>
          <p14:tracePt t="157236" x="5399088" y="5980113"/>
          <p14:tracePt t="157237" x="5399088" y="5988050"/>
          <p14:tracePt t="157239" x="5407025" y="5995988"/>
          <p14:tracePt t="157242" x="5407025" y="6003925"/>
          <p14:tracePt t="157243" x="5407025" y="6011863"/>
          <p14:tracePt t="157244" x="5407025" y="6019800"/>
          <p14:tracePt t="157246" x="5414963" y="6019800"/>
          <p14:tracePt t="157247" x="5414963" y="6027738"/>
          <p14:tracePt t="157248" x="5414963" y="6035675"/>
          <p14:tracePt t="157250" x="5414963" y="6043613"/>
          <p14:tracePt t="157254" x="5414963" y="6049963"/>
          <p14:tracePt t="157254" x="5422900" y="6057900"/>
          <p14:tracePt t="157256" x="5422900" y="6065838"/>
          <p14:tracePt t="157258" x="5422900" y="6073775"/>
          <p14:tracePt t="157260" x="5429250" y="6073775"/>
          <p14:tracePt t="157261" x="5429250" y="6081713"/>
          <p14:tracePt t="157264" x="5429250" y="6089650"/>
          <p14:tracePt t="157266" x="5429250" y="6097588"/>
          <p14:tracePt t="157268" x="5429250" y="6105525"/>
          <p14:tracePt t="157270" x="5429250" y="6113463"/>
          <p14:tracePt t="157271" x="5437188" y="6113463"/>
          <p14:tracePt t="157274" x="5437188" y="6121400"/>
          <p14:tracePt t="157277" x="5445125" y="6129338"/>
          <p14:tracePt t="157468" x="5453063" y="6129338"/>
          <p14:tracePt t="157469" x="5461000" y="6129338"/>
          <p14:tracePt t="157473" x="5468938" y="6129338"/>
          <p14:tracePt t="157474" x="5476875" y="6129338"/>
          <p14:tracePt t="157476" x="5484813" y="6129338"/>
          <p14:tracePt t="157479" x="5492750" y="6129338"/>
          <p14:tracePt t="157480" x="5500688" y="6129338"/>
          <p14:tracePt t="157482" x="5508625" y="6129338"/>
          <p14:tracePt t="157483" x="5516563" y="6129338"/>
          <p14:tracePt t="157484" x="5524500" y="6129338"/>
          <p14:tracePt t="157485" x="5532438" y="6129338"/>
          <p14:tracePt t="157488" x="5540375" y="6129338"/>
          <p14:tracePt t="157489" x="5554663" y="6129338"/>
          <p14:tracePt t="157492" x="5562600" y="6129338"/>
          <p14:tracePt t="157492" x="5570538" y="6129338"/>
          <p14:tracePt t="157495" x="5586413" y="6129338"/>
          <p14:tracePt t="157497" x="5594350" y="6129338"/>
          <p14:tracePt t="157497" x="5602288" y="6129338"/>
          <p14:tracePt t="157499" x="5610225" y="6121400"/>
          <p14:tracePt t="157500" x="5618163" y="6121400"/>
          <p14:tracePt t="157501" x="5626100" y="6121400"/>
          <p14:tracePt t="157503" x="5641975" y="6121400"/>
          <p14:tracePt t="157504" x="5649913" y="6121400"/>
          <p14:tracePt t="157505" x="5657850" y="6121400"/>
          <p14:tracePt t="157506" x="5665788" y="6121400"/>
          <p14:tracePt t="157508" x="5672138" y="6121400"/>
          <p14:tracePt t="157508" x="5680075" y="6121400"/>
          <p14:tracePt t="157509" x="5695950" y="6121400"/>
          <p14:tracePt t="157512" x="5703888" y="6121400"/>
          <p14:tracePt t="157513" x="5711825" y="6121400"/>
          <p14:tracePt t="157514" x="5727700" y="6121400"/>
          <p14:tracePt t="157514" x="5735638" y="6121400"/>
          <p14:tracePt t="157516" x="5751513" y="6121400"/>
          <p14:tracePt t="157517" x="5759450" y="6121400"/>
          <p14:tracePt t="157518" x="5767388" y="6121400"/>
          <p14:tracePt t="157520" x="5783263" y="6121400"/>
          <p14:tracePt t="157520" x="5791200" y="6121400"/>
          <p14:tracePt t="157521" x="5797550" y="6121400"/>
          <p14:tracePt t="157522" x="5805488" y="6121400"/>
          <p14:tracePt t="157523" x="5813425" y="6121400"/>
          <p14:tracePt t="157524" x="5829300" y="6121400"/>
          <p14:tracePt t="157525" x="5837238" y="6121400"/>
          <p14:tracePt t="157526" x="5845175" y="6121400"/>
          <p14:tracePt t="157527" x="5853113" y="6121400"/>
          <p14:tracePt t="157528" x="5861050" y="6121400"/>
          <p14:tracePt t="157530" x="5876925" y="6121400"/>
          <p14:tracePt t="157530" x="5884863" y="6121400"/>
          <p14:tracePt t="157531" x="5892800" y="6121400"/>
          <p14:tracePt t="157532" x="5900738" y="6121400"/>
          <p14:tracePt t="157533" x="5915025" y="6121400"/>
          <p14:tracePt t="157534" x="5922963" y="6121400"/>
          <p14:tracePt t="157535" x="5930900" y="6121400"/>
          <p14:tracePt t="157537" x="5938838" y="6121400"/>
          <p14:tracePt t="157537" x="5946775" y="6121400"/>
          <p14:tracePt t="157538" x="5954713" y="6121400"/>
          <p14:tracePt t="157539" x="5962650" y="6121400"/>
          <p14:tracePt t="157540" x="5970588" y="6121400"/>
          <p14:tracePt t="157541" x="5978525" y="6121400"/>
          <p14:tracePt t="157542" x="5994400" y="6121400"/>
          <p14:tracePt t="157545" x="6002338" y="6121400"/>
          <p14:tracePt t="157545" x="6010275" y="6121400"/>
          <p14:tracePt t="157546" x="6018213" y="6121400"/>
          <p14:tracePt t="157547" x="6026150" y="6121400"/>
          <p14:tracePt t="157548" x="6034088" y="6121400"/>
          <p14:tracePt t="157551" x="6048375" y="6121400"/>
          <p14:tracePt t="157553" x="6056313" y="6121400"/>
          <p14:tracePt t="157553" x="6064250" y="6121400"/>
          <p14:tracePt t="157555" x="6072188" y="6121400"/>
          <p14:tracePt t="157556" x="6080125" y="6121400"/>
          <p14:tracePt t="157557" x="6088063" y="6121400"/>
          <p14:tracePt t="157560" x="6096000" y="6121400"/>
          <p14:tracePt t="157560" x="6103938" y="6121400"/>
          <p14:tracePt t="157563" x="6111875" y="6121400"/>
          <p14:tracePt t="157564" x="6119813" y="6121400"/>
          <p14:tracePt t="157567" x="6127750" y="6121400"/>
          <p14:tracePt t="157569" x="6135688" y="6113463"/>
          <p14:tracePt t="157569" x="6143625" y="6113463"/>
          <p14:tracePt t="157572" x="6151563" y="6113463"/>
          <p14:tracePt t="157573" x="6157913" y="6113463"/>
          <p14:tracePt t="157576" x="6165850" y="6113463"/>
          <p14:tracePt t="157578" x="6173788" y="6105525"/>
          <p14:tracePt t="157580" x="6181725" y="6105525"/>
          <p14:tracePt t="157580" x="6189663" y="6105525"/>
          <p14:tracePt t="157583" x="6197600" y="6105525"/>
          <p14:tracePt t="157586" x="6205538" y="6105525"/>
          <p14:tracePt t="157586" x="6213475" y="6105525"/>
          <p14:tracePt t="157587" x="6213475" y="6097588"/>
          <p14:tracePt t="157590" x="6221413" y="6097588"/>
          <p14:tracePt t="157591" x="6229350" y="6097588"/>
          <p14:tracePt t="157594" x="6237288" y="6089650"/>
          <p14:tracePt t="157594" x="6245225" y="6089650"/>
          <p14:tracePt t="157597" x="6253163" y="6089650"/>
          <p14:tracePt t="157597" x="6253163" y="6081713"/>
          <p14:tracePt t="157600" x="6261100" y="6081713"/>
          <p14:tracePt t="157600" x="6269038" y="6081713"/>
          <p14:tracePt t="157601" x="6269038" y="6073775"/>
          <p14:tracePt t="157602" x="6276975" y="6073775"/>
          <p14:tracePt t="157603" x="6283325" y="6073775"/>
          <p14:tracePt t="157604" x="6283325" y="6065838"/>
          <p14:tracePt t="157605" x="6291263" y="6065838"/>
          <p14:tracePt t="157608" x="6299200" y="6065838"/>
          <p14:tracePt t="157609" x="6299200" y="6057900"/>
          <p14:tracePt t="157609" x="6307138" y="6057900"/>
          <p14:tracePt t="157610" x="6315075" y="6057900"/>
          <p14:tracePt t="157613" x="6323013" y="6049963"/>
          <p14:tracePt t="157614" x="6330950" y="6049963"/>
          <p14:tracePt t="157616" x="6338888" y="6043613"/>
          <p14:tracePt t="157618" x="6346825" y="6035675"/>
          <p14:tracePt t="157618" x="6354763" y="6035675"/>
          <p14:tracePt t="157622" x="6362700" y="6027738"/>
          <p14:tracePt t="157622" x="6370638" y="6027738"/>
          <p14:tracePt t="157623" x="6370638" y="6019800"/>
          <p14:tracePt t="157624" x="6378575" y="6019800"/>
          <p14:tracePt t="157626" x="6378575" y="6011863"/>
          <p14:tracePt t="157626" x="6386513" y="6011863"/>
          <p14:tracePt t="157630" x="6394450" y="6003925"/>
          <p14:tracePt t="157637" x="6400800" y="6003925"/>
          <p14:tracePt t="157637" x="6400800" y="5995988"/>
          <p14:tracePt t="157664" x="6400800" y="5988050"/>
          <p14:tracePt t="157682" x="6400800" y="5980113"/>
          <p14:tracePt t="157687" x="6400800" y="5972175"/>
          <p14:tracePt t="157689" x="6394450" y="5972175"/>
          <p14:tracePt t="157692" x="6386513" y="5964238"/>
          <p14:tracePt t="157694" x="6386513" y="5956300"/>
          <p14:tracePt t="157694" x="6378575" y="5956300"/>
          <p14:tracePt t="157697" x="6378575" y="5948363"/>
          <p14:tracePt t="157698" x="6378575" y="5940425"/>
          <p14:tracePt t="157699" x="6370638" y="5940425"/>
          <p14:tracePt t="157701" x="6362700" y="5932488"/>
          <p14:tracePt t="157703" x="6362700" y="5924550"/>
          <p14:tracePt t="157705" x="6354763" y="5924550"/>
          <p14:tracePt t="157705" x="6354763" y="5918200"/>
          <p14:tracePt t="157708" x="6346825" y="5918200"/>
          <p14:tracePt t="157708" x="6346825" y="5910263"/>
          <p14:tracePt t="157711" x="6338888" y="5910263"/>
          <p14:tracePt t="157712" x="6338888" y="5902325"/>
          <p14:tracePt t="157714" x="6330950" y="5902325"/>
          <p14:tracePt t="157714" x="6330950" y="5894388"/>
          <p14:tracePt t="157716" x="6330950" y="5886450"/>
          <p14:tracePt t="157718" x="6323013" y="5886450"/>
          <p14:tracePt t="157718" x="6323013" y="5878513"/>
          <p14:tracePt t="157720" x="6323013" y="5870575"/>
          <p14:tracePt t="157724" x="6315075" y="5862638"/>
          <p14:tracePt t="157724" x="6315075" y="5854700"/>
          <p14:tracePt t="157727" x="6315075" y="5846763"/>
          <p14:tracePt t="157728" x="6307138" y="5846763"/>
          <p14:tracePt t="157728" x="6307138" y="5838825"/>
          <p14:tracePt t="157731" x="6307138" y="5830888"/>
          <p14:tracePt t="157733" x="6299200" y="5830888"/>
          <p14:tracePt t="157734" x="6299200" y="5822950"/>
          <p14:tracePt t="157734" x="6299200" y="5815013"/>
          <p14:tracePt t="157737" x="6291263" y="5807075"/>
          <p14:tracePt t="157738" x="6291263" y="5799138"/>
          <p14:tracePt t="157739" x="6291263" y="5792788"/>
          <p14:tracePt t="157740" x="6291263" y="5784850"/>
          <p14:tracePt t="157743" x="6291263" y="5776913"/>
          <p14:tracePt t="157744" x="6291263" y="5768975"/>
          <p14:tracePt t="157744" x="6291263" y="5761038"/>
          <p14:tracePt t="157745" x="6283325" y="5761038"/>
          <p14:tracePt t="157746" x="6283325" y="5753100"/>
          <p14:tracePt t="157747" x="6283325" y="5745163"/>
          <p14:tracePt t="157748" x="6283325" y="5737225"/>
          <p14:tracePt t="157749" x="6283325" y="5729288"/>
          <p14:tracePt t="157751" x="6283325" y="5721350"/>
          <p14:tracePt t="157751" x="6283325" y="5713413"/>
          <p14:tracePt t="157752" x="6283325" y="5705475"/>
          <p14:tracePt t="157753" x="6283325" y="5697538"/>
          <p14:tracePt t="157754" x="6283325" y="5689600"/>
          <p14:tracePt t="157755" x="6283325" y="5681663"/>
          <p14:tracePt t="157756" x="6283325" y="5673725"/>
          <p14:tracePt t="157757" x="6276975" y="5659438"/>
          <p14:tracePt t="157760" x="6276975" y="5651500"/>
          <p14:tracePt t="157760" x="6276975" y="5643563"/>
          <p14:tracePt t="157761" x="6276975" y="5635625"/>
          <p14:tracePt t="157763" x="6276975" y="5611813"/>
          <p14:tracePt t="157764" x="6276975" y="5603875"/>
          <p14:tracePt t="157765" x="6276975" y="5595938"/>
          <p14:tracePt t="157766" x="6276975" y="5580063"/>
          <p14:tracePt t="157768" x="6276975" y="5572125"/>
          <p14:tracePt t="157768" x="6276975" y="5564188"/>
          <p14:tracePt t="157769" x="6276975" y="5548313"/>
          <p14:tracePt t="157770" x="6276975" y="5541963"/>
          <p14:tracePt t="157771" x="6276975" y="5534025"/>
          <p14:tracePt t="157772" x="6276975" y="5518150"/>
          <p14:tracePt t="157773" x="6276975" y="5510213"/>
          <p14:tracePt t="157774" x="6276975" y="5494338"/>
          <p14:tracePt t="157775" x="6276975" y="5478463"/>
          <p14:tracePt t="157776" x="6283325" y="5470525"/>
          <p14:tracePt t="157777" x="6283325" y="5454650"/>
          <p14:tracePt t="157778" x="6283325" y="5446713"/>
          <p14:tracePt t="157780" x="6283325" y="5430838"/>
          <p14:tracePt t="157780" x="6283325" y="5416550"/>
          <p14:tracePt t="157781" x="6283325" y="5400675"/>
          <p14:tracePt t="157783" x="6283325" y="5384800"/>
          <p14:tracePt t="157783" x="6291263" y="5376863"/>
          <p14:tracePt t="157785" x="6291263" y="5360988"/>
          <p14:tracePt t="157785" x="6291263" y="5345113"/>
          <p14:tracePt t="157786" x="6299200" y="5337175"/>
          <p14:tracePt t="157788" x="6299200" y="5321300"/>
          <p14:tracePt t="157788" x="6299200" y="5305425"/>
          <p14:tracePt t="157789" x="6299200" y="5291138"/>
          <p14:tracePt t="157790" x="6299200" y="5275263"/>
          <p14:tracePt t="157792" x="6299200" y="5259388"/>
          <p14:tracePt t="157797" x="6315075" y="5187950"/>
          <p14:tracePt t="157798" x="6315075" y="5173663"/>
          <p14:tracePt t="157798" x="6315075" y="5157788"/>
          <p14:tracePt t="157799" x="6315075" y="5141913"/>
          <p14:tracePt t="157800" x="6315075" y="5126038"/>
          <p14:tracePt t="157802" x="6315075" y="5110163"/>
          <p14:tracePt t="157802" x="6315075" y="5094288"/>
          <p14:tracePt t="157803" x="6323013" y="5078413"/>
          <p14:tracePt t="157804" x="6323013" y="5062538"/>
          <p14:tracePt t="157805" x="6323013" y="5048250"/>
          <p14:tracePt t="157806" x="6323013" y="5040313"/>
          <p14:tracePt t="157808" x="6323013" y="5024438"/>
          <p14:tracePt t="157808" x="6323013" y="5008563"/>
          <p14:tracePt t="157809" x="6323013" y="4992688"/>
          <p14:tracePt t="157810" x="6323013" y="4976813"/>
          <p14:tracePt t="157811" x="6323013" y="4960938"/>
          <p14:tracePt t="157813" x="6323013" y="4945063"/>
          <p14:tracePt t="157814" x="6323013" y="4929188"/>
          <p14:tracePt t="157814" x="6323013" y="4922838"/>
          <p14:tracePt t="157816" x="6323013" y="4906963"/>
          <p14:tracePt t="157816" x="6323013" y="4891088"/>
          <p14:tracePt t="157817" x="6323013" y="4875213"/>
          <p14:tracePt t="157819" x="6330950" y="4859338"/>
          <p14:tracePt t="157819" x="6330950" y="4851400"/>
          <p14:tracePt t="157820" x="6330950" y="4835525"/>
          <p14:tracePt t="157822" x="6330950" y="4819650"/>
          <p14:tracePt t="157822" x="6330950" y="4803775"/>
          <p14:tracePt t="157824" x="6330950" y="4797425"/>
          <p14:tracePt t="157824" x="6330950" y="4781550"/>
          <p14:tracePt t="157825" x="6330950" y="4765675"/>
          <p14:tracePt t="157826" x="6330950" y="4749800"/>
          <p14:tracePt t="157827" x="6330950" y="4741863"/>
          <p14:tracePt t="157828" x="6330950" y="4725988"/>
          <p14:tracePt t="157830" x="6330950" y="4710113"/>
          <p14:tracePt t="157830" x="6330950" y="4694238"/>
          <p14:tracePt t="157831" x="6330950" y="4686300"/>
          <p14:tracePt t="157833" x="6330950" y="4672013"/>
          <p14:tracePt t="157833" x="6330950" y="4664075"/>
          <p14:tracePt t="157834" x="6330950" y="4648200"/>
          <p14:tracePt t="157836" x="6338888" y="4640263"/>
          <p14:tracePt t="157837" x="6338888" y="4624388"/>
          <p14:tracePt t="157837" x="6338888" y="4608513"/>
          <p14:tracePt t="157838" x="6338888" y="4600575"/>
          <p14:tracePt t="157839" x="6338888" y="4584700"/>
          <p14:tracePt t="157840" x="6338888" y="4576763"/>
          <p14:tracePt t="157841" x="6338888" y="4560888"/>
          <p14:tracePt t="157842" x="6338888" y="4546600"/>
          <p14:tracePt t="157843" x="6338888" y="4530725"/>
          <p14:tracePt t="157844" x="6346825" y="4522788"/>
          <p14:tracePt t="157845" x="6346825" y="4506913"/>
          <p14:tracePt t="157846" x="6346825" y="4491038"/>
          <p14:tracePt t="157847" x="6346825" y="4483100"/>
          <p14:tracePt t="157849" x="6346825" y="4467225"/>
          <p14:tracePt t="157849" x="6346825" y="4451350"/>
          <p14:tracePt t="157850" x="6354763" y="4443413"/>
          <p14:tracePt t="157851" x="6354763" y="4427538"/>
          <p14:tracePt t="157853" x="6354763" y="4413250"/>
          <p14:tracePt t="157854" x="6354763" y="4405313"/>
          <p14:tracePt t="157854" x="6354763" y="4389438"/>
          <p14:tracePt t="157856" x="6354763" y="4381500"/>
          <p14:tracePt t="157856" x="6354763" y="4365625"/>
          <p14:tracePt t="157857" x="6354763" y="4349750"/>
          <p14:tracePt t="157858" x="6362700" y="4341813"/>
          <p14:tracePt t="157859" x="6362700" y="4325938"/>
          <p14:tracePt t="157860" x="6362700" y="4310063"/>
          <p14:tracePt t="157861" x="6370638" y="4295775"/>
          <p14:tracePt t="157863" x="6370638" y="4271963"/>
          <p14:tracePt t="157864" x="6370638" y="4256088"/>
          <p14:tracePt t="157865" x="6378575" y="4248150"/>
          <p14:tracePt t="157866" x="6378575" y="4232275"/>
          <p14:tracePt t="157867" x="6378575" y="4216400"/>
          <p14:tracePt t="157868" x="6386513" y="4200525"/>
          <p14:tracePt t="157869" x="6386513" y="4192588"/>
          <p14:tracePt t="157871" x="6386513" y="4176713"/>
          <p14:tracePt t="157871" x="6394450" y="4170363"/>
          <p14:tracePt t="157872" x="6394450" y="4154488"/>
          <p14:tracePt t="157873" x="6394450" y="4138613"/>
          <p14:tracePt t="157874" x="6400800" y="4130675"/>
          <p14:tracePt t="157875" x="6400800" y="4114800"/>
          <p14:tracePt t="157876" x="6408738" y="4106863"/>
          <p14:tracePt t="157877" x="6408738" y="4090988"/>
          <p14:tracePt t="157878" x="6408738" y="4075113"/>
          <p14:tracePt t="157880" x="6416675" y="4067175"/>
          <p14:tracePt t="157880" x="6424613" y="4052888"/>
          <p14:tracePt t="157881" x="6424613" y="4037013"/>
          <p14:tracePt t="157882" x="6424613" y="4021138"/>
          <p14:tracePt t="157883" x="6432550" y="4013200"/>
          <p14:tracePt t="157884" x="6440488" y="3997325"/>
          <p14:tracePt t="157885" x="6440488" y="3981450"/>
          <p14:tracePt t="157886" x="6448425" y="3973513"/>
          <p14:tracePt t="157888" x="6448425" y="3957638"/>
          <p14:tracePt t="157888" x="6448425" y="3949700"/>
          <p14:tracePt t="157889" x="6448425" y="3941763"/>
          <p14:tracePt t="157890" x="6456363" y="3927475"/>
          <p14:tracePt t="157891" x="6456363" y="3911600"/>
          <p14:tracePt t="157892" x="6464300" y="3903663"/>
          <p14:tracePt t="157893" x="6464300" y="3895725"/>
          <p14:tracePt t="157894" x="6464300" y="3879850"/>
          <p14:tracePt t="157895" x="6464300" y="3871913"/>
          <p14:tracePt t="157896" x="6472238" y="3856038"/>
          <p14:tracePt t="157897" x="6472238" y="3848100"/>
          <p14:tracePt t="157898" x="6480175" y="3840163"/>
          <p14:tracePt t="157899" x="6480175" y="3832225"/>
          <p14:tracePt t="157900" x="6480175" y="3816350"/>
          <p14:tracePt t="157903" x="6480175" y="3802063"/>
          <p14:tracePt t="157903" x="6488113" y="3794125"/>
          <p14:tracePt t="157904" x="6488113" y="3786188"/>
          <p14:tracePt t="157906" x="6496050" y="3770313"/>
          <p14:tracePt t="157906" x="6496050" y="3762375"/>
          <p14:tracePt t="157908" x="6496050" y="3754438"/>
          <p14:tracePt t="157908" x="6496050" y="3746500"/>
          <p14:tracePt t="157909" x="6496050" y="3738563"/>
          <p14:tracePt t="157910" x="6496050" y="3730625"/>
          <p14:tracePt t="157911" x="6496050" y="3714750"/>
          <p14:tracePt t="157913" x="6503988" y="3706813"/>
          <p14:tracePt t="157913" x="6503988" y="3698875"/>
          <p14:tracePt t="157915" x="6503988" y="3690938"/>
          <p14:tracePt t="157915" x="6503988" y="3676650"/>
          <p14:tracePt t="157916" x="6511925" y="3668713"/>
          <p14:tracePt t="157917" x="6511925" y="3660775"/>
          <p14:tracePt t="157918" x="6511925" y="3652838"/>
          <p14:tracePt t="157920" x="6511925" y="3644900"/>
          <p14:tracePt t="157920" x="6511925" y="3636963"/>
          <p14:tracePt t="157921" x="6511925" y="3621088"/>
          <p14:tracePt t="157923" x="6511925" y="3605213"/>
          <p14:tracePt t="157924" x="6511925" y="3597275"/>
          <p14:tracePt t="157925" x="6511925" y="3589338"/>
          <p14:tracePt t="157926" x="6511925" y="3581400"/>
          <p14:tracePt t="157927" x="6511925" y="3573463"/>
          <p14:tracePt t="157928" x="6511925" y="3565525"/>
          <p14:tracePt t="157930" x="6511925" y="3557588"/>
          <p14:tracePt t="157931" x="6511925" y="3551238"/>
          <p14:tracePt t="157931" x="6511925" y="3543300"/>
          <p14:tracePt t="157932" x="6511925" y="3535363"/>
          <p14:tracePt t="157933" x="6511925" y="3519488"/>
          <p14:tracePt t="157934" x="6511925" y="3511550"/>
          <p14:tracePt t="157935" x="6511925" y="3503613"/>
          <p14:tracePt t="157936" x="6511925" y="3487738"/>
          <p14:tracePt t="157938" x="6511925" y="3471863"/>
          <p14:tracePt t="157939" x="6511925" y="3463925"/>
          <p14:tracePt t="157941" x="6511925" y="3455988"/>
          <p14:tracePt t="157941" x="6511925" y="3448050"/>
          <p14:tracePt t="157942" x="6511925" y="3432175"/>
          <p14:tracePt t="157943" x="6511925" y="3425825"/>
          <p14:tracePt t="157944" x="6511925" y="3417888"/>
          <p14:tracePt t="157945" x="6511925" y="3409950"/>
          <p14:tracePt t="157947" x="6511925" y="3394075"/>
          <p14:tracePt t="157947" x="6511925" y="3386138"/>
          <p14:tracePt t="157949" x="6511925" y="3378200"/>
          <p14:tracePt t="157949" x="6511925" y="3370263"/>
          <p14:tracePt t="157950" x="6511925" y="3362325"/>
          <p14:tracePt t="157951" x="6511925" y="3354388"/>
          <p14:tracePt t="157952" x="6511925" y="3338513"/>
          <p14:tracePt t="157953" x="6503988" y="3330575"/>
          <p14:tracePt t="157954" x="6503988" y="3322638"/>
          <p14:tracePt t="157955" x="6503988" y="3314700"/>
          <p14:tracePt t="157956" x="6503988" y="3306763"/>
          <p14:tracePt t="157958" x="6503988" y="3300413"/>
          <p14:tracePt t="157958" x="6496050" y="3292475"/>
          <p14:tracePt t="157959" x="6496050" y="3284538"/>
          <p14:tracePt t="157960" x="6496050" y="3276600"/>
          <p14:tracePt t="157961" x="6488113" y="3268663"/>
          <p14:tracePt t="157963" x="6488113" y="3252788"/>
          <p14:tracePt t="157964" x="6488113" y="3244850"/>
          <p14:tracePt t="157965" x="6488113" y="3236913"/>
          <p14:tracePt t="157966" x="6480175" y="3228975"/>
          <p14:tracePt t="157968" x="6480175" y="3213100"/>
          <p14:tracePt t="157970" x="6480175" y="3197225"/>
          <p14:tracePt t="157971" x="6472238" y="3197225"/>
          <p14:tracePt t="157973" x="6472238" y="3189288"/>
          <p14:tracePt t="157973" x="6472238" y="3181350"/>
          <p14:tracePt t="157975" x="6472238" y="3175000"/>
          <p14:tracePt t="157975" x="6472238" y="3167063"/>
          <p14:tracePt t="157976" x="6472238" y="3159125"/>
          <p14:tracePt t="157978" x="6464300" y="3143250"/>
          <p14:tracePt t="157980" x="6464300" y="3135313"/>
          <p14:tracePt t="157981" x="6464300" y="3127375"/>
          <p14:tracePt t="157982" x="6464300" y="3119438"/>
          <p14:tracePt t="157983" x="6456363" y="3111500"/>
          <p14:tracePt t="157984" x="6456363" y="3103563"/>
          <p14:tracePt t="157985" x="6456363" y="3095625"/>
          <p14:tracePt t="157986" x="6456363" y="3087688"/>
          <p14:tracePt t="157988" x="6448425" y="3087688"/>
          <p14:tracePt t="157988" x="6448425" y="3071813"/>
          <p14:tracePt t="157991" x="6448425" y="3055938"/>
          <p14:tracePt t="157993" x="6440488" y="3049588"/>
          <p14:tracePt t="157993" x="6440488" y="3041650"/>
          <p14:tracePt t="157994" x="6432550" y="3033713"/>
          <p14:tracePt t="157995" x="6432550" y="3025775"/>
          <p14:tracePt t="157996" x="6432550" y="3017838"/>
          <p14:tracePt t="157998" x="6424613" y="3001963"/>
          <p14:tracePt t="158000" x="6424613" y="2994025"/>
          <p14:tracePt t="158001" x="6424613" y="2986088"/>
          <p14:tracePt t="158002" x="6424613" y="2978150"/>
          <p14:tracePt t="158003" x="6416675" y="2970213"/>
          <p14:tracePt t="158004" x="6416675" y="2962275"/>
          <p14:tracePt t="158005" x="6416675" y="2946400"/>
          <p14:tracePt t="158008" x="6416675" y="2930525"/>
          <p14:tracePt t="158008" x="6416675" y="2924175"/>
          <p14:tracePt t="158010" x="6408738" y="2916238"/>
          <p14:tracePt t="158010" x="6408738" y="2908300"/>
          <p14:tracePt t="158011" x="6408738" y="2892425"/>
          <p14:tracePt t="158014" x="6400800" y="2876550"/>
          <p14:tracePt t="158014" x="6400800" y="2868613"/>
          <p14:tracePt t="158015" x="6400800" y="2860675"/>
          <p14:tracePt t="158016" x="6400800" y="2844800"/>
          <p14:tracePt t="158017" x="6394450" y="2836863"/>
          <p14:tracePt t="158018" x="6394450" y="2828925"/>
          <p14:tracePt t="158019" x="6394450" y="2820988"/>
          <p14:tracePt t="158020" x="6386513" y="2813050"/>
          <p14:tracePt t="158021" x="6386513" y="2798763"/>
          <p14:tracePt t="158022" x="6386513" y="2790825"/>
          <p14:tracePt t="158023" x="6386513" y="2782888"/>
          <p14:tracePt t="158024" x="6378575" y="2774950"/>
          <p14:tracePt t="158025" x="6378575" y="2767013"/>
          <p14:tracePt t="158027" x="6378575" y="2759075"/>
          <p14:tracePt t="158027" x="6378575" y="2751138"/>
          <p14:tracePt t="158028" x="6378575" y="2743200"/>
          <p14:tracePt t="158030" x="6370638" y="2735263"/>
          <p14:tracePt t="158030" x="6370638" y="2727325"/>
          <p14:tracePt t="158032" x="6370638" y="2719388"/>
          <p14:tracePt t="158032" x="6370638" y="2711450"/>
          <p14:tracePt t="158033" x="6370638" y="2703513"/>
          <p14:tracePt t="158034" x="6362700" y="2695575"/>
          <p14:tracePt t="158035" x="6362700" y="2687638"/>
          <p14:tracePt t="158036" x="6362700" y="2681288"/>
          <p14:tracePt t="158037" x="6362700" y="2673350"/>
          <p14:tracePt t="158038" x="6362700" y="2665413"/>
          <p14:tracePt t="158039" x="6362700" y="2657475"/>
          <p14:tracePt t="158040" x="6354763" y="2649538"/>
          <p14:tracePt t="158041" x="6354763" y="2641600"/>
          <p14:tracePt t="158042" x="6354763" y="2633663"/>
          <p14:tracePt t="158044" x="6346825" y="2625725"/>
          <p14:tracePt t="158044" x="6346825" y="2617788"/>
          <p14:tracePt t="158045" x="6346825" y="2609850"/>
          <p14:tracePt t="158046" x="6346825" y="2601913"/>
          <p14:tracePt t="158048" x="6338888" y="2593975"/>
          <p14:tracePt t="158048" x="6338888" y="2586038"/>
          <p14:tracePt t="158049" x="6338888" y="2578100"/>
          <p14:tracePt t="158050" x="6330950" y="2570163"/>
          <p14:tracePt t="158051" x="6330950" y="2562225"/>
          <p14:tracePt t="158052" x="6330950" y="2555875"/>
          <p14:tracePt t="158053" x="6323013" y="2547938"/>
          <p14:tracePt t="158054" x="6323013" y="2540000"/>
          <p14:tracePt t="158055" x="6323013" y="2532063"/>
          <p14:tracePt t="158056" x="6323013" y="2524125"/>
          <p14:tracePt t="158057" x="6315075" y="2516188"/>
          <p14:tracePt t="158058" x="6315075" y="2508250"/>
          <p14:tracePt t="158059" x="6307138" y="2500313"/>
          <p14:tracePt t="158061" x="6307138" y="2492375"/>
          <p14:tracePt t="158061" x="6307138" y="2484438"/>
          <p14:tracePt t="158063" x="6299200" y="2476500"/>
          <p14:tracePt t="158064" x="6299200" y="2468563"/>
          <p14:tracePt t="158065" x="6291263" y="2452688"/>
          <p14:tracePt t="158065" x="6291263" y="2444750"/>
          <p14:tracePt t="158068" x="6291263" y="2430463"/>
          <p14:tracePt t="158068" x="6283325" y="2430463"/>
          <p14:tracePt t="158069" x="6283325" y="2414588"/>
          <p14:tracePt t="158070" x="6276975" y="2414588"/>
          <p14:tracePt t="158071" x="6276975" y="2398713"/>
          <p14:tracePt t="158074" x="6269038" y="2390775"/>
          <p14:tracePt t="158074" x="6269038" y="2382838"/>
          <p14:tracePt t="158075" x="6261100" y="2374900"/>
          <p14:tracePt t="158078" x="6261100" y="2359025"/>
          <p14:tracePt t="158079" x="6253163" y="2359025"/>
          <p14:tracePt t="158080" x="6253163" y="2351088"/>
          <p14:tracePt t="158081" x="6253163" y="2343150"/>
          <p14:tracePt t="158081" x="6253163" y="2335213"/>
          <p14:tracePt t="158082" x="6245225" y="2327275"/>
          <p14:tracePt t="158083" x="6245225" y="2319338"/>
          <p14:tracePt t="158084" x="6245225" y="2311400"/>
          <p14:tracePt t="158085" x="6237288" y="2305050"/>
          <p14:tracePt t="158088" x="6237288" y="2297113"/>
          <p14:tracePt t="158088" x="6229350" y="2289175"/>
          <p14:tracePt t="158091" x="6221413" y="2281238"/>
          <p14:tracePt t="158091" x="6221413" y="2273300"/>
          <p14:tracePt t="158094" x="6213475" y="2265363"/>
          <p14:tracePt t="158096" x="6213475" y="2257425"/>
          <p14:tracePt t="158097" x="6205538" y="2249488"/>
          <p14:tracePt t="158098" x="6205538" y="2241550"/>
          <p14:tracePt t="158099" x="6197600" y="2233613"/>
          <p14:tracePt t="158102" x="6197600" y="2225675"/>
          <p14:tracePt t="158103" x="6197600" y="2217738"/>
          <p14:tracePt t="158103" x="6189663" y="2217738"/>
          <p14:tracePt t="158106" x="6189663" y="2209800"/>
          <p14:tracePt t="158106" x="6189663" y="2201863"/>
          <p14:tracePt t="158110" x="6181725" y="2193925"/>
          <p14:tracePt t="158112" x="6181725" y="2185988"/>
          <p14:tracePt t="158114" x="6181725" y="2179638"/>
          <p14:tracePt t="158115" x="6173788" y="2179638"/>
          <p14:tracePt t="158121" x="6173788" y="2171700"/>
          <p14:tracePt t="158121" x="6165850" y="2171700"/>
          <p14:tracePt t="158133" x="6165850" y="2163763"/>
          <p14:tracePt t="158173" x="6157913" y="2163763"/>
          <p14:tracePt t="158180" x="6157913" y="2155825"/>
          <p14:tracePt t="158195" x="6151563" y="2155825"/>
          <p14:tracePt t="158248" x="6143625" y="2155825"/>
          <p14:tracePt t="158249" x="6143625" y="2147888"/>
          <p14:tracePt t="158250" x="6135688" y="2147888"/>
          <p14:tracePt t="158255" x="6127750" y="2147888"/>
          <p14:tracePt t="158258" x="6119813" y="2147888"/>
          <p14:tracePt t="158258" x="6111875" y="2147888"/>
          <p14:tracePt t="158263" x="6103938" y="2147888"/>
          <p14:tracePt t="158265" x="6096000" y="2147888"/>
          <p14:tracePt t="158270" x="6088063" y="2147888"/>
          <p14:tracePt t="158273" x="6080125" y="2147888"/>
          <p14:tracePt t="158276" x="6072188" y="2147888"/>
          <p14:tracePt t="158276" x="6064250" y="2147888"/>
          <p14:tracePt t="158280" x="6056313" y="2147888"/>
          <p14:tracePt t="158283" x="6048375" y="2147888"/>
          <p14:tracePt t="158285" x="6040438" y="2147888"/>
          <p14:tracePt t="158288" x="6034088" y="2147888"/>
          <p14:tracePt t="158288" x="6026150" y="2147888"/>
          <p14:tracePt t="158289" x="6026150" y="2155825"/>
          <p14:tracePt t="158290" x="6018213" y="2155825"/>
          <p14:tracePt t="158293" x="6010275" y="2155825"/>
          <p14:tracePt t="158294" x="6002338" y="2155825"/>
          <p14:tracePt t="158297" x="5994400" y="2155825"/>
          <p14:tracePt t="158298" x="5986463" y="2155825"/>
          <p14:tracePt t="158301" x="5978525" y="2155825"/>
          <p14:tracePt t="158301" x="5970588" y="2155825"/>
          <p14:tracePt t="158303" x="5962650" y="2155825"/>
          <p14:tracePt t="158304" x="5954713" y="2155825"/>
          <p14:tracePt t="158306" x="5946775" y="2155825"/>
          <p14:tracePt t="158308" x="5938838" y="2155825"/>
          <p14:tracePt t="158309" x="5930900" y="2155825"/>
          <p14:tracePt t="158313" x="5915025" y="2155825"/>
          <p14:tracePt t="158316" x="5908675" y="2155825"/>
          <p14:tracePt t="158318" x="5900738" y="2155825"/>
          <p14:tracePt t="158319" x="5892800" y="2155825"/>
          <p14:tracePt t="158320" x="5884863" y="2163763"/>
          <p14:tracePt t="158323" x="5876925" y="2163763"/>
          <p14:tracePt t="158323" x="5868988" y="2163763"/>
          <p14:tracePt t="158325" x="5861050" y="2163763"/>
          <p14:tracePt t="158328" x="5853113" y="2171700"/>
          <p14:tracePt t="158328" x="5845175" y="2171700"/>
          <p14:tracePt t="158332" x="5837238" y="2171700"/>
          <p14:tracePt t="158333" x="5829300" y="2171700"/>
          <p14:tracePt t="158334" x="5821363" y="2171700"/>
          <p14:tracePt t="158337" x="5813425" y="2171700"/>
          <p14:tracePt t="158340" x="5805488" y="2171700"/>
          <p14:tracePt t="158341" x="5797550" y="2171700"/>
          <p14:tracePt t="158346" x="5791200" y="2171700"/>
          <p14:tracePt t="158347" x="5791200" y="2179638"/>
          <p14:tracePt t="158348" x="5783263" y="2179638"/>
          <p14:tracePt t="158350" x="5775325" y="2179638"/>
          <p14:tracePt t="158354" x="5767388" y="2179638"/>
          <p14:tracePt t="158357" x="5759450" y="2179638"/>
          <p14:tracePt t="158360" x="5751513" y="2179638"/>
          <p14:tracePt t="158362" x="5743575" y="2179638"/>
          <p14:tracePt t="158366" x="5735638" y="2179638"/>
          <p14:tracePt t="158367" x="5727700" y="2179638"/>
          <p14:tracePt t="158369" x="5719763" y="2179638"/>
          <p14:tracePt t="158373" x="5711825" y="2179638"/>
          <p14:tracePt t="158374" x="5703888" y="2179638"/>
          <p14:tracePt t="158375" x="5703888" y="2185988"/>
          <p14:tracePt t="158376" x="5695950" y="2185988"/>
          <p14:tracePt t="158378" x="5688013" y="2185988"/>
          <p14:tracePt t="158380" x="5680075" y="2185988"/>
          <p14:tracePt t="158382" x="5672138" y="2185988"/>
          <p14:tracePt t="158385" x="5665788" y="2185988"/>
          <p14:tracePt t="158386" x="5657850" y="2185988"/>
          <p14:tracePt t="158388" x="5649913" y="2185988"/>
          <p14:tracePt t="158388" x="5649913" y="2193925"/>
          <p14:tracePt t="158389" x="5641975" y="2193925"/>
          <p14:tracePt t="158392" x="5634038" y="2193925"/>
          <p14:tracePt t="158393" x="5626100" y="2193925"/>
          <p14:tracePt t="158394" x="5618163" y="2193925"/>
          <p14:tracePt t="158397" x="5610225" y="2193925"/>
          <p14:tracePt t="158398" x="5602288" y="2193925"/>
          <p14:tracePt t="158400" x="5594350" y="2193925"/>
          <p14:tracePt t="158402" x="5586413" y="2193925"/>
          <p14:tracePt t="158404" x="5578475" y="2193925"/>
          <p14:tracePt t="158406" x="5570538" y="2193925"/>
          <p14:tracePt t="158408" x="5562600" y="2193925"/>
          <p14:tracePt t="158412" x="5554663" y="2193925"/>
          <p14:tracePt t="158413" x="5546725" y="2193925"/>
          <p14:tracePt t="158415" x="5540375" y="2193925"/>
          <p14:tracePt t="158420" x="5532438" y="2193925"/>
          <p14:tracePt t="158423" x="5524500" y="2193925"/>
          <p14:tracePt t="158428" x="5516563" y="2193925"/>
          <p14:tracePt t="158430" x="5508625" y="2193925"/>
          <p14:tracePt t="158436" x="5500688" y="2193925"/>
          <p14:tracePt t="158443" x="5492750" y="2193925"/>
          <p14:tracePt t="158449" x="5492750" y="2201863"/>
          <p14:tracePt t="158456" x="5484813" y="2201863"/>
          <p14:tracePt t="158464" x="5476875" y="2201863"/>
          <p14:tracePt t="158475" x="5468938" y="2201863"/>
          <p14:tracePt t="158485" x="5461000" y="2201863"/>
          <p14:tracePt t="158503" x="5461000" y="2209800"/>
          <p14:tracePt t="158503" x="5453063" y="2209800"/>
          <p14:tracePt t="158658" x="5453063" y="2217738"/>
          <p14:tracePt t="158660" x="5453063" y="2225675"/>
          <p14:tracePt t="158661" x="5453063" y="2233613"/>
          <p14:tracePt t="158663" x="5453063" y="2241550"/>
          <p14:tracePt t="158664" x="5453063" y="2249488"/>
          <p14:tracePt t="158664" x="5453063" y="2257425"/>
          <p14:tracePt t="158666" x="5453063" y="2265363"/>
          <p14:tracePt t="158668" x="5445125" y="2281238"/>
          <p14:tracePt t="158670" x="5445125" y="2297113"/>
          <p14:tracePt t="158670" x="5437188" y="2305050"/>
          <p14:tracePt t="158671" x="5437188" y="2311400"/>
          <p14:tracePt t="158673" x="5437188" y="2319338"/>
          <p14:tracePt t="158673" x="5437188" y="2327275"/>
          <p14:tracePt t="158675" x="5437188" y="2335213"/>
          <p14:tracePt t="158675" x="5437188" y="2343150"/>
          <p14:tracePt t="158676" x="5429250" y="2351088"/>
          <p14:tracePt t="158677" x="5429250" y="2366963"/>
          <p14:tracePt t="158678" x="5429250" y="2374900"/>
          <p14:tracePt t="158680" x="5422900" y="2382838"/>
          <p14:tracePt t="158680" x="5422900" y="2390775"/>
          <p14:tracePt t="158681" x="5422900" y="2398713"/>
          <p14:tracePt t="158682" x="5422900" y="2406650"/>
          <p14:tracePt t="158683" x="5422900" y="2414588"/>
          <p14:tracePt t="158684" x="5414963" y="2422525"/>
          <p14:tracePt t="158685" x="5414963" y="2436813"/>
          <p14:tracePt t="158686" x="5414963" y="2444750"/>
          <p14:tracePt t="158687" x="5414963" y="2460625"/>
          <p14:tracePt t="158688" x="5407025" y="2460625"/>
          <p14:tracePt t="158689" x="5407025" y="2476500"/>
          <p14:tracePt t="158690" x="5407025" y="2492375"/>
          <p14:tracePt t="158691" x="5407025" y="2500313"/>
          <p14:tracePt t="158693" x="5407025" y="2516188"/>
          <p14:tracePt t="158693" x="5407025" y="2524125"/>
          <p14:tracePt t="158694" x="5407025" y="2532063"/>
          <p14:tracePt t="158695" x="5399088" y="2547938"/>
          <p14:tracePt t="158696" x="5399088" y="2562225"/>
          <p14:tracePt t="158698" x="5399088" y="2570163"/>
          <p14:tracePt t="158698" x="5399088" y="2586038"/>
          <p14:tracePt t="158699" x="5399088" y="2601913"/>
          <p14:tracePt t="158700" x="5399088" y="2609850"/>
          <p14:tracePt t="158701" x="5399088" y="2625725"/>
          <p14:tracePt t="158702" x="5399088" y="2633663"/>
          <p14:tracePt t="158703" x="5391150" y="2649538"/>
          <p14:tracePt t="158705" x="5391150" y="2657475"/>
          <p14:tracePt t="158705" x="5391150" y="2673350"/>
          <p14:tracePt t="158706" x="5391150" y="2687638"/>
          <p14:tracePt t="158708" x="5391150" y="2703513"/>
          <p14:tracePt t="158708" x="5391150" y="2711450"/>
          <p14:tracePt t="158710" x="5391150" y="2727325"/>
          <p14:tracePt t="158710" x="5383213" y="2743200"/>
          <p14:tracePt t="158711" x="5383213" y="2759075"/>
          <p14:tracePt t="158713" x="5383213" y="2767013"/>
          <p14:tracePt t="158714" x="5383213" y="2782888"/>
          <p14:tracePt t="158714" x="5383213" y="2798763"/>
          <p14:tracePt t="158715" x="5383213" y="2813050"/>
          <p14:tracePt t="158716" x="5383213" y="2828925"/>
          <p14:tracePt t="158717" x="5383213" y="2836863"/>
          <p14:tracePt t="158718" x="5383213" y="2852738"/>
          <p14:tracePt t="158719" x="5383213" y="2868613"/>
          <p14:tracePt t="158721" x="5383213" y="2884488"/>
          <p14:tracePt t="158721" x="5383213" y="2892425"/>
          <p14:tracePt t="158722" x="5383213" y="2908300"/>
          <p14:tracePt t="158723" x="5383213" y="2916238"/>
          <p14:tracePt t="158724" x="5383213" y="2930525"/>
          <p14:tracePt t="158725" x="5375275" y="2938463"/>
          <p14:tracePt t="158727" x="5375275" y="2954338"/>
          <p14:tracePt t="158727" x="5375275" y="2970213"/>
          <p14:tracePt t="158728" x="5375275" y="2978150"/>
          <p14:tracePt t="158730" x="5375275" y="2994025"/>
          <p14:tracePt t="158730" x="5375275" y="3001963"/>
          <p14:tracePt t="158732" x="5375275" y="3009900"/>
          <p14:tracePt t="158732" x="5375275" y="3025775"/>
          <p14:tracePt t="158733" x="5375275" y="3033713"/>
          <p14:tracePt t="158734" x="5367338" y="3049588"/>
          <p14:tracePt t="158735" x="5367338" y="3055938"/>
          <p14:tracePt t="158736" x="5367338" y="3063875"/>
          <p14:tracePt t="158737" x="5367338" y="3079750"/>
          <p14:tracePt t="158738" x="5367338" y="3087688"/>
          <p14:tracePt t="158739" x="5367338" y="3095625"/>
          <p14:tracePt t="158740" x="5367338" y="3111500"/>
          <p14:tracePt t="158741" x="5367338" y="3119438"/>
          <p14:tracePt t="158742" x="5367338" y="3135313"/>
          <p14:tracePt t="158744" x="5367338" y="3143250"/>
          <p14:tracePt t="158745" x="5367338" y="3151188"/>
          <p14:tracePt t="158745" x="5367338" y="3159125"/>
          <p14:tracePt t="158746" x="5367338" y="3175000"/>
          <p14:tracePt t="158747" x="5367338" y="3181350"/>
          <p14:tracePt t="158749" x="5367338" y="3189288"/>
          <p14:tracePt t="158749" x="5367338" y="3197225"/>
          <p14:tracePt t="158750" x="5367338" y="3205163"/>
          <p14:tracePt t="158751" x="5367338" y="3213100"/>
          <p14:tracePt t="158752" x="5367338" y="3221038"/>
          <p14:tracePt t="158753" x="5367338" y="3228975"/>
          <p14:tracePt t="158754" x="5367338" y="3244850"/>
          <p14:tracePt t="158755" x="5367338" y="3252788"/>
          <p14:tracePt t="158756" x="5367338" y="3260725"/>
          <p14:tracePt t="158757" x="5359400" y="3268663"/>
          <p14:tracePt t="158758" x="5359400" y="3276600"/>
          <p14:tracePt t="158759" x="5359400" y="3284538"/>
          <p14:tracePt t="158760" x="5359400" y="3292475"/>
          <p14:tracePt t="158762" x="5359400" y="3300413"/>
          <p14:tracePt t="158763" x="5359400" y="3314700"/>
          <p14:tracePt t="158764" x="5359400" y="3322638"/>
          <p14:tracePt t="158764" x="5359400" y="3330575"/>
          <p14:tracePt t="158765" x="5359400" y="3338513"/>
          <p14:tracePt t="158766" x="5359400" y="3346450"/>
          <p14:tracePt t="158768" x="5359400" y="3354388"/>
          <p14:tracePt t="158768" x="5359400" y="3362325"/>
          <p14:tracePt t="158769" x="5359400" y="3370263"/>
          <p14:tracePt t="158770" x="5359400" y="3386138"/>
          <p14:tracePt t="158771" x="5359400" y="3394075"/>
          <p14:tracePt t="158772" x="5359400" y="3402013"/>
          <p14:tracePt t="158773" x="5359400" y="3409950"/>
          <p14:tracePt t="158774" x="5351463" y="3417888"/>
          <p14:tracePt t="158775" x="5351463" y="3425825"/>
          <p14:tracePt t="158776" x="5351463" y="3440113"/>
          <p14:tracePt t="158777" x="5351463" y="3448050"/>
          <p14:tracePt t="158779" x="5351463" y="3455988"/>
          <p14:tracePt t="158780" x="5351463" y="3471863"/>
          <p14:tracePt t="158780" x="5351463" y="3479800"/>
          <p14:tracePt t="158781" x="5351463" y="3487738"/>
          <p14:tracePt t="158783" x="5343525" y="3503613"/>
          <p14:tracePt t="158797" x="5343525" y="3660775"/>
          <p14:tracePt t="158798" x="5343525" y="3676650"/>
          <p14:tracePt t="158799" x="5343525" y="3683000"/>
          <p14:tracePt t="158799" x="5343525" y="3698875"/>
          <p14:tracePt t="158800" x="5343525" y="3706813"/>
          <p14:tracePt t="158801" x="5343525" y="3722688"/>
          <p14:tracePt t="158803" x="5343525" y="3738563"/>
          <p14:tracePt t="158803" x="5335588" y="3746500"/>
          <p14:tracePt t="158804" x="5335588" y="3762375"/>
          <p14:tracePt t="158805" x="5335588" y="3770313"/>
          <p14:tracePt t="158806" x="5335588" y="3786188"/>
          <p14:tracePt t="158807" x="5335588" y="3802063"/>
          <p14:tracePt t="158808" x="5335588" y="3808413"/>
          <p14:tracePt t="158809" x="5335588" y="3816350"/>
          <p14:tracePt t="158810" x="5335588" y="3832225"/>
          <p14:tracePt t="158811" x="5335588" y="3840163"/>
          <p14:tracePt t="158813" x="5335588" y="3856038"/>
          <p14:tracePt t="158814" x="5335588" y="3863975"/>
          <p14:tracePt t="158815" x="5335588" y="3879850"/>
          <p14:tracePt t="158816" x="5335588" y="3887788"/>
          <p14:tracePt t="158816" x="5335588" y="3903663"/>
          <p14:tracePt t="158817" x="5335588" y="3919538"/>
          <p14:tracePt t="158818" x="5335588" y="3927475"/>
          <p14:tracePt t="158819" x="5335588" y="3933825"/>
          <p14:tracePt t="158820" x="5335588" y="3949700"/>
          <p14:tracePt t="158821" x="5327650" y="3957638"/>
          <p14:tracePt t="158823" x="5327650" y="3973513"/>
          <p14:tracePt t="158823" x="5327650" y="3981450"/>
          <p14:tracePt t="158824" x="5327650" y="3997325"/>
          <p14:tracePt t="158825" x="5327650" y="4005263"/>
          <p14:tracePt t="158826" x="5327650" y="4013200"/>
          <p14:tracePt t="158827" x="5327650" y="4021138"/>
          <p14:tracePt t="158828" x="5327650" y="4037013"/>
          <p14:tracePt t="158830" x="5327650" y="4044950"/>
          <p14:tracePt t="158830" x="5327650" y="4052888"/>
          <p14:tracePt t="158832" x="5327650" y="4059238"/>
          <p14:tracePt t="158832" x="5327650" y="4075113"/>
          <p14:tracePt t="158834" x="5327650" y="4083050"/>
          <p14:tracePt t="158834" x="5327650" y="4090988"/>
          <p14:tracePt t="158835" x="5327650" y="4098925"/>
          <p14:tracePt t="158836" x="5327650" y="4106863"/>
          <p14:tracePt t="158837" x="5327650" y="4114800"/>
          <p14:tracePt t="158838" x="5327650" y="4122738"/>
          <p14:tracePt t="158839" x="5327650" y="4130675"/>
          <p14:tracePt t="158840" x="5327650" y="4138613"/>
          <p14:tracePt t="158843" x="5327650" y="4146550"/>
          <p14:tracePt t="158843" x="5327650" y="4154488"/>
          <p14:tracePt t="158846" x="5327650" y="4162425"/>
          <p14:tracePt t="158847" x="5327650" y="4170363"/>
          <p14:tracePt t="158850" x="5327650" y="4176713"/>
          <p14:tracePt t="158851" x="5327650" y="4184650"/>
          <p14:tracePt t="158854" x="5327650" y="4192588"/>
          <p14:tracePt t="158855" x="5327650" y="4200525"/>
          <p14:tracePt t="158857" x="5327650" y="4208463"/>
          <p14:tracePt t="158862" x="5335588" y="4216400"/>
          <p14:tracePt t="158864" x="5335588" y="4224338"/>
          <p14:tracePt t="158868" x="5335588" y="4232275"/>
          <p14:tracePt t="158871" x="5335588" y="4240213"/>
          <p14:tracePt t="158875" x="5335588" y="4248150"/>
          <p14:tracePt t="158880" x="5335588" y="4256088"/>
          <p14:tracePt t="158887" x="5335588" y="4264025"/>
          <p14:tracePt t="158892" x="5335588" y="4271963"/>
          <p14:tracePt t="158901" x="5335588" y="4279900"/>
          <p14:tracePt t="158905" x="5335588" y="4287838"/>
          <p14:tracePt t="158908" x="5335588" y="4295775"/>
          <p14:tracePt t="158912" x="5335588" y="4302125"/>
          <p14:tracePt t="158914" x="5335588" y="4310063"/>
          <p14:tracePt t="158919" x="5335588" y="4318000"/>
          <p14:tracePt t="158920" x="5335588" y="4325938"/>
          <p14:tracePt t="158923" x="5335588" y="4333875"/>
          <p14:tracePt t="158926" x="5335588" y="4341813"/>
          <p14:tracePt t="158926" x="5335588" y="4349750"/>
          <p14:tracePt t="158928" x="5335588" y="4357688"/>
          <p14:tracePt t="158930" x="5335588" y="4365625"/>
          <p14:tracePt t="158933" x="5335588" y="4373563"/>
          <p14:tracePt t="158933" x="5335588" y="4381500"/>
          <p14:tracePt t="158935" x="5335588" y="4389438"/>
          <p14:tracePt t="158938" x="5335588" y="4397375"/>
          <p14:tracePt t="158939" x="5335588" y="4405313"/>
          <p14:tracePt t="158940" x="5327650" y="4413250"/>
          <p14:tracePt t="158943" x="5327650" y="4421188"/>
          <p14:tracePt t="158944" x="5327650" y="4427538"/>
          <p14:tracePt t="158946" x="5327650" y="4435475"/>
          <p14:tracePt t="158947" x="5327650" y="4443413"/>
          <p14:tracePt t="158948" x="5327650" y="4451350"/>
          <p14:tracePt t="158949" x="5327650" y="4459288"/>
          <p14:tracePt t="158950" x="5327650" y="4467225"/>
          <p14:tracePt t="158951" x="5327650" y="4475163"/>
          <p14:tracePt t="158953" x="5327650" y="4483100"/>
          <p14:tracePt t="158954" x="5327650" y="4491038"/>
          <p14:tracePt t="158955" x="5327650" y="4498975"/>
          <p14:tracePt t="158956" x="5327650" y="4506913"/>
          <p14:tracePt t="158957" x="5327650" y="4514850"/>
          <p14:tracePt t="158959" x="5327650" y="4522788"/>
          <p14:tracePt t="158959" x="5327650" y="4530725"/>
          <p14:tracePt t="158960" x="5327650" y="4538663"/>
          <p14:tracePt t="158961" x="5327650" y="4546600"/>
          <p14:tracePt t="158963" x="5327650" y="4560888"/>
          <p14:tracePt t="158965" x="5327650" y="4576763"/>
          <p14:tracePt t="158967" x="5327650" y="4584700"/>
          <p14:tracePt t="158967" x="5327650" y="4592638"/>
          <p14:tracePt t="158968" x="5327650" y="4600575"/>
          <p14:tracePt t="158970" x="5327650" y="4616450"/>
          <p14:tracePt t="158972" x="5327650" y="4632325"/>
          <p14:tracePt t="158974" x="5327650" y="4640263"/>
          <p14:tracePt t="158976" x="5327650" y="4648200"/>
          <p14:tracePt t="158976" x="5327650" y="4656138"/>
          <p14:tracePt t="158978" x="5327650" y="4664075"/>
          <p14:tracePt t="158980" x="5327650" y="4672013"/>
          <p14:tracePt t="158980" x="5327650" y="4678363"/>
          <p14:tracePt t="158981" x="5327650" y="4686300"/>
          <p14:tracePt t="158983" x="5327650" y="4694238"/>
          <p14:tracePt t="158983" x="5327650" y="4702175"/>
          <p14:tracePt t="158984" x="5327650" y="4710113"/>
          <p14:tracePt t="158985" x="5327650" y="4718050"/>
          <p14:tracePt t="158986" x="5327650" y="4725988"/>
          <p14:tracePt t="158988" x="5327650" y="4741863"/>
          <p14:tracePt t="158990" x="5327650" y="4749800"/>
          <p14:tracePt t="158991" x="5327650" y="4757738"/>
          <p14:tracePt t="158993" x="5327650" y="4765675"/>
          <p14:tracePt t="158993" x="5327650" y="4773613"/>
          <p14:tracePt t="158995" x="5327650" y="4789488"/>
          <p14:tracePt t="158997" x="5327650" y="4797425"/>
          <p14:tracePt t="158998" x="5327650" y="4803775"/>
          <p14:tracePt t="158999" x="5327650" y="4811713"/>
          <p14:tracePt t="159001" x="5327650" y="4819650"/>
          <p14:tracePt t="159003" x="5327650" y="4827588"/>
          <p14:tracePt t="159003" x="5319713" y="4835525"/>
          <p14:tracePt t="159004" x="5319713" y="4843463"/>
          <p14:tracePt t="159006" x="5319713" y="4851400"/>
          <p14:tracePt t="159007" x="5319713" y="4859338"/>
          <p14:tracePt t="159008" x="5319713" y="4867275"/>
          <p14:tracePt t="159010" x="5319713" y="4883150"/>
          <p14:tracePt t="159013" x="5319713" y="4899025"/>
          <p14:tracePt t="159014" x="5319713" y="4906963"/>
          <p14:tracePt t="159015" x="5319713" y="4914900"/>
          <p14:tracePt t="159016" x="5311775" y="4922838"/>
          <p14:tracePt t="159017" x="5311775" y="4929188"/>
          <p14:tracePt t="159019" x="5311775" y="4937125"/>
          <p14:tracePt t="159019" x="5311775" y="4945063"/>
          <p14:tracePt t="159020" x="5311775" y="4953000"/>
          <p14:tracePt t="159021" x="5311775" y="4960938"/>
          <p14:tracePt t="159022" x="5311775" y="4968875"/>
          <p14:tracePt t="159024" x="5311775" y="4984750"/>
          <p14:tracePt t="159025" x="5311775" y="4992688"/>
          <p14:tracePt t="159028" x="5311775" y="5008563"/>
          <p14:tracePt t="159028" x="5311775" y="5016500"/>
          <p14:tracePt t="159030" x="5311775" y="5024438"/>
          <p14:tracePt t="159032" x="5311775" y="5040313"/>
          <p14:tracePt t="159034" x="5311775" y="5054600"/>
          <p14:tracePt t="159034" x="5311775" y="5062538"/>
          <p14:tracePt t="159035" x="5311775" y="5070475"/>
          <p14:tracePt t="159036" x="5311775" y="5078413"/>
          <p14:tracePt t="159037" x="5311775" y="5086350"/>
          <p14:tracePt t="159038" x="5311775" y="5094288"/>
          <p14:tracePt t="159039" x="5311775" y="5102225"/>
          <p14:tracePt t="159040" x="5311775" y="5110163"/>
          <p14:tracePt t="159041" x="5311775" y="5118100"/>
          <p14:tracePt t="159043" x="5311775" y="5133975"/>
          <p14:tracePt t="159044" x="5311775" y="5141913"/>
          <p14:tracePt t="159046" x="5311775" y="5149850"/>
          <p14:tracePt t="159048" x="5311775" y="5165725"/>
          <p14:tracePt t="159050" x="5311775" y="5180013"/>
          <p14:tracePt t="159051" x="5311775" y="5187950"/>
          <p14:tracePt t="159053" x="5311775" y="5195888"/>
          <p14:tracePt t="159053" x="5311775" y="5203825"/>
          <p14:tracePt t="159054" x="5311775" y="5211763"/>
          <p14:tracePt t="159055" x="5311775" y="5219700"/>
          <p14:tracePt t="159056" x="5311775" y="5227638"/>
          <p14:tracePt t="159058" x="5311775" y="5235575"/>
          <p14:tracePt t="159060" x="5311775" y="5251450"/>
          <p14:tracePt t="159061" x="5311775" y="5259388"/>
          <p14:tracePt t="159063" x="5311775" y="5267325"/>
          <p14:tracePt t="159064" x="5311775" y="5275263"/>
          <p14:tracePt t="159065" x="5311775" y="5283200"/>
          <p14:tracePt t="159066" x="5311775" y="5291138"/>
          <p14:tracePt t="159067" x="5311775" y="5299075"/>
          <p14:tracePt t="159068" x="5311775" y="5305425"/>
          <p14:tracePt t="159071" x="5311775" y="5313363"/>
          <p14:tracePt t="159073" x="5311775" y="5321300"/>
          <p14:tracePt t="159073" x="5311775" y="5329238"/>
          <p14:tracePt t="159074" x="5311775" y="5337175"/>
          <p14:tracePt t="159075" x="5311775" y="5345113"/>
          <p14:tracePt t="159078" x="5311775" y="5353050"/>
          <p14:tracePt t="159080" x="5311775" y="5360988"/>
          <p14:tracePt t="159080" x="5311775" y="5368925"/>
          <p14:tracePt t="159082" x="5311775" y="5376863"/>
          <p14:tracePt t="159083" x="5311775" y="5384800"/>
          <p14:tracePt t="159087" x="5311775" y="5392738"/>
          <p14:tracePt t="159087" x="5311775" y="5400675"/>
          <p14:tracePt t="159091" x="5311775" y="5408613"/>
          <p14:tracePt t="159091" x="5311775" y="5416550"/>
          <p14:tracePt t="159095" x="5311775" y="5424488"/>
          <p14:tracePt t="159097" x="5311775" y="5430838"/>
          <p14:tracePt t="159100" x="5311775" y="5438775"/>
          <p14:tracePt t="159103" x="5311775" y="5446713"/>
          <p14:tracePt t="159108" x="5311775" y="5454650"/>
          <p14:tracePt t="159112" x="5311775" y="5462588"/>
          <p14:tracePt t="159116" x="5311775" y="5470525"/>
          <p14:tracePt t="159122" x="5311775" y="5478463"/>
          <p14:tracePt t="159127" x="5311775" y="5486400"/>
          <p14:tracePt t="159130" x="5319713" y="5486400"/>
          <p14:tracePt t="159131" x="5319713" y="5494338"/>
          <p14:tracePt t="159137" x="5327650" y="5502275"/>
          <p14:tracePt t="159142" x="5327650" y="5510213"/>
          <p14:tracePt t="159144" x="5335588" y="5510213"/>
          <p14:tracePt t="159145" x="5335588" y="5518150"/>
          <p14:tracePt t="159145" x="5335588" y="5526088"/>
          <p14:tracePt t="159149" x="5335588" y="5534025"/>
          <p14:tracePt t="159150" x="5335588" y="5541963"/>
          <p14:tracePt t="159151" x="5343525" y="5541963"/>
          <p14:tracePt t="159154" x="5343525" y="5548313"/>
          <p14:tracePt t="159157" x="5343525" y="5556250"/>
          <p14:tracePt t="159159" x="5343525" y="5564188"/>
          <p14:tracePt t="159159" x="5351463" y="5564188"/>
          <p14:tracePt t="159160" x="5351463" y="5572125"/>
          <p14:tracePt t="159164" x="5351463" y="5580063"/>
          <p14:tracePt t="159167" x="5351463" y="5588000"/>
          <p14:tracePt t="159169" x="5359400" y="5595938"/>
          <p14:tracePt t="159172" x="5359400" y="5603875"/>
          <p14:tracePt t="159172" x="5359400" y="5611813"/>
          <p14:tracePt t="159176" x="5359400" y="5619750"/>
          <p14:tracePt t="159176" x="5359400" y="5627688"/>
          <p14:tracePt t="159177" x="5367338" y="5627688"/>
          <p14:tracePt t="159178" x="5367338" y="5635625"/>
          <p14:tracePt t="159180" x="5367338" y="5643563"/>
          <p14:tracePt t="159182" x="5367338" y="5651500"/>
          <p14:tracePt t="159186" x="5375275" y="5659438"/>
          <p14:tracePt t="159186" x="5375275" y="5667375"/>
          <p14:tracePt t="159190" x="5375275" y="5673725"/>
          <p14:tracePt t="159190" x="5375275" y="5681663"/>
          <p14:tracePt t="159193" x="5375275" y="5689600"/>
          <p14:tracePt t="159194" x="5375275" y="5697538"/>
          <p14:tracePt t="159197" x="5375275" y="5705475"/>
          <p14:tracePt t="159201" x="5375275" y="5713413"/>
          <p14:tracePt t="159204" x="5375275" y="5721350"/>
          <p14:tracePt t="159206" x="5375275" y="5729288"/>
          <p14:tracePt t="159207" x="5375275" y="5737225"/>
          <p14:tracePt t="159210" x="5375275" y="5745163"/>
          <p14:tracePt t="159213" x="5383213" y="5753100"/>
          <p14:tracePt t="159217" x="5383213" y="5761038"/>
          <p14:tracePt t="159223" x="5383213" y="5768975"/>
          <p14:tracePt t="159232" x="5383213" y="5776913"/>
          <p14:tracePt t="159246" x="5383213" y="5784850"/>
          <p14:tracePt t="159313" x="5383213" y="5792788"/>
          <p14:tracePt t="159324" x="5383213" y="5799138"/>
          <p14:tracePt t="159328" x="5383213" y="5807075"/>
          <p14:tracePt t="159338" x="5383213" y="5815013"/>
          <p14:tracePt t="159351" x="5383213" y="5822950"/>
          <p14:tracePt t="159363" x="5391150" y="5822950"/>
          <p14:tracePt t="159516" x="5399088" y="5815013"/>
          <p14:tracePt t="159517" x="5407025" y="5807075"/>
          <p14:tracePt t="159519" x="5407025" y="5799138"/>
          <p14:tracePt t="159519" x="5414963" y="5799138"/>
          <p14:tracePt t="159520" x="5414963" y="5792788"/>
          <p14:tracePt t="159521" x="5414963" y="5784850"/>
          <p14:tracePt t="159522" x="5422900" y="5784850"/>
          <p14:tracePt t="159523" x="5429250" y="5776913"/>
          <p14:tracePt t="159524" x="5429250" y="5768975"/>
          <p14:tracePt t="159525" x="5437188" y="5761038"/>
          <p14:tracePt t="159527" x="5445125" y="5753100"/>
          <p14:tracePt t="159528" x="5445125" y="5745163"/>
          <p14:tracePt t="159530" x="5453063" y="5737225"/>
          <p14:tracePt t="159530" x="5461000" y="5729288"/>
          <p14:tracePt t="159533" x="5468938" y="5713413"/>
          <p14:tracePt t="159534" x="5476875" y="5705475"/>
          <p14:tracePt t="159535" x="5484813" y="5697538"/>
          <p14:tracePt t="159536" x="5484813" y="5689600"/>
          <p14:tracePt t="159537" x="5492750" y="5689600"/>
          <p14:tracePt t="159538" x="5500688" y="5673725"/>
          <p14:tracePt t="159539" x="5508625" y="5673725"/>
          <p14:tracePt t="159540" x="5516563" y="5659438"/>
          <p14:tracePt t="159541" x="5524500" y="5659438"/>
          <p14:tracePt t="159542" x="5532438" y="5651500"/>
          <p14:tracePt t="159543" x="5540375" y="5643563"/>
          <p14:tracePt t="159544" x="5540375" y="5635625"/>
          <p14:tracePt t="159545" x="5554663" y="5619750"/>
          <p14:tracePt t="159546" x="5562600" y="5611813"/>
          <p14:tracePt t="159548" x="5570538" y="5603875"/>
          <p14:tracePt t="159548" x="5578475" y="5595938"/>
          <p14:tracePt t="159549" x="5586413" y="5580063"/>
          <p14:tracePt t="159551" x="5594350" y="5572125"/>
          <p14:tracePt t="159551" x="5602288" y="5556250"/>
          <p14:tracePt t="159552" x="5610225" y="5541963"/>
          <p14:tracePt t="159553" x="5618163" y="5534025"/>
          <p14:tracePt t="159554" x="5634038" y="5518150"/>
          <p14:tracePt t="159555" x="5641975" y="5510213"/>
          <p14:tracePt t="159556" x="5649913" y="5494338"/>
          <p14:tracePt t="159557" x="5657850" y="5478463"/>
          <p14:tracePt t="159558" x="5665788" y="5462588"/>
          <p14:tracePt t="159559" x="5680075" y="5446713"/>
          <p14:tracePt t="159560" x="5695950" y="5438775"/>
          <p14:tracePt t="159561" x="5695950" y="5424488"/>
          <p14:tracePt t="159563" x="5711825" y="5408613"/>
          <p14:tracePt t="159564" x="5727700" y="5392738"/>
          <p14:tracePt t="159564" x="5735638" y="5376863"/>
          <p14:tracePt t="159566" x="5743575" y="5360988"/>
          <p14:tracePt t="159566" x="5759450" y="5345113"/>
          <p14:tracePt t="159567" x="5767388" y="5329238"/>
          <p14:tracePt t="159569" x="5783263" y="5313363"/>
          <p14:tracePt t="159569" x="5791200" y="5299075"/>
          <p14:tracePt t="159570" x="5797550" y="5283200"/>
          <p14:tracePt t="159571" x="5813425" y="5267325"/>
          <p14:tracePt t="159572" x="5821363" y="5251450"/>
          <p14:tracePt t="159573" x="5837238" y="5235575"/>
          <p14:tracePt t="159574" x="5853113" y="5211763"/>
          <p14:tracePt t="159575" x="5861050" y="5195888"/>
          <p14:tracePt t="159576" x="5868988" y="5187950"/>
          <p14:tracePt t="159577" x="5884863" y="5173663"/>
          <p14:tracePt t="159578" x="5892800" y="5149850"/>
          <p14:tracePt t="159580" x="5908675" y="5133975"/>
          <p14:tracePt t="159580" x="5922963" y="5118100"/>
          <p14:tracePt t="159582" x="5930900" y="5102225"/>
          <p14:tracePt t="159583" x="5946775" y="5078413"/>
          <p14:tracePt t="159584" x="5954713" y="5062538"/>
          <p14:tracePt t="159584" x="5962650" y="5048250"/>
          <p14:tracePt t="159586" x="5978525" y="5032375"/>
          <p14:tracePt t="159586" x="5994400" y="5008563"/>
          <p14:tracePt t="159587" x="6002338" y="4992688"/>
          <p14:tracePt t="159588" x="6018213" y="4968875"/>
          <p14:tracePt t="159589" x="6026150" y="4960938"/>
          <p14:tracePt t="159590" x="6034088" y="4937125"/>
          <p14:tracePt t="159591" x="6048375" y="4922838"/>
          <p14:tracePt t="159592" x="6056313" y="4899025"/>
          <p14:tracePt t="159593" x="6072188" y="4875213"/>
          <p14:tracePt t="159595" x="6080125" y="4859338"/>
          <p14:tracePt t="159595" x="6096000" y="4843463"/>
          <p14:tracePt t="159596" x="6103938" y="4827588"/>
          <p14:tracePt t="159597" x="6111875" y="4803775"/>
          <p14:tracePt t="159599" x="6127750" y="4789488"/>
          <p14:tracePt t="159600" x="6135688" y="4765675"/>
          <p14:tracePt t="159600" x="6151563" y="4749800"/>
          <p14:tracePt t="159601" x="6157913" y="4725988"/>
          <p14:tracePt t="159603" x="6173788" y="4710113"/>
          <p14:tracePt t="159604" x="6181725" y="4686300"/>
          <p14:tracePt t="159604" x="6189663" y="4672013"/>
          <p14:tracePt t="159605" x="6197600" y="4656138"/>
          <p14:tracePt t="159606" x="6213475" y="4640263"/>
          <p14:tracePt t="159607" x="6221413" y="4616450"/>
          <p14:tracePt t="159608" x="6229350" y="4600575"/>
          <p14:tracePt t="159609" x="6245225" y="4584700"/>
          <p14:tracePt t="159610" x="6253163" y="4568825"/>
          <p14:tracePt t="159611" x="6269038" y="4552950"/>
          <p14:tracePt t="159613" x="6276975" y="4530725"/>
          <p14:tracePt t="159614" x="6291263" y="4514850"/>
          <p14:tracePt t="159614" x="6299200" y="4498975"/>
          <p14:tracePt t="159616" x="6315075" y="4483100"/>
          <p14:tracePt t="159616" x="6323013" y="4467225"/>
          <p14:tracePt t="159617" x="6338888" y="4451350"/>
          <p14:tracePt t="159618" x="6346825" y="4435475"/>
          <p14:tracePt t="159619" x="6362700" y="4421188"/>
          <p14:tracePt t="159621" x="6370638" y="4405313"/>
          <p14:tracePt t="159621" x="6386513" y="4397375"/>
          <p14:tracePt t="159622" x="6394450" y="4381500"/>
          <p14:tracePt t="159623" x="6408738" y="4365625"/>
          <p14:tracePt t="159624" x="6416675" y="4349750"/>
          <p14:tracePt t="159625" x="6424613" y="4333875"/>
          <p14:tracePt t="159626" x="6440488" y="4318000"/>
          <p14:tracePt t="159627" x="6448425" y="4302125"/>
          <p14:tracePt t="159628" x="6464300" y="4287838"/>
          <p14:tracePt t="159630" x="6472238" y="4279900"/>
          <p14:tracePt t="159630" x="6480175" y="4264025"/>
          <p14:tracePt t="159631" x="6488113" y="4248150"/>
          <p14:tracePt t="159633" x="6496050" y="4240213"/>
          <p14:tracePt t="159633" x="6511925" y="4224338"/>
          <p14:tracePt t="159634" x="6519863" y="4208463"/>
          <p14:tracePt t="159635" x="6526213" y="4200525"/>
          <p14:tracePt t="159636" x="6534150" y="4184650"/>
          <p14:tracePt t="159638" x="6542088" y="4176713"/>
          <p14:tracePt t="159638" x="6550025" y="4162425"/>
          <p14:tracePt t="159639" x="6557963" y="4154488"/>
          <p14:tracePt t="159640" x="6565900" y="4138613"/>
          <p14:tracePt t="159641" x="6573838" y="4130675"/>
          <p14:tracePt t="159643" x="6581775" y="4114800"/>
          <p14:tracePt t="159643" x="6581775" y="4106863"/>
          <p14:tracePt t="159644" x="6589713" y="4098925"/>
          <p14:tracePt t="159645" x="6589713" y="4083050"/>
          <p14:tracePt t="159646" x="6597650" y="4075113"/>
          <p14:tracePt t="159647" x="6605588" y="4067175"/>
          <p14:tracePt t="159649" x="6613525" y="4052888"/>
          <p14:tracePt t="159650" x="6613525" y="4044950"/>
          <p14:tracePt t="159650" x="6621463" y="4037013"/>
          <p14:tracePt t="159651" x="6629400" y="4021138"/>
          <p14:tracePt t="159654" x="6637338" y="4013200"/>
          <p14:tracePt t="159655" x="6637338" y="3997325"/>
          <p14:tracePt t="159655" x="6637338" y="3989388"/>
          <p14:tracePt t="159656" x="6645275" y="3981450"/>
          <p14:tracePt t="159659" x="6645275" y="3973513"/>
          <p14:tracePt t="159659" x="6645275" y="3965575"/>
          <p14:tracePt t="159660" x="6645275" y="3957638"/>
          <p14:tracePt t="159661" x="6645275" y="3949700"/>
          <p14:tracePt t="159663" x="6645275" y="3941763"/>
          <p14:tracePt t="159664" x="6651625" y="3933825"/>
          <p14:tracePt t="159665" x="6651625" y="3927475"/>
          <p14:tracePt t="159666" x="6659563" y="3919538"/>
          <p14:tracePt t="159667" x="6659563" y="3911600"/>
          <p14:tracePt t="159668" x="6659563" y="3903663"/>
          <p14:tracePt t="159669" x="6659563" y="3895725"/>
          <p14:tracePt t="159672" x="6659563" y="3879850"/>
          <p14:tracePt t="159674" x="6659563" y="3871913"/>
          <p14:tracePt t="159674" x="6667500" y="3863975"/>
          <p14:tracePt t="159675" x="6667500" y="3856038"/>
          <p14:tracePt t="159678" x="6667500" y="3848100"/>
          <p14:tracePt t="159678" x="6667500" y="3840163"/>
          <p14:tracePt t="159680" x="6667500" y="3832225"/>
          <p14:tracePt t="159681" x="6667500" y="3824288"/>
          <p14:tracePt t="159683" x="6667500" y="3816350"/>
          <p14:tracePt t="159683" x="6667500" y="3808413"/>
          <p14:tracePt t="159684" x="6667500" y="3802063"/>
          <p14:tracePt t="159685" x="6667500" y="3794125"/>
          <p14:tracePt t="159686" x="6667500" y="3786188"/>
          <p14:tracePt t="159688" x="6667500" y="3778250"/>
          <p14:tracePt t="159688" x="6667500" y="3770313"/>
          <p14:tracePt t="159690" x="6667500" y="3762375"/>
          <p14:tracePt t="159690" x="6667500" y="3754438"/>
          <p14:tracePt t="159691" x="6667500" y="3746500"/>
          <p14:tracePt t="159694" x="6667500" y="3730625"/>
          <p14:tracePt t="159694" x="6667500" y="3722688"/>
          <p14:tracePt t="159695" x="6667500" y="3714750"/>
          <p14:tracePt t="159696" x="6667500" y="3706813"/>
          <p14:tracePt t="159697" x="6667500" y="3698875"/>
          <p14:tracePt t="159698" x="6667500" y="3683000"/>
          <p14:tracePt t="159699" x="6667500" y="3676650"/>
          <p14:tracePt t="159700" x="6667500" y="3668713"/>
          <p14:tracePt t="159701" x="6667500" y="3660775"/>
          <p14:tracePt t="159702" x="6667500" y="3644900"/>
          <p14:tracePt t="159703" x="6667500" y="3636963"/>
          <p14:tracePt t="159704" x="6667500" y="3621088"/>
          <p14:tracePt t="159707" x="6667500" y="3605213"/>
          <p14:tracePt t="159708" x="6667500" y="3589338"/>
          <p14:tracePt t="159708" x="6659563" y="3581400"/>
          <p14:tracePt t="159709" x="6659563" y="3565525"/>
          <p14:tracePt t="159710" x="6659563" y="3557588"/>
          <p14:tracePt t="159712" x="6651625" y="3543300"/>
          <p14:tracePt t="159713" x="6651625" y="3527425"/>
          <p14:tracePt t="159714" x="6651625" y="3519488"/>
          <p14:tracePt t="159714" x="6651625" y="3503613"/>
          <p14:tracePt t="159715" x="6645275" y="3487738"/>
          <p14:tracePt t="159716" x="6645275" y="3479800"/>
          <p14:tracePt t="159717" x="6645275" y="3463925"/>
          <p14:tracePt t="159718" x="6637338" y="3448050"/>
          <p14:tracePt t="159719" x="6637338" y="3432175"/>
          <p14:tracePt t="159720" x="6629400" y="3425825"/>
          <p14:tracePt t="159721" x="6629400" y="3417888"/>
          <p14:tracePt t="159722" x="6629400" y="3402013"/>
          <p14:tracePt t="159723" x="6621463" y="3386138"/>
          <p14:tracePt t="159724" x="6621463" y="3378200"/>
          <p14:tracePt t="159726" x="6613525" y="3362325"/>
          <p14:tracePt t="159726" x="6613525" y="3354388"/>
          <p14:tracePt t="159728" x="6613525" y="3338513"/>
          <p14:tracePt t="159728" x="6605588" y="3322638"/>
          <p14:tracePt t="159730" x="6605588" y="3314700"/>
          <p14:tracePt t="159730" x="6597650" y="3300413"/>
          <p14:tracePt t="159731" x="6597650" y="3284538"/>
          <p14:tracePt t="159733" x="6589713" y="3276600"/>
          <p14:tracePt t="159733" x="6589713" y="3268663"/>
          <p14:tracePt t="159734" x="6581775" y="3252788"/>
          <p14:tracePt t="159735" x="6581775" y="3236913"/>
          <p14:tracePt t="159737" x="6581775" y="3228975"/>
          <p14:tracePt t="159737" x="6573838" y="3213100"/>
          <p14:tracePt t="159738" x="6573838" y="3205163"/>
          <p14:tracePt t="159739" x="6573838" y="3197225"/>
          <p14:tracePt t="159740" x="6573838" y="3181350"/>
          <p14:tracePt t="159741" x="6565900" y="3175000"/>
          <p14:tracePt t="159743" x="6565900" y="3167063"/>
          <p14:tracePt t="159743" x="6565900" y="3151188"/>
          <p14:tracePt t="159744" x="6557963" y="3143250"/>
          <p14:tracePt t="159745" x="6557963" y="3127375"/>
          <p14:tracePt t="159747" x="6557963" y="3119438"/>
          <p14:tracePt t="159748" x="6557963" y="3111500"/>
          <p14:tracePt t="159748" x="6550025" y="3095625"/>
          <p14:tracePt t="159749" x="6550025" y="3087688"/>
          <p14:tracePt t="159750" x="6550025" y="3079750"/>
          <p14:tracePt t="159751" x="6542088" y="3071813"/>
          <p14:tracePt t="159752" x="6542088" y="3055938"/>
          <p14:tracePt t="159753" x="6542088" y="3049588"/>
          <p14:tracePt t="159754" x="6542088" y="3041650"/>
          <p14:tracePt t="159755" x="6542088" y="3033713"/>
          <p14:tracePt t="159756" x="6534150" y="3017838"/>
          <p14:tracePt t="159757" x="6534150" y="3009900"/>
          <p14:tracePt t="159758" x="6534150" y="3001963"/>
          <p14:tracePt t="159760" x="6534150" y="2994025"/>
          <p14:tracePt t="159760" x="6526213" y="2986088"/>
          <p14:tracePt t="159761" x="6526213" y="2978150"/>
          <p14:tracePt t="159763" x="6526213" y="2970213"/>
          <p14:tracePt t="159764" x="6526213" y="2962275"/>
          <p14:tracePt t="159765" x="6526213" y="2946400"/>
          <p14:tracePt t="159766" x="6526213" y="2930525"/>
          <p14:tracePt t="159769" x="6526213" y="2924175"/>
          <p14:tracePt t="159769" x="6519863" y="2916238"/>
          <p14:tracePt t="159770" x="6519863" y="2900363"/>
          <p14:tracePt t="159773" x="6519863" y="2892425"/>
          <p14:tracePt t="159773" x="6519863" y="2884488"/>
          <p14:tracePt t="159774" x="6519863" y="2876550"/>
          <p14:tracePt t="159775" x="6519863" y="2868613"/>
          <p14:tracePt t="159777" x="6519863" y="2860675"/>
          <p14:tracePt t="159777" x="6519863" y="2852738"/>
          <p14:tracePt t="159778" x="6519863" y="2844800"/>
          <p14:tracePt t="159780" x="6519863" y="2836863"/>
          <p14:tracePt t="159782" x="6519863" y="2820988"/>
          <p14:tracePt t="159783" x="6519863" y="2805113"/>
          <p14:tracePt t="159797" x="6519863" y="2727325"/>
          <p14:tracePt t="159797" x="6519863" y="2719388"/>
          <p14:tracePt t="159798" x="6519863" y="2711450"/>
          <p14:tracePt t="159800" x="6519863" y="2703513"/>
          <p14:tracePt t="159802" x="6519863" y="2695575"/>
          <p14:tracePt t="159803" x="6519863" y="2687638"/>
          <p14:tracePt t="159803" x="6519863" y="2681288"/>
          <p14:tracePt t="159806" x="6519863" y="2673350"/>
          <p14:tracePt t="159806" x="6519863" y="2665413"/>
          <p14:tracePt t="159807" x="6519863" y="2657475"/>
          <p14:tracePt t="159808" x="6519863" y="2649538"/>
          <p14:tracePt t="159809" x="6519863" y="2641600"/>
          <p14:tracePt t="159812" x="6519863" y="2633663"/>
          <p14:tracePt t="159813" x="6519863" y="2625725"/>
          <p14:tracePt t="159814" x="6519863" y="2617788"/>
          <p14:tracePt t="159815" x="6519863" y="2609850"/>
          <p14:tracePt t="159815" x="6519863" y="2601913"/>
          <p14:tracePt t="159816" x="6519863" y="2593975"/>
          <p14:tracePt t="159818" x="6519863" y="2586038"/>
          <p14:tracePt t="159818" x="6519863" y="2578100"/>
          <p14:tracePt t="159819" x="6519863" y="2570163"/>
          <p14:tracePt t="159822" x="6519863" y="2562225"/>
          <p14:tracePt t="159822" x="6519863" y="2555875"/>
          <p14:tracePt t="159823" x="6519863" y="2547938"/>
          <p14:tracePt t="159824" x="6519863" y="2540000"/>
          <p14:tracePt t="159827" x="6519863" y="2532063"/>
          <p14:tracePt t="159828" x="6519863" y="2524125"/>
          <p14:tracePt t="159828" x="6519863" y="2516188"/>
          <p14:tracePt t="159830" x="6519863" y="2508250"/>
          <p14:tracePt t="159830" x="6519863" y="2500313"/>
          <p14:tracePt t="159832" x="6519863" y="2484438"/>
          <p14:tracePt t="159835" x="6519863" y="2476500"/>
          <p14:tracePt t="159835" x="6519863" y="2468563"/>
          <p14:tracePt t="159837" x="6519863" y="2460625"/>
          <p14:tracePt t="159837" x="6519863" y="2452688"/>
          <p14:tracePt t="159839" x="6519863" y="2444750"/>
          <p14:tracePt t="159841" x="6519863" y="2436813"/>
          <p14:tracePt t="159843" x="6519863" y="2430463"/>
          <p14:tracePt t="159844" x="6519863" y="2422525"/>
          <p14:tracePt t="159847" x="6519863" y="2414588"/>
          <p14:tracePt t="159849" x="6526213" y="2406650"/>
          <p14:tracePt t="159850" x="6526213" y="2398713"/>
          <p14:tracePt t="159854" x="6526213" y="2390775"/>
          <p14:tracePt t="159857" x="6534150" y="2382838"/>
          <p14:tracePt t="159863" x="6534150" y="2374900"/>
          <p14:tracePt t="159864" x="6542088" y="2374900"/>
          <p14:tracePt t="159867" x="6542088" y="2366963"/>
          <p14:tracePt t="159869" x="6550025" y="2359025"/>
          <p14:tracePt t="159876" x="6550025" y="2351088"/>
          <p14:tracePt t="159880" x="6550025" y="2343150"/>
          <p14:tracePt t="159882" x="6557963" y="2343150"/>
          <p14:tracePt t="159887" x="6557963" y="2335213"/>
          <p14:tracePt t="159891" x="6565900" y="2335213"/>
          <p14:tracePt t="159893" x="6565900" y="2327275"/>
          <p14:tracePt t="159900" x="6565900" y="2319338"/>
          <p14:tracePt t="159903" x="6573838" y="2319338"/>
          <p14:tracePt t="159904" x="6573838" y="2311400"/>
          <p14:tracePt t="159909" x="6581775" y="2311400"/>
          <p14:tracePt t="159912" x="6581775" y="2305050"/>
          <p14:tracePt t="159916" x="6589713" y="2305050"/>
          <p14:tracePt t="159921" x="6589713" y="2297113"/>
          <p14:tracePt t="159923" x="6597650" y="2297113"/>
          <p14:tracePt t="159932" x="6597650" y="2289175"/>
          <p14:tracePt t="159933" x="6605588" y="2289175"/>
          <p14:tracePt t="160243" x="6605588" y="2297113"/>
          <p14:tracePt t="160249" x="6605588" y="2305050"/>
          <p14:tracePt t="160250" x="6605588" y="2311400"/>
          <p14:tracePt t="160251" x="6597650" y="2311400"/>
          <p14:tracePt t="160254" x="6597650" y="2319338"/>
          <p14:tracePt t="160257" x="6597650" y="2327275"/>
          <p14:tracePt t="160257" x="6597650" y="2335213"/>
          <p14:tracePt t="160260" x="6597650" y="2343150"/>
          <p14:tracePt t="160261" x="6589713" y="2351088"/>
          <p14:tracePt t="160265" x="6589713" y="2359025"/>
          <p14:tracePt t="160265" x="6589713" y="2366963"/>
          <p14:tracePt t="160269" x="6589713" y="2374900"/>
          <p14:tracePt t="160271" x="6589713" y="2382838"/>
          <p14:tracePt t="160273" x="6589713" y="2390775"/>
          <p14:tracePt t="160275" x="6581775" y="2398713"/>
          <p14:tracePt t="160275" x="6581775" y="2406650"/>
          <p14:tracePt t="160278" x="6581775" y="2414588"/>
          <p14:tracePt t="160280" x="6581775" y="2422525"/>
          <p14:tracePt t="160283" x="6581775" y="2430463"/>
          <p14:tracePt t="160283" x="6581775" y="2436813"/>
          <p14:tracePt t="160287" x="6581775" y="2444750"/>
          <p14:tracePt t="160289" x="6581775" y="2452688"/>
          <p14:tracePt t="160291" x="6573838" y="2460625"/>
          <p14:tracePt t="160293" x="6573838" y="2468563"/>
          <p14:tracePt t="160295" x="6573838" y="2476500"/>
          <p14:tracePt t="160297" x="6573838" y="2484438"/>
          <p14:tracePt t="160300" x="6573838" y="2492375"/>
          <p14:tracePt t="160302" x="6573838" y="2500313"/>
          <p14:tracePt t="160304" x="6573838" y="2508250"/>
          <p14:tracePt t="160306" x="6573838" y="2516188"/>
          <p14:tracePt t="160309" x="6565900" y="2524125"/>
          <p14:tracePt t="160311" x="6565900" y="2532063"/>
          <p14:tracePt t="160313" x="6565900" y="2540000"/>
          <p14:tracePt t="160315" x="6565900" y="2547938"/>
          <p14:tracePt t="160318" x="6565900" y="2555875"/>
          <p14:tracePt t="160318" x="6557963" y="2555875"/>
          <p14:tracePt t="160319" x="6557963" y="2562225"/>
          <p14:tracePt t="160323" x="6557963" y="2570163"/>
          <p14:tracePt t="160326" x="6557963" y="2578100"/>
          <p14:tracePt t="160329" x="6557963" y="2586038"/>
          <p14:tracePt t="160333" x="6557963" y="2593975"/>
          <p14:tracePt t="160334" x="6550025" y="2593975"/>
          <p14:tracePt t="160336" x="6550025" y="2601913"/>
          <p14:tracePt t="160341" x="6550025" y="2609850"/>
          <p14:tracePt t="160343" x="6550025" y="2617788"/>
          <p14:tracePt t="160347" x="6550025" y="2625725"/>
          <p14:tracePt t="160349" x="6550025" y="2633663"/>
          <p14:tracePt t="160351" x="6542088" y="2633663"/>
          <p14:tracePt t="160354" x="6542088" y="2641600"/>
          <p14:tracePt t="160357" x="6542088" y="2649538"/>
          <p14:tracePt t="160359" x="6542088" y="2657475"/>
          <p14:tracePt t="160361" x="6542088" y="2665413"/>
          <p14:tracePt t="160363" x="6542088" y="2673350"/>
          <p14:tracePt t="160364" x="6542088" y="2681288"/>
          <p14:tracePt t="160366" x="6542088" y="2687638"/>
          <p14:tracePt t="160368" x="6542088" y="2695575"/>
          <p14:tracePt t="160369" x="6542088" y="2703513"/>
          <p14:tracePt t="160371" x="6542088" y="2711450"/>
          <p14:tracePt t="160373" x="6542088" y="2719388"/>
          <p14:tracePt t="160373" x="6542088" y="2727325"/>
          <p14:tracePt t="160374" x="6542088" y="2735263"/>
          <p14:tracePt t="160375" x="6542088" y="2743200"/>
          <p14:tracePt t="160376" x="6542088" y="2751138"/>
          <p14:tracePt t="160377" x="6542088" y="2759075"/>
          <p14:tracePt t="160380" x="6542088" y="2767013"/>
          <p14:tracePt t="160380" x="6542088" y="2774950"/>
          <p14:tracePt t="160382" x="6542088" y="2782888"/>
          <p14:tracePt t="160382" x="6534150" y="2790825"/>
          <p14:tracePt t="160383" x="6534150" y="2798763"/>
          <p14:tracePt t="160384" x="6534150" y="2805113"/>
          <p14:tracePt t="160386" x="6534150" y="2813050"/>
          <p14:tracePt t="160386" x="6534150" y="2820988"/>
          <p14:tracePt t="160387" x="6534150" y="2828925"/>
          <p14:tracePt t="160388" x="6526213" y="2836863"/>
          <p14:tracePt t="160389" x="6526213" y="2844800"/>
          <p14:tracePt t="160390" x="6526213" y="2852738"/>
          <p14:tracePt t="160392" x="6526213" y="2868613"/>
          <p14:tracePt t="160392" x="6526213" y="2876550"/>
          <p14:tracePt t="160393" x="6526213" y="2884488"/>
          <p14:tracePt t="160394" x="6526213" y="2892425"/>
          <p14:tracePt t="160395" x="6519863" y="2908300"/>
          <p14:tracePt t="160396" x="6519863" y="2916238"/>
          <p14:tracePt t="160397" x="6519863" y="2924175"/>
          <p14:tracePt t="160399" x="6519863" y="2930525"/>
          <p14:tracePt t="160399" x="6519863" y="2938463"/>
          <p14:tracePt t="160400" x="6519863" y="2954338"/>
          <p14:tracePt t="160401" x="6519863" y="2962275"/>
          <p14:tracePt t="160403" x="6511925" y="2970213"/>
          <p14:tracePt t="160403" x="6511925" y="2978150"/>
          <p14:tracePt t="160404" x="6511925" y="2994025"/>
          <p14:tracePt t="160406" x="6511925" y="3009900"/>
          <p14:tracePt t="160407" x="6503988" y="3017838"/>
          <p14:tracePt t="160408" x="6503988" y="3025775"/>
          <p14:tracePt t="160409" x="6503988" y="3033713"/>
          <p14:tracePt t="160410" x="6503988" y="3049588"/>
          <p14:tracePt t="160411" x="6503988" y="3055938"/>
          <p14:tracePt t="160413" x="6503988" y="3063875"/>
          <p14:tracePt t="160414" x="6503988" y="3071813"/>
          <p14:tracePt t="160414" x="6503988" y="3079750"/>
          <p14:tracePt t="160415" x="6496050" y="3095625"/>
          <p14:tracePt t="160416" x="6496050" y="3103563"/>
          <p14:tracePt t="160417" x="6496050" y="3111500"/>
          <p14:tracePt t="160418" x="6496050" y="3119438"/>
          <p14:tracePt t="160420" x="6488113" y="3135313"/>
          <p14:tracePt t="160421" x="6488113" y="3151188"/>
          <p14:tracePt t="160423" x="6488113" y="3159125"/>
          <p14:tracePt t="160423" x="6488113" y="3167063"/>
          <p14:tracePt t="160424" x="6480175" y="3175000"/>
          <p14:tracePt t="160425" x="6480175" y="3181350"/>
          <p14:tracePt t="160426" x="6472238" y="3189288"/>
          <p14:tracePt t="160427" x="6472238" y="3205163"/>
          <p14:tracePt t="160430" x="6472238" y="3213100"/>
          <p14:tracePt t="160431" x="6472238" y="3221038"/>
          <p14:tracePt t="160431" x="6472238" y="3228975"/>
          <p14:tracePt t="160433" x="6472238" y="3236913"/>
          <p14:tracePt t="160433" x="6472238" y="3244850"/>
          <p14:tracePt t="160434" x="6472238" y="3252788"/>
          <p14:tracePt t="160435" x="6472238" y="3260725"/>
          <p14:tracePt t="160437" x="6472238" y="3268663"/>
          <p14:tracePt t="160437" x="6464300" y="3276600"/>
          <p14:tracePt t="160439" x="6464300" y="3284538"/>
          <p14:tracePt t="160439" x="6464300" y="3292475"/>
          <p14:tracePt t="160440" x="6464300" y="3300413"/>
          <p14:tracePt t="160443" x="6464300" y="3314700"/>
          <p14:tracePt t="160444" x="6464300" y="3330575"/>
          <p14:tracePt t="160446" x="6464300" y="3338513"/>
          <p14:tracePt t="160448" x="6464300" y="3346450"/>
          <p14:tracePt t="160448" x="6464300" y="3354388"/>
          <p14:tracePt t="160449" x="6464300" y="3362325"/>
          <p14:tracePt t="160450" x="6464300" y="3370263"/>
          <p14:tracePt t="160453" x="6464300" y="3378200"/>
          <p14:tracePt t="160454" x="6464300" y="3386138"/>
          <p14:tracePt t="160455" x="6464300" y="3394075"/>
          <p14:tracePt t="160456" x="6464300" y="3402013"/>
          <p14:tracePt t="160458" x="6464300" y="3409950"/>
          <p14:tracePt t="160459" x="6464300" y="3417888"/>
          <p14:tracePt t="160462" x="6464300" y="3425825"/>
          <p14:tracePt t="160463" x="6464300" y="3432175"/>
          <p14:tracePt t="160464" x="6464300" y="3440113"/>
          <p14:tracePt t="160468" x="6464300" y="3448050"/>
          <p14:tracePt t="160470" x="6464300" y="3455988"/>
          <p14:tracePt t="160471" x="6464300" y="3463925"/>
          <p14:tracePt t="160473" x="6464300" y="3471863"/>
          <p14:tracePt t="160476" x="6464300" y="3479800"/>
          <p14:tracePt t="160477" x="6464300" y="3487738"/>
          <p14:tracePt t="160480" x="6464300" y="3495675"/>
          <p14:tracePt t="160485" x="6464300" y="3503613"/>
          <p14:tracePt t="160488" x="6464300" y="3511550"/>
          <p14:tracePt t="160492" x="6464300" y="3519488"/>
          <p14:tracePt t="160494" x="6464300" y="3527425"/>
          <p14:tracePt t="160499" x="6464300" y="3535363"/>
          <p14:tracePt t="160506" x="6464300" y="3543300"/>
          <p14:tracePt t="160533" x="6464300" y="3551238"/>
          <p14:tracePt t="160560" x="6464300" y="3557588"/>
          <p14:tracePt t="160564" x="6464300" y="3565525"/>
          <p14:tracePt t="160570" x="6464300" y="3573463"/>
          <p14:tracePt t="160573" x="6464300" y="3581400"/>
          <p14:tracePt t="160577" x="6464300" y="3589338"/>
          <p14:tracePt t="160578" x="6472238" y="3589338"/>
          <p14:tracePt t="160580" x="6472238" y="3597275"/>
          <p14:tracePt t="160588" x="6472238" y="3605213"/>
          <p14:tracePt t="160591" x="6472238" y="3613150"/>
          <p14:tracePt t="160596" x="6472238" y="3621088"/>
          <p14:tracePt t="160601" x="6472238" y="3629025"/>
          <p14:tracePt t="160604" x="6480175" y="3629025"/>
          <p14:tracePt t="160609" x="6480175" y="3636963"/>
          <p14:tracePt t="160737" x="6488113" y="3636963"/>
          <p14:tracePt t="160741" x="6496050" y="3636963"/>
          <p14:tracePt t="160744" x="6503988" y="3636963"/>
          <p14:tracePt t="160745" x="6511925" y="3636963"/>
          <p14:tracePt t="160748" x="6519863" y="3636963"/>
          <p14:tracePt t="160750" x="6526213" y="3636963"/>
          <p14:tracePt t="160750" x="6534150" y="3636963"/>
          <p14:tracePt t="160753" x="6542088" y="3636963"/>
          <p14:tracePt t="160754" x="6550025" y="3636963"/>
          <p14:tracePt t="160755" x="6557963" y="3636963"/>
          <p14:tracePt t="160758" x="6565900" y="3636963"/>
          <p14:tracePt t="160760" x="6573838" y="3636963"/>
          <p14:tracePt t="160760" x="6581775" y="3636963"/>
          <p14:tracePt t="160763" x="6589713" y="3636963"/>
          <p14:tracePt t="160764" x="6597650" y="3636963"/>
          <p14:tracePt t="160766" x="6605588" y="3636963"/>
          <p14:tracePt t="160768" x="6613525" y="3636963"/>
          <p14:tracePt t="160768" x="6621463" y="3636963"/>
          <p14:tracePt t="160771" x="6629400" y="3636963"/>
          <p14:tracePt t="160772" x="6637338" y="3636963"/>
          <p14:tracePt t="160774" x="6645275" y="3644900"/>
          <p14:tracePt t="160776" x="6651625" y="3644900"/>
          <p14:tracePt t="160776" x="6659563" y="3644900"/>
          <p14:tracePt t="160779" x="6667500" y="3644900"/>
          <p14:tracePt t="160780" x="6675438" y="3644900"/>
          <p14:tracePt t="160782" x="6683375" y="3644900"/>
          <p14:tracePt t="160797" x="6769100" y="3652838"/>
          <p14:tracePt t="160798" x="6777038" y="3652838"/>
          <p14:tracePt t="160800" x="6784975" y="3652838"/>
          <p14:tracePt t="160800" x="6792913" y="3652838"/>
          <p14:tracePt t="160801" x="6800850" y="3652838"/>
          <p14:tracePt t="160804" x="6808788" y="3652838"/>
          <p14:tracePt t="160804" x="6816725" y="3652838"/>
          <p14:tracePt t="160807" x="6824663" y="3652838"/>
          <p14:tracePt t="160809" x="6832600" y="3652838"/>
          <p14:tracePt t="160811" x="6840538" y="3652838"/>
          <p14:tracePt t="160813" x="6856413" y="3652838"/>
          <p14:tracePt t="160815" x="6864350" y="3652838"/>
          <p14:tracePt t="160818" x="6872288" y="3652838"/>
          <p14:tracePt t="160821" x="6880225" y="3652838"/>
          <p14:tracePt t="160821" x="6888163" y="3652838"/>
          <p14:tracePt t="160826" x="6894513" y="3652838"/>
          <p14:tracePt t="160829" x="6902450" y="3652838"/>
          <p14:tracePt t="160835" x="6910388" y="3652838"/>
          <p14:tracePt t="160845" x="6918325" y="3652838"/>
          <p14:tracePt t="160852" x="6926263" y="3652838"/>
          <p14:tracePt t="160862" x="6934200" y="3652838"/>
          <p14:tracePt t="160868" x="6942138" y="3652838"/>
          <p14:tracePt t="160873" x="6950075" y="3652838"/>
          <p14:tracePt t="160877" x="6958013" y="3652838"/>
          <p14:tracePt t="160880" x="6965950" y="3652838"/>
          <p14:tracePt t="160882" x="6973888" y="3652838"/>
          <p14:tracePt t="160886" x="6981825" y="3652838"/>
          <p14:tracePt t="160888" x="6981825" y="3644900"/>
          <p14:tracePt t="160890" x="6989763" y="3644900"/>
          <p14:tracePt t="160893" x="6997700" y="3644900"/>
          <p14:tracePt t="160898" x="7005638" y="3644900"/>
          <p14:tracePt t="160900" x="7011988" y="3644900"/>
          <p14:tracePt t="160904" x="7019925" y="3644900"/>
          <p14:tracePt t="160906" x="7027863" y="3644900"/>
          <p14:tracePt t="160912" x="7035800" y="3644900"/>
          <p14:tracePt t="160920" x="7043738" y="3644900"/>
          <p14:tracePt t="160924" x="7051675" y="3644900"/>
          <p14:tracePt t="160930" x="7059613" y="3644900"/>
          <p14:tracePt t="160935" x="7067550" y="3644900"/>
          <p14:tracePt t="160951" x="7075488" y="3644900"/>
          <p14:tracePt t="160979" x="7083425" y="3644900"/>
          <p14:tracePt t="160999" x="7091363" y="3644900"/>
          <p14:tracePt t="161003" x="7099300" y="3644900"/>
          <p14:tracePt t="161008" x="7107238" y="3644900"/>
          <p14:tracePt t="161012" x="7115175" y="3644900"/>
          <p14:tracePt t="161013" x="7115175" y="3636963"/>
          <p14:tracePt t="161016" x="7123113" y="3636963"/>
          <p14:tracePt t="161019" x="7123113" y="3629025"/>
          <p14:tracePt t="161026" x="7131050" y="3629025"/>
          <p14:tracePt t="161032" x="7137400" y="3629025"/>
          <p14:tracePt t="161034" x="7137400" y="3621088"/>
          <p14:tracePt t="161044" x="7137400" y="3613150"/>
          <p14:tracePt t="161044" x="7145338" y="3613150"/>
          <p14:tracePt t="161053" x="7153275" y="3605213"/>
          <p14:tracePt t="161059" x="7153275" y="3597275"/>
          <p14:tracePt t="161061" x="7153275" y="3589338"/>
          <p14:tracePt t="161064" x="7161213" y="3581400"/>
          <p14:tracePt t="161066" x="7161213" y="3573463"/>
          <p14:tracePt t="161070" x="7161213" y="3565525"/>
          <p14:tracePt t="161072" x="7161213" y="3557588"/>
          <p14:tracePt t="161073" x="7169150" y="3557588"/>
          <p14:tracePt t="161074" x="7169150" y="3551238"/>
          <p14:tracePt t="161076" x="7169150" y="3543300"/>
          <p14:tracePt t="161078" x="7169150" y="3535363"/>
          <p14:tracePt t="161080" x="7169150" y="3527425"/>
          <p14:tracePt t="161082" x="7169150" y="3519488"/>
          <p14:tracePt t="161083" x="7169150" y="3511550"/>
          <p14:tracePt t="161084" x="7169150" y="3503613"/>
          <p14:tracePt t="161086" x="7169150" y="3495675"/>
          <p14:tracePt t="161088" x="7169150" y="3487738"/>
          <p14:tracePt t="161090" x="7169150" y="3479800"/>
          <p14:tracePt t="161092" x="7169150" y="3471863"/>
          <p14:tracePt t="161094" x="7169150" y="3463925"/>
          <p14:tracePt t="161097" x="7169150" y="3455988"/>
          <p14:tracePt t="161097" x="7169150" y="3448050"/>
          <p14:tracePt t="161098" x="7169150" y="3440113"/>
          <p14:tracePt t="161099" x="7169150" y="3432175"/>
          <p14:tracePt t="161100" x="7177088" y="3432175"/>
          <p14:tracePt t="161101" x="7177088" y="3425825"/>
          <p14:tracePt t="161103" x="7177088" y="3417888"/>
          <p14:tracePt t="161103" x="7177088" y="3409950"/>
          <p14:tracePt t="161106" x="7177088" y="3402013"/>
          <p14:tracePt t="161106" x="7177088" y="3394075"/>
          <p14:tracePt t="161108" x="7177088" y="3386138"/>
          <p14:tracePt t="161109" x="7177088" y="3378200"/>
          <p14:tracePt t="161110" x="7177088" y="3370263"/>
          <p14:tracePt t="161111" x="7177088" y="3362325"/>
          <p14:tracePt t="161113" x="7185025" y="3362325"/>
          <p14:tracePt t="161114" x="7185025" y="3354388"/>
          <p14:tracePt t="161115" x="7185025" y="3338513"/>
          <p14:tracePt t="161117" x="7185025" y="3330575"/>
          <p14:tracePt t="161118" x="7185025" y="3322638"/>
          <p14:tracePt t="161119" x="7185025" y="3314700"/>
          <p14:tracePt t="161120" x="7192963" y="3306763"/>
          <p14:tracePt t="161123" x="7192963" y="3292475"/>
          <p14:tracePt t="161124" x="7192963" y="3284538"/>
          <p14:tracePt t="161125" x="7192963" y="3276600"/>
          <p14:tracePt t="161127" x="7192963" y="3268663"/>
          <p14:tracePt t="161128" x="7192963" y="3260725"/>
          <p14:tracePt t="161130" x="7192963" y="3252788"/>
          <p14:tracePt t="161130" x="7192963" y="3244850"/>
          <p14:tracePt t="161131" x="7192963" y="3236913"/>
          <p14:tracePt t="161132" x="7192963" y="3228975"/>
          <p14:tracePt t="161134" x="7192963" y="3221038"/>
          <p14:tracePt t="161135" x="7192963" y="3213100"/>
          <p14:tracePt t="161136" x="7200900" y="3205163"/>
          <p14:tracePt t="161137" x="7200900" y="3197225"/>
          <p14:tracePt t="161138" x="7200900" y="3189288"/>
          <p14:tracePt t="161139" x="7200900" y="3181350"/>
          <p14:tracePt t="161141" x="7200900" y="3167063"/>
          <p14:tracePt t="161143" x="7200900" y="3159125"/>
          <p14:tracePt t="161144" x="7200900" y="3151188"/>
          <p14:tracePt t="161145" x="7200900" y="3143250"/>
          <p14:tracePt t="161146" x="7200900" y="3135313"/>
          <p14:tracePt t="161147" x="7200900" y="3127375"/>
          <p14:tracePt t="161148" x="7200900" y="3119438"/>
          <p14:tracePt t="161149" x="7200900" y="3111500"/>
          <p14:tracePt t="161150" x="7200900" y="3103563"/>
          <p14:tracePt t="161151" x="7200900" y="3095625"/>
          <p14:tracePt t="161152" x="7200900" y="3087688"/>
          <p14:tracePt t="161153" x="7200900" y="3079750"/>
          <p14:tracePt t="161154" x="7200900" y="3071813"/>
          <p14:tracePt t="161155" x="7200900" y="3055938"/>
          <p14:tracePt t="161158" x="7200900" y="3041650"/>
          <p14:tracePt t="161159" x="7200900" y="3033713"/>
          <p14:tracePt t="161159" x="7200900" y="3025775"/>
          <p14:tracePt t="161160" x="7200900" y="3017838"/>
          <p14:tracePt t="161161" x="7200900" y="3009900"/>
          <p14:tracePt t="161163" x="7200900" y="2994025"/>
          <p14:tracePt t="161164" x="7200900" y="2986088"/>
          <p14:tracePt t="161165" x="7200900" y="2978150"/>
          <p14:tracePt t="161166" x="7200900" y="2970213"/>
          <p14:tracePt t="161167" x="7200900" y="2962275"/>
          <p14:tracePt t="161168" x="7200900" y="2954338"/>
          <p14:tracePt t="161169" x="7200900" y="2946400"/>
          <p14:tracePt t="161170" x="7200900" y="2938463"/>
          <p14:tracePt t="161171" x="7200900" y="2930525"/>
          <p14:tracePt t="161172" x="7200900" y="2924175"/>
          <p14:tracePt t="161173" x="7200900" y="2916238"/>
          <p14:tracePt t="161174" x="7200900" y="2908300"/>
          <p14:tracePt t="161175" x="7200900" y="2900363"/>
          <p14:tracePt t="161177" x="7200900" y="2892425"/>
          <p14:tracePt t="161177" x="7192963" y="2884488"/>
          <p14:tracePt t="161178" x="7192963" y="2876550"/>
          <p14:tracePt t="161180" x="7192963" y="2868613"/>
          <p14:tracePt t="161180" x="7192963" y="2860675"/>
          <p14:tracePt t="161181" x="7192963" y="2852738"/>
          <p14:tracePt t="161183" x="7192963" y="2844800"/>
          <p14:tracePt t="161183" x="7192963" y="2836863"/>
          <p14:tracePt t="161186" x="7192963" y="2820988"/>
          <p14:tracePt t="161186" x="7185025" y="2820988"/>
          <p14:tracePt t="161187" x="7185025" y="2805113"/>
          <p14:tracePt t="161190" x="7185025" y="2790825"/>
          <p14:tracePt t="161191" x="7185025" y="2782888"/>
          <p14:tracePt t="161193" x="7185025" y="2774950"/>
          <p14:tracePt t="161193" x="7185025" y="2767013"/>
          <p14:tracePt t="161195" x="7185025" y="2751138"/>
          <p14:tracePt t="161197" x="7177088" y="2735263"/>
          <p14:tracePt t="161198" x="7177088" y="2719388"/>
          <p14:tracePt t="161199" x="7177088" y="2711450"/>
          <p14:tracePt t="161200" x="7177088" y="2703513"/>
          <p14:tracePt t="161201" x="7177088" y="2695575"/>
          <p14:tracePt t="161203" x="7177088" y="2687638"/>
          <p14:tracePt t="161203" x="7169150" y="2681288"/>
          <p14:tracePt t="161206" x="7169150" y="2665413"/>
          <p14:tracePt t="161208" x="7169150" y="2657475"/>
          <p14:tracePt t="161208" x="7169150" y="2649538"/>
          <p14:tracePt t="161209" x="7169150" y="2641600"/>
          <p14:tracePt t="161212" x="7169150" y="2625725"/>
          <p14:tracePt t="161213" x="7161213" y="2617788"/>
          <p14:tracePt t="161214" x="7161213" y="2609850"/>
          <p14:tracePt t="161215" x="7161213" y="2601913"/>
          <p14:tracePt t="161216" x="7161213" y="2593975"/>
          <p14:tracePt t="161218" x="7161213" y="2586038"/>
          <p14:tracePt t="161219" x="7161213" y="2578100"/>
          <p14:tracePt t="161221" x="7161213" y="2570163"/>
          <p14:tracePt t="161223" x="7161213" y="2562225"/>
          <p14:tracePt t="161223" x="7161213" y="2555875"/>
          <p14:tracePt t="161226" x="7161213" y="2547938"/>
          <p14:tracePt t="161226" x="7161213" y="2540000"/>
          <p14:tracePt t="161228" x="7161213" y="2532063"/>
          <p14:tracePt t="161230" x="7161213" y="2524125"/>
          <p14:tracePt t="161233" x="7161213" y="2516188"/>
          <p14:tracePt t="161233" x="7161213" y="2508250"/>
          <p14:tracePt t="161237" x="7161213" y="2500313"/>
          <p14:tracePt t="161240" x="7161213" y="2492375"/>
          <p14:tracePt t="161242" x="7161213" y="2484438"/>
          <p14:tracePt t="161245" x="7161213" y="2476500"/>
          <p14:tracePt t="161248" x="7161213" y="2468563"/>
          <p14:tracePt t="161253" x="7153275" y="2468563"/>
          <p14:tracePt t="161253" x="7153275" y="2460625"/>
          <p14:tracePt t="161260" x="7153275" y="2452688"/>
          <p14:tracePt t="161436" x="7145338" y="2452688"/>
          <p14:tracePt t="161442" x="7137400" y="2452688"/>
          <p14:tracePt t="161445" x="7131050" y="2452688"/>
          <p14:tracePt t="161449" x="7123113" y="2452688"/>
          <p14:tracePt t="161450" x="7115175" y="2452688"/>
          <p14:tracePt t="161455" x="7107238" y="2452688"/>
          <p14:tracePt t="161459" x="7099300" y="2452688"/>
          <p14:tracePt t="161460" x="7091363" y="2452688"/>
          <p14:tracePt t="161464" x="7083425" y="2452688"/>
          <p14:tracePt t="161466" x="7075488" y="2452688"/>
          <p14:tracePt t="161469" x="7067550" y="2452688"/>
          <p14:tracePt t="161470" x="7059613" y="2452688"/>
          <p14:tracePt t="161474" x="7051675" y="2452688"/>
          <p14:tracePt t="161475" x="7043738" y="2452688"/>
          <p14:tracePt t="161479" x="7035800" y="2452688"/>
          <p14:tracePt t="161480" x="7027863" y="2452688"/>
          <p14:tracePt t="161481" x="7019925" y="2452688"/>
          <p14:tracePt t="161485" x="7011988" y="2452688"/>
          <p14:tracePt t="161486" x="7005638" y="2452688"/>
          <p14:tracePt t="161489" x="6997700" y="2452688"/>
          <p14:tracePt t="161490" x="6989763" y="2452688"/>
          <p14:tracePt t="161492" x="6989763" y="2444750"/>
          <p14:tracePt t="161493" x="6981825" y="2444750"/>
          <p14:tracePt t="161494" x="6973888" y="2444750"/>
          <p14:tracePt t="161498" x="6965950" y="2444750"/>
          <p14:tracePt t="161500" x="6958013" y="2444750"/>
          <p14:tracePt t="161501" x="6950075" y="2444750"/>
          <p14:tracePt t="161503" x="6942138" y="2444750"/>
          <p14:tracePt t="161505" x="6934200" y="2436813"/>
          <p14:tracePt t="161507" x="6926263" y="2436813"/>
          <p14:tracePt t="161509" x="6918325" y="2436813"/>
          <p14:tracePt t="161509" x="6910388" y="2436813"/>
          <p14:tracePt t="161511" x="6902450" y="2436813"/>
          <p14:tracePt t="161513" x="6894513" y="2436813"/>
          <p14:tracePt t="161514" x="6888163" y="2436813"/>
          <p14:tracePt t="161515" x="6880225" y="2430463"/>
          <p14:tracePt t="161518" x="6872288" y="2430463"/>
          <p14:tracePt t="161519" x="6864350" y="2430463"/>
          <p14:tracePt t="161520" x="6856413" y="2430463"/>
          <p14:tracePt t="161522" x="6848475" y="2430463"/>
          <p14:tracePt t="161522" x="6840538" y="2430463"/>
          <p14:tracePt t="161524" x="6832600" y="2430463"/>
          <p14:tracePt t="161527" x="6824663" y="2430463"/>
          <p14:tracePt t="161527" x="6816725" y="2430463"/>
          <p14:tracePt t="161530" x="6808788" y="2430463"/>
          <p14:tracePt t="161531" x="6800850" y="2430463"/>
          <p14:tracePt t="161533" x="6792913" y="2430463"/>
          <p14:tracePt t="161535" x="6784975" y="2430463"/>
          <p14:tracePt t="161536" x="6777038" y="2430463"/>
          <p14:tracePt t="161540" x="6769100" y="2430463"/>
          <p14:tracePt t="161543" x="6762750" y="2430463"/>
          <p14:tracePt t="161544" x="6754813" y="2430463"/>
          <p14:tracePt t="161547" x="6746875" y="2430463"/>
          <p14:tracePt t="161549" x="6738938" y="2430463"/>
          <p14:tracePt t="161551" x="6731000" y="2430463"/>
          <p14:tracePt t="161553" x="6723063" y="2430463"/>
          <p14:tracePt t="161556" x="6715125" y="2430463"/>
          <p14:tracePt t="161558" x="6707188" y="2430463"/>
          <p14:tracePt t="161559" x="6699250" y="2430463"/>
          <p14:tracePt t="161562" x="6691313" y="2430463"/>
          <p14:tracePt t="161563" x="6683375" y="2430463"/>
          <p14:tracePt t="161566" x="6675438" y="2430463"/>
          <p14:tracePt t="161568" x="6667500" y="2430463"/>
          <p14:tracePt t="161571" x="6667500" y="2436813"/>
          <p14:tracePt t="161572" x="6659563" y="2436813"/>
          <p14:tracePt t="161573" x="6651625" y="2436813"/>
          <p14:tracePt t="161578" x="6645275" y="2436813"/>
          <p14:tracePt t="161583" x="6637338" y="2436813"/>
          <p14:tracePt t="161587" x="6629400" y="2436813"/>
          <p14:tracePt t="162058" x="6621463" y="2436813"/>
          <p14:tracePt t="162238" x="6621463" y="2430463"/>
          <p14:tracePt t="162240" x="6621463" y="2414588"/>
          <p14:tracePt t="162241" x="6613525" y="2406650"/>
          <p14:tracePt t="162243" x="6613525" y="2398713"/>
          <p14:tracePt t="162243" x="6613525" y="2390775"/>
          <p14:tracePt t="162244" x="6613525" y="2382838"/>
          <p14:tracePt t="162245" x="6613525" y="2374900"/>
          <p14:tracePt t="162246" x="6605588" y="2359025"/>
          <p14:tracePt t="162249" x="6597650" y="2343150"/>
          <p14:tracePt t="162249" x="6597650" y="2335213"/>
          <p14:tracePt t="162250" x="6589713" y="2327275"/>
          <p14:tracePt t="162251" x="6589713" y="2311400"/>
          <p14:tracePt t="162252" x="6581775" y="2305050"/>
          <p14:tracePt t="162253" x="6581775" y="2297113"/>
          <p14:tracePt t="162254" x="6573838" y="2289175"/>
          <p14:tracePt t="162256" x="6573838" y="2273300"/>
          <p14:tracePt t="162256" x="6565900" y="2265363"/>
          <p14:tracePt t="162257" x="6565900" y="2257425"/>
          <p14:tracePt t="162259" x="6557963" y="2249488"/>
          <p14:tracePt t="162259" x="6550025" y="2241550"/>
          <p14:tracePt t="162260" x="6550025" y="2233613"/>
          <p14:tracePt t="162261" x="6542088" y="2217738"/>
          <p14:tracePt t="162263" x="6534150" y="2209800"/>
          <p14:tracePt t="162264" x="6526213" y="2201863"/>
          <p14:tracePt t="162264" x="6526213" y="2193925"/>
          <p14:tracePt t="162265" x="6519863" y="2179638"/>
          <p14:tracePt t="162266" x="6511925" y="2171700"/>
          <p14:tracePt t="162267" x="6503988" y="2163763"/>
          <p14:tracePt t="162268" x="6503988" y="2155825"/>
          <p14:tracePt t="162269" x="6488113" y="2147888"/>
          <p14:tracePt t="162270" x="6488113" y="2132013"/>
          <p14:tracePt t="162271" x="6472238" y="2124075"/>
          <p14:tracePt t="162273" x="6464300" y="2116138"/>
          <p14:tracePt t="162273" x="6456363" y="2108200"/>
          <p14:tracePt t="162274" x="6456363" y="2100263"/>
          <p14:tracePt t="162275" x="6448425" y="2092325"/>
          <p14:tracePt t="162276" x="6440488" y="2084388"/>
          <p14:tracePt t="162278" x="6432550" y="2076450"/>
          <p14:tracePt t="162278" x="6416675" y="2060575"/>
          <p14:tracePt t="162280" x="6408738" y="2054225"/>
          <p14:tracePt t="162281" x="6400800" y="2046288"/>
          <p14:tracePt t="162282" x="6394450" y="2038350"/>
          <p14:tracePt t="162283" x="6386513" y="2038350"/>
          <p14:tracePt t="162283" x="6378575" y="2022475"/>
          <p14:tracePt t="162284" x="6370638" y="2022475"/>
          <p14:tracePt t="162285" x="6362700" y="2006600"/>
          <p14:tracePt t="162286" x="6346825" y="1998663"/>
          <p14:tracePt t="162288" x="6338888" y="1990725"/>
          <p14:tracePt t="162288" x="6330950" y="1982788"/>
          <p14:tracePt t="162289" x="6323013" y="1974850"/>
          <p14:tracePt t="162291" x="6315075" y="1966913"/>
          <p14:tracePt t="162291" x="6307138" y="1958975"/>
          <p14:tracePt t="162292" x="6291263" y="1951038"/>
          <p14:tracePt t="162293" x="6276975" y="1935163"/>
          <p14:tracePt t="162294" x="6269038" y="1928813"/>
          <p14:tracePt t="162296" x="6253163" y="1920875"/>
          <p14:tracePt t="162297" x="6245225" y="1912938"/>
          <p14:tracePt t="162297" x="6229350" y="1905000"/>
          <p14:tracePt t="162299" x="6221413" y="1897063"/>
          <p14:tracePt t="162300" x="6205538" y="1889125"/>
          <p14:tracePt t="162300" x="6189663" y="1881188"/>
          <p14:tracePt t="162301" x="6173788" y="1873250"/>
          <p14:tracePt t="162302" x="6165850" y="1865313"/>
          <p14:tracePt t="162303" x="6151563" y="1857375"/>
          <p14:tracePt t="162304" x="6135688" y="1849438"/>
          <p14:tracePt t="162305" x="6119813" y="1841500"/>
          <p14:tracePt t="162306" x="6103938" y="1833563"/>
          <p14:tracePt t="162308" x="6088063" y="1825625"/>
          <p14:tracePt t="162308" x="6072188" y="1817688"/>
          <p14:tracePt t="162309" x="6064250" y="1809750"/>
          <p14:tracePt t="162310" x="6048375" y="1803400"/>
          <p14:tracePt t="162311" x="6034088" y="1795463"/>
          <p14:tracePt t="162313" x="6018213" y="1787525"/>
          <p14:tracePt t="162314" x="6002338" y="1779588"/>
          <p14:tracePt t="162314" x="5986463" y="1771650"/>
          <p14:tracePt t="162316" x="5970588" y="1771650"/>
          <p14:tracePt t="162316" x="5962650" y="1763713"/>
          <p14:tracePt t="162317" x="5946775" y="1755775"/>
          <p14:tracePt t="162318" x="5930900" y="1747838"/>
          <p14:tracePt t="162319" x="5915025" y="1739900"/>
          <p14:tracePt t="162320" x="5908675" y="1731963"/>
          <p14:tracePt t="162321" x="5892800" y="1724025"/>
          <p14:tracePt t="162322" x="5884863" y="1724025"/>
          <p14:tracePt t="162323" x="5868988" y="1716088"/>
          <p14:tracePt t="162325" x="5861050" y="1716088"/>
          <p14:tracePt t="162325" x="5845175" y="1708150"/>
          <p14:tracePt t="162326" x="5837238" y="1700213"/>
          <p14:tracePt t="162327" x="5821363" y="1700213"/>
          <p14:tracePt t="162328" x="5813425" y="1692275"/>
          <p14:tracePt t="162330" x="5797550" y="1692275"/>
          <p14:tracePt t="162330" x="5791200" y="1684338"/>
          <p14:tracePt t="162332" x="5775325" y="1677988"/>
          <p14:tracePt t="162333" x="5759450" y="1677988"/>
          <p14:tracePt t="162333" x="5751513" y="1670050"/>
          <p14:tracePt t="162334" x="5735638" y="1662113"/>
          <p14:tracePt t="162335" x="5727700" y="1662113"/>
          <p14:tracePt t="162336" x="5711825" y="1654175"/>
          <p14:tracePt t="162337" x="5703888" y="1646238"/>
          <p14:tracePt t="162338" x="5688013" y="1646238"/>
          <p14:tracePt t="162339" x="5680075" y="1638300"/>
          <p14:tracePt t="162340" x="5665788" y="1630363"/>
          <p14:tracePt t="162342" x="5657850" y="1622425"/>
          <p14:tracePt t="162342" x="5641975" y="1614488"/>
          <p14:tracePt t="162343" x="5634038" y="1614488"/>
          <p14:tracePt t="162344" x="5626100" y="1614488"/>
          <p14:tracePt t="162346" x="5610225" y="1606550"/>
          <p14:tracePt t="162346" x="5602288" y="1598613"/>
          <p14:tracePt t="162347" x="5586413" y="1590675"/>
          <p14:tracePt t="162349" x="5578475" y="1590675"/>
          <p14:tracePt t="162349" x="5562600" y="1582738"/>
          <p14:tracePt t="162350" x="5554663" y="1574800"/>
          <p14:tracePt t="162351" x="5546725" y="1574800"/>
          <p14:tracePt t="162353" x="5532438" y="1566863"/>
          <p14:tracePt t="162353" x="5524500" y="1558925"/>
          <p14:tracePt t="162354" x="5516563" y="1558925"/>
          <p14:tracePt t="162355" x="5508625" y="1558925"/>
          <p14:tracePt t="162356" x="5492750" y="1552575"/>
          <p14:tracePt t="162357" x="5484813" y="1544638"/>
          <p14:tracePt t="162359" x="5476875" y="1544638"/>
          <p14:tracePt t="162359" x="5468938" y="1536700"/>
          <p14:tracePt t="162360" x="5453063" y="1528763"/>
          <p14:tracePt t="162361" x="5445125" y="1528763"/>
          <p14:tracePt t="162363" x="5437188" y="1520825"/>
          <p14:tracePt t="162364" x="5429250" y="1520825"/>
          <p14:tracePt t="162365" x="5422900" y="1520825"/>
          <p14:tracePt t="162365" x="5407025" y="1512888"/>
          <p14:tracePt t="162368" x="5399088" y="1504950"/>
          <p14:tracePt t="162368" x="5391150" y="1504950"/>
          <p14:tracePt t="162369" x="5383213" y="1504950"/>
          <p14:tracePt t="162370" x="5375275" y="1497013"/>
          <p14:tracePt t="162371" x="5367338" y="1497013"/>
          <p14:tracePt t="162372" x="5359400" y="1489075"/>
          <p14:tracePt t="162373" x="5351463" y="1489075"/>
          <p14:tracePt t="162374" x="5343525" y="1481138"/>
          <p14:tracePt t="162376" x="5335588" y="1473200"/>
          <p14:tracePt t="162377" x="5327650" y="1473200"/>
          <p14:tracePt t="162378" x="5319713" y="1465263"/>
          <p14:tracePt t="162380" x="5311775" y="1465263"/>
          <p14:tracePt t="162382" x="5303838" y="1457325"/>
          <p14:tracePt t="162382" x="5297488" y="1457325"/>
          <p14:tracePt t="162383" x="5289550" y="1449388"/>
          <p14:tracePt t="162384" x="5281613" y="1449388"/>
          <p14:tracePt t="162387" x="5273675" y="1449388"/>
          <p14:tracePt t="162387" x="5273675" y="1441450"/>
          <p14:tracePt t="162388" x="5265738" y="1441450"/>
          <p14:tracePt t="162389" x="5257800" y="1441450"/>
          <p14:tracePt t="162390" x="5249863" y="1433513"/>
          <p14:tracePt t="162391" x="5241925" y="1433513"/>
          <p14:tracePt t="162394" x="5233988" y="1427163"/>
          <p14:tracePt t="162396" x="5226050" y="1419225"/>
          <p14:tracePt t="162398" x="5218113" y="1411288"/>
          <p14:tracePt t="162398" x="5210175" y="1411288"/>
          <p14:tracePt t="162401" x="5202238" y="1403350"/>
          <p14:tracePt t="162403" x="5194300" y="1403350"/>
          <p14:tracePt t="162405" x="5186363" y="1395413"/>
          <p14:tracePt t="162407" x="5180013" y="1395413"/>
          <p14:tracePt t="162408" x="5172075" y="1395413"/>
          <p14:tracePt t="162409" x="5172075" y="1387475"/>
          <p14:tracePt t="162410" x="5164138" y="1387475"/>
          <p14:tracePt t="162413" x="5164138" y="1379538"/>
          <p14:tracePt t="162414" x="5156200" y="1379538"/>
          <p14:tracePt t="162415" x="5148263" y="1379538"/>
          <p14:tracePt t="162419" x="5148263" y="1371600"/>
          <p14:tracePt t="162419" x="5140325" y="1371600"/>
          <p14:tracePt t="162422" x="5132388" y="1371600"/>
          <p14:tracePt t="162423" x="5132388" y="1363663"/>
          <p14:tracePt t="162426" x="5124450" y="1363663"/>
          <p14:tracePt t="162429" x="5116513" y="1363663"/>
          <p14:tracePt t="162432" x="5116513" y="1355725"/>
          <p14:tracePt t="162432" x="5108575" y="1355725"/>
          <p14:tracePt t="162435" x="5100638" y="1355725"/>
          <p14:tracePt t="162439" x="5092700" y="1355725"/>
          <p14:tracePt t="162442" x="5084763" y="1355725"/>
          <p14:tracePt t="162447" x="5076825" y="1355725"/>
          <p14:tracePt t="162452" x="5068888" y="1355725"/>
          <p14:tracePt t="162454" x="5060950" y="1355725"/>
          <p14:tracePt t="162458" x="5054600" y="1355725"/>
          <p14:tracePt t="162461" x="5046663" y="1355725"/>
          <p14:tracePt t="162463" x="5030788" y="1355725"/>
          <p14:tracePt t="162467" x="5022850" y="1355725"/>
          <p14:tracePt t="162469" x="5014913" y="1355725"/>
          <p14:tracePt t="162471" x="5006975" y="1355725"/>
          <p14:tracePt t="162473" x="4999038" y="1355725"/>
          <p14:tracePt t="162473" x="4991100" y="1355725"/>
          <p14:tracePt t="162474" x="4991100" y="1363663"/>
          <p14:tracePt t="162475" x="4983163" y="1363663"/>
          <p14:tracePt t="162476" x="4975225" y="1363663"/>
          <p14:tracePt t="162478" x="4967288" y="1363663"/>
          <p14:tracePt t="162480" x="4959350" y="1371600"/>
          <p14:tracePt t="162482" x="4951413" y="1371600"/>
          <p14:tracePt t="162483" x="4943475" y="1371600"/>
          <p14:tracePt t="162484" x="4937125" y="1371600"/>
          <p14:tracePt t="162485" x="4937125" y="1379538"/>
          <p14:tracePt t="162487" x="4929188" y="1379538"/>
          <p14:tracePt t="162487" x="4921250" y="1379538"/>
          <p14:tracePt t="162488" x="4913313" y="1379538"/>
          <p14:tracePt t="162489" x="4905375" y="1387475"/>
          <p14:tracePt t="162491" x="4897438" y="1387475"/>
          <p14:tracePt t="162493" x="4889500" y="1387475"/>
          <p14:tracePt t="162493" x="4881563" y="1395413"/>
          <p14:tracePt t="162495" x="4873625" y="1395413"/>
          <p14:tracePt t="162497" x="4865688" y="1403350"/>
          <p14:tracePt t="162499" x="4857750" y="1411288"/>
          <p14:tracePt t="162500" x="4849813" y="1411288"/>
          <p14:tracePt t="162500" x="4841875" y="1411288"/>
          <p14:tracePt t="162501" x="4833938" y="1419225"/>
          <p14:tracePt t="162504" x="4826000" y="1427163"/>
          <p14:tracePt t="162505" x="4818063" y="1427163"/>
          <p14:tracePt t="162505" x="4811713" y="1433513"/>
          <p14:tracePt t="162506" x="4803775" y="1441450"/>
          <p14:tracePt t="162508" x="4795838" y="1441450"/>
          <p14:tracePt t="162510" x="4779963" y="1449388"/>
          <p14:tracePt t="162510" x="4779963" y="1457325"/>
          <p14:tracePt t="162511" x="4772025" y="1457325"/>
          <p14:tracePt t="162513" x="4764088" y="1457325"/>
          <p14:tracePt t="162514" x="4756150" y="1465263"/>
          <p14:tracePt t="162515" x="4748213" y="1473200"/>
          <p14:tracePt t="162516" x="4740275" y="1473200"/>
          <p14:tracePt t="162518" x="4732338" y="1481138"/>
          <p14:tracePt t="162519" x="4724400" y="1481138"/>
          <p14:tracePt t="162520" x="4716463" y="1489075"/>
          <p14:tracePt t="162522" x="4708525" y="1489075"/>
          <p14:tracePt t="162523" x="4708525" y="1497013"/>
          <p14:tracePt t="162523" x="4700588" y="1497013"/>
          <p14:tracePt t="162525" x="4694238" y="1497013"/>
          <p14:tracePt t="162526" x="4694238" y="1504950"/>
          <p14:tracePt t="162527" x="4686300" y="1504950"/>
          <p14:tracePt t="162528" x="4686300" y="1512888"/>
          <p14:tracePt t="162530" x="4678363" y="1512888"/>
          <p14:tracePt t="162531" x="4670425" y="1512888"/>
          <p14:tracePt t="162531" x="4670425" y="1520825"/>
          <p14:tracePt t="162532" x="4662488" y="1520825"/>
          <p14:tracePt t="162533" x="4662488" y="1528763"/>
          <p14:tracePt t="162534" x="4654550" y="1528763"/>
          <p14:tracePt t="162536" x="4646613" y="1528763"/>
          <p14:tracePt t="162538" x="4638675" y="1536700"/>
          <p14:tracePt t="162540" x="4630738" y="1536700"/>
          <p14:tracePt t="162542" x="4622800" y="1544638"/>
          <p14:tracePt t="162544" x="4614863" y="1544638"/>
          <p14:tracePt t="162546" x="4614863" y="1552575"/>
          <p14:tracePt t="162548" x="4606925" y="1552575"/>
          <p14:tracePt t="162549" x="4598988" y="1552575"/>
          <p14:tracePt t="162553" x="4591050" y="1558925"/>
          <p14:tracePt t="162554" x="4583113" y="1566863"/>
          <p14:tracePt t="162558" x="4575175" y="1566863"/>
          <p14:tracePt t="162559" x="4575175" y="1574800"/>
          <p14:tracePt t="162559" x="4568825" y="1574800"/>
          <p14:tracePt t="162564" x="4560888" y="1574800"/>
          <p14:tracePt t="162564" x="4560888" y="1582738"/>
          <p14:tracePt t="162566" x="4552950" y="1582738"/>
          <p14:tracePt t="162568" x="4545013" y="1582738"/>
          <p14:tracePt t="162572" x="4537075" y="1590675"/>
          <p14:tracePt t="162573" x="4529138" y="1590675"/>
          <p14:tracePt t="162578" x="4529138" y="1598613"/>
          <p14:tracePt t="162578" x="4521200" y="1598613"/>
          <p14:tracePt t="162584" x="4513263" y="1598613"/>
          <p14:tracePt t="162591" x="4505325" y="1598613"/>
          <p14:tracePt t="162597" x="4497388" y="1598613"/>
          <p14:tracePt t="162607" x="4497388" y="1606550"/>
          <p14:tracePt t="162622" x="4489450" y="1606550"/>
          <p14:tracePt t="162647" x="4489450" y="1614488"/>
          <p14:tracePt t="162648" x="4481513" y="1614488"/>
          <p14:tracePt t="162651" x="4473575" y="1614488"/>
          <p14:tracePt t="162653" x="4473575" y="1622425"/>
          <p14:tracePt t="162659" x="4465638" y="1622425"/>
          <p14:tracePt t="162665" x="4457700" y="1622425"/>
          <p14:tracePt t="162676" x="4457700" y="1630363"/>
          <p14:tracePt t="162677" x="4449763" y="1630363"/>
          <p14:tracePt t="162681" x="4443413" y="1630363"/>
          <p14:tracePt t="162681" x="4443413" y="1638300"/>
          <p14:tracePt t="162686" x="4435475" y="1638300"/>
          <p14:tracePt t="162689" x="4427538" y="1646238"/>
          <p14:tracePt t="162694" x="4427538" y="1654175"/>
          <p14:tracePt t="162697" x="4419600" y="1654175"/>
          <p14:tracePt t="162703" x="4411663" y="1654175"/>
          <p14:tracePt t="162707" x="4411663" y="1662113"/>
          <p14:tracePt t="162708" x="4403725" y="1662113"/>
          <p14:tracePt t="162712" x="4403725" y="1670050"/>
          <p14:tracePt t="162713" x="4395788" y="1670050"/>
          <p14:tracePt t="162714" x="4387850" y="1677988"/>
          <p14:tracePt t="162717" x="4379913" y="1677988"/>
          <p14:tracePt t="162717" x="4379913" y="1684338"/>
          <p14:tracePt t="162718" x="4371975" y="1684338"/>
          <p14:tracePt t="162721" x="4371975" y="1692275"/>
          <p14:tracePt t="162722" x="4364038" y="1692275"/>
          <p14:tracePt t="162727" x="4356100" y="1700213"/>
          <p14:tracePt t="162728" x="4348163" y="1700213"/>
          <p14:tracePt t="162730" x="4348163" y="1708150"/>
          <p14:tracePt t="162731" x="4340225" y="1708150"/>
          <p14:tracePt t="162734" x="4332288" y="1708150"/>
          <p14:tracePt t="162737" x="4332288" y="1716088"/>
          <p14:tracePt t="162737" x="4325938" y="1716088"/>
          <p14:tracePt t="162741" x="4318000" y="1724025"/>
          <p14:tracePt t="162744" x="4310063" y="1724025"/>
          <p14:tracePt t="162745" x="4310063" y="1731963"/>
          <p14:tracePt t="162746" x="4302125" y="1731963"/>
          <p14:tracePt t="162748" x="4294188" y="1739900"/>
          <p14:tracePt t="162752" x="4286250" y="1739900"/>
          <p14:tracePt t="162752" x="4286250" y="1747838"/>
          <p14:tracePt t="162753" x="4278313" y="1747838"/>
          <p14:tracePt t="162757" x="4270375" y="1747838"/>
          <p14:tracePt t="162758" x="4270375" y="1755775"/>
          <p14:tracePt t="162758" x="4262438" y="1755775"/>
          <p14:tracePt t="162760" x="4262438" y="1763713"/>
          <p14:tracePt t="162761" x="4254500" y="1763713"/>
          <p14:tracePt t="162763" x="4246563" y="1763713"/>
          <p14:tracePt t="162765" x="4246563" y="1771650"/>
          <p14:tracePt t="162765" x="4238625" y="1771650"/>
          <p14:tracePt t="162768" x="4230688" y="1779588"/>
          <p14:tracePt t="162772" x="4222750" y="1787525"/>
          <p14:tracePt t="162775" x="4214813" y="1795463"/>
          <p14:tracePt t="162776" x="4206875" y="1803400"/>
          <p14:tracePt t="162778" x="4200525" y="1803400"/>
          <p14:tracePt t="162780" x="4192588" y="1809750"/>
          <p14:tracePt t="162797" x="4137025" y="1865313"/>
          <p14:tracePt t="162798" x="4137025" y="1873250"/>
          <p14:tracePt t="162800" x="4129088" y="1881188"/>
          <p14:tracePt t="162801" x="4129088" y="1889125"/>
          <p14:tracePt t="162804" x="4121150" y="1889125"/>
          <p14:tracePt t="162804" x="4121150" y="1897063"/>
          <p14:tracePt t="162805" x="4113213" y="1897063"/>
          <p14:tracePt t="162806" x="4113213" y="1905000"/>
          <p14:tracePt t="162807" x="4105275" y="1905000"/>
          <p14:tracePt t="162808" x="4105275" y="1912938"/>
          <p14:tracePt t="162809" x="4097338" y="1920875"/>
          <p14:tracePt t="162813" x="4089400" y="1928813"/>
          <p14:tracePt t="162816" x="4083050" y="1935163"/>
          <p14:tracePt t="162818" x="4083050" y="1943100"/>
          <p14:tracePt t="162820" x="4075113" y="1951038"/>
          <p14:tracePt t="162820" x="4075113" y="1958975"/>
          <p14:tracePt t="162821" x="4067175" y="1958975"/>
          <p14:tracePt t="162822" x="4067175" y="1966913"/>
          <p14:tracePt t="162823" x="4059238" y="1974850"/>
          <p14:tracePt t="162826" x="4051300" y="1974850"/>
          <p14:tracePt t="162826" x="4051300" y="1982788"/>
          <p14:tracePt t="162828" x="4043363" y="1990725"/>
          <p14:tracePt t="162830" x="4043363" y="1998663"/>
          <p14:tracePt t="162831" x="4035425" y="1998663"/>
          <p14:tracePt t="162833" x="4035425" y="2006600"/>
          <p14:tracePt t="162834" x="4035425" y="2014538"/>
          <p14:tracePt t="162835" x="4027488" y="2014538"/>
          <p14:tracePt t="162836" x="4027488" y="2022475"/>
          <p14:tracePt t="162837" x="4027488" y="2030413"/>
          <p14:tracePt t="162840" x="4019550" y="2038350"/>
          <p14:tracePt t="162840" x="4011613" y="2038350"/>
          <p14:tracePt t="162841" x="4011613" y="2046288"/>
          <p14:tracePt t="162844" x="4003675" y="2054225"/>
          <p14:tracePt t="162844" x="3995738" y="2054225"/>
          <p14:tracePt t="162846" x="3995738" y="2060575"/>
          <p14:tracePt t="162848" x="3995738" y="2068513"/>
          <p14:tracePt t="162849" x="3987800" y="2068513"/>
          <p14:tracePt t="162850" x="3987800" y="2076450"/>
          <p14:tracePt t="162850" x="3979863" y="2084388"/>
          <p14:tracePt t="162853" x="3979863" y="2092325"/>
          <p14:tracePt t="162853" x="3971925" y="2100263"/>
          <p14:tracePt t="162856" x="3963988" y="2108200"/>
          <p14:tracePt t="162856" x="3963988" y="2116138"/>
          <p14:tracePt t="162858" x="3957638" y="2116138"/>
          <p14:tracePt t="162858" x="3957638" y="2124075"/>
          <p14:tracePt t="162861" x="3949700" y="2132013"/>
          <p14:tracePt t="162863" x="3941763" y="2139950"/>
          <p14:tracePt t="162866" x="3941763" y="2147888"/>
          <p14:tracePt t="162867" x="3933825" y="2147888"/>
          <p14:tracePt t="162868" x="3933825" y="2155825"/>
          <p14:tracePt t="162871" x="3925888" y="2163763"/>
          <p14:tracePt t="162874" x="3925888" y="2171700"/>
          <p14:tracePt t="162876" x="3917950" y="2179638"/>
          <p14:tracePt t="162880" x="3917950" y="2185988"/>
          <p14:tracePt t="162881" x="3910013" y="2185988"/>
          <p14:tracePt t="162883" x="3910013" y="2193925"/>
          <p14:tracePt t="162886" x="3902075" y="2193925"/>
          <p14:tracePt t="162887" x="3902075" y="2201863"/>
          <p14:tracePt t="162891" x="3902075" y="2209800"/>
          <p14:tracePt t="162891" x="3894138" y="2209800"/>
          <p14:tracePt t="162896" x="3894138" y="2217738"/>
          <p14:tracePt t="162897" x="3886200" y="2217738"/>
          <p14:tracePt t="162900" x="3886200" y="2225675"/>
          <p14:tracePt t="162908" x="3886200" y="2233613"/>
          <p14:tracePt t="162908" x="3878263" y="2233613"/>
          <p14:tracePt t="163317" x="3870325" y="2241550"/>
          <p14:tracePt t="163324" x="3862388" y="2241550"/>
          <p14:tracePt t="163325" x="3854450" y="2241550"/>
          <p14:tracePt t="163328" x="3846513" y="2241550"/>
          <p14:tracePt t="163332" x="3840163" y="2241550"/>
          <p14:tracePt t="163334" x="3832225" y="2241550"/>
          <p14:tracePt t="163339" x="3824288" y="2241550"/>
          <p14:tracePt t="163340" x="3816350" y="2241550"/>
          <p14:tracePt t="163345" x="3808413" y="2241550"/>
          <p14:tracePt t="163347" x="3800475" y="2241550"/>
          <p14:tracePt t="163352" x="3792538" y="2241550"/>
          <p14:tracePt t="163355" x="3784600" y="2241550"/>
          <p14:tracePt t="163361" x="3776663" y="2241550"/>
          <p14:tracePt t="163373" x="3768725" y="2241550"/>
          <p14:tracePt t="163419" x="3768725" y="2233613"/>
          <p14:tracePt t="163439" x="3768725" y="2225675"/>
          <p14:tracePt t="163441" x="3760788" y="2217738"/>
          <p14:tracePt t="163445" x="3760788" y="2209800"/>
          <p14:tracePt t="163445" x="3752850" y="2201863"/>
          <p14:tracePt t="163449" x="3744913" y="2193925"/>
          <p14:tracePt t="163449" x="3744913" y="2185988"/>
          <p14:tracePt t="163452" x="3744913" y="2179638"/>
          <p14:tracePt t="163453" x="3736975" y="2179638"/>
          <p14:tracePt t="163453" x="3736975" y="2171700"/>
          <p14:tracePt t="163454" x="3729038" y="2163763"/>
          <p14:tracePt t="163458" x="3729038" y="2155825"/>
          <p14:tracePt t="163458" x="3721100" y="2155825"/>
          <p14:tracePt t="163459" x="3721100" y="2147888"/>
          <p14:tracePt t="163463" x="3714750" y="2147888"/>
          <p14:tracePt t="163466" x="3714750" y="2139950"/>
          <p14:tracePt t="163470" x="3714750" y="2132013"/>
          <p14:tracePt t="163470" x="3706813" y="2132013"/>
          <p14:tracePt t="163475" x="3706813" y="2124075"/>
          <p14:tracePt t="163476" x="3698875" y="2124075"/>
          <p14:tracePt t="163480" x="3690938" y="2116138"/>
          <p14:tracePt t="163485" x="3683000" y="2116138"/>
          <p14:tracePt t="163485" x="3683000" y="2108200"/>
          <p14:tracePt t="163486" x="3675063" y="2108200"/>
          <p14:tracePt t="163491" x="3667125" y="2108200"/>
          <p14:tracePt t="163493" x="3659188" y="2108200"/>
          <p14:tracePt t="163498" x="3651250" y="2108200"/>
          <p14:tracePt t="163501" x="3651250" y="2100263"/>
          <p14:tracePt t="163501" x="3643313" y="2100263"/>
          <p14:tracePt t="163507" x="3635375" y="2100263"/>
          <p14:tracePt t="163511" x="3627438" y="2100263"/>
          <p14:tracePt t="163515" x="3619500" y="2100263"/>
          <p14:tracePt t="163520" x="3611563" y="2100263"/>
          <p14:tracePt t="163522" x="3603625" y="2100263"/>
          <p14:tracePt t="163526" x="3597275" y="2092325"/>
          <p14:tracePt t="163529" x="3589338" y="2092325"/>
          <p14:tracePt t="163533" x="3581400" y="2092325"/>
          <p14:tracePt t="163536" x="3573463" y="2092325"/>
          <p14:tracePt t="163538" x="3565525" y="2092325"/>
          <p14:tracePt t="163542" x="3557588" y="2092325"/>
          <p14:tracePt t="163543" x="3549650" y="2092325"/>
          <p14:tracePt t="163547" x="3541713" y="2092325"/>
          <p14:tracePt t="163551" x="3533775" y="2092325"/>
          <p14:tracePt t="163557" x="3525838" y="2092325"/>
          <p14:tracePt t="163562" x="3517900" y="2092325"/>
          <p14:tracePt t="163604" x="3509963" y="2092325"/>
          <p14:tracePt t="163648" x="3502025" y="2092325"/>
          <p14:tracePt t="163655" x="3494088" y="2092325"/>
          <p14:tracePt t="163656" x="3494088" y="2100263"/>
          <p14:tracePt t="163663" x="3486150" y="2100263"/>
          <p14:tracePt t="163669" x="3478213" y="2100263"/>
          <p14:tracePt t="163677" x="3471863" y="2100263"/>
          <p14:tracePt t="163683" x="3463925" y="2100263"/>
          <p14:tracePt t="163699" x="3463925" y="2108200"/>
          <p14:tracePt t="163711" x="3455988" y="2108200"/>
          <p14:tracePt t="163713" x="3455988" y="2116138"/>
          <p14:tracePt t="163718" x="3448050" y="2124075"/>
          <p14:tracePt t="163722" x="3448050" y="2132013"/>
          <p14:tracePt t="163723" x="3448050" y="2139950"/>
          <p14:tracePt t="163725" x="3440113" y="2139950"/>
          <p14:tracePt t="163727" x="3440113" y="2147888"/>
          <p14:tracePt t="163728" x="3440113" y="2155825"/>
          <p14:tracePt t="163731" x="3440113" y="2163763"/>
          <p14:tracePt t="163733" x="3432175" y="2171700"/>
          <p14:tracePt t="163735" x="3432175" y="2179638"/>
          <p14:tracePt t="163736" x="3424238" y="2185988"/>
          <p14:tracePt t="163738" x="3424238" y="2193925"/>
          <p14:tracePt t="163742" x="3424238" y="2201863"/>
          <p14:tracePt t="163743" x="3416300" y="2201863"/>
          <p14:tracePt t="163744" x="3416300" y="2209800"/>
          <p14:tracePt t="163746" x="3416300" y="2217738"/>
          <p14:tracePt t="163747" x="3416300" y="2225675"/>
          <p14:tracePt t="163748" x="3416300" y="2233613"/>
          <p14:tracePt t="163748" x="3408363" y="2233613"/>
          <p14:tracePt t="163749" x="3408363" y="2241550"/>
          <p14:tracePt t="163750" x="3408363" y="2249488"/>
          <p14:tracePt t="163753" x="3408363" y="2257425"/>
          <p14:tracePt t="163753" x="3408363" y="2265363"/>
          <p14:tracePt t="163755" x="3408363" y="2273300"/>
          <p14:tracePt t="163756" x="3408363" y="2281238"/>
          <p14:tracePt t="163757" x="3400425" y="2289175"/>
          <p14:tracePt t="163758" x="3400425" y="2297113"/>
          <p14:tracePt t="163759" x="3400425" y="2305050"/>
          <p14:tracePt t="163760" x="3400425" y="2311400"/>
          <p14:tracePt t="163763" x="3392488" y="2319338"/>
          <p14:tracePt t="163764" x="3392488" y="2327275"/>
          <p14:tracePt t="163764" x="3392488" y="2335213"/>
          <p14:tracePt t="163765" x="3392488" y="2343150"/>
          <p14:tracePt t="163766" x="3392488" y="2351088"/>
          <p14:tracePt t="163767" x="3392488" y="2359025"/>
          <p14:tracePt t="163768" x="3392488" y="2366963"/>
          <p14:tracePt t="163770" x="3392488" y="2374900"/>
          <p14:tracePt t="163770" x="3384550" y="2382838"/>
          <p14:tracePt t="163771" x="3384550" y="2390775"/>
          <p14:tracePt t="163772" x="3384550" y="2398713"/>
          <p14:tracePt t="163773" x="3384550" y="2406650"/>
          <p14:tracePt t="163774" x="3384550" y="2414588"/>
          <p14:tracePt t="163775" x="3384550" y="2422525"/>
          <p14:tracePt t="163776" x="3384550" y="2430463"/>
          <p14:tracePt t="163777" x="3384550" y="2436813"/>
          <p14:tracePt t="163778" x="3384550" y="2444750"/>
          <p14:tracePt t="163780" x="3384550" y="2452688"/>
          <p14:tracePt t="163780" x="3384550" y="2460625"/>
          <p14:tracePt t="163783" x="3384550" y="2476500"/>
          <p14:tracePt t="163783" x="3384550" y="2484438"/>
          <p14:tracePt t="163784" x="3384550" y="2492375"/>
          <p14:tracePt t="163787" x="3384550" y="2508250"/>
          <p14:tracePt t="163788" x="3384550" y="2516188"/>
          <p14:tracePt t="163789" x="3384550" y="2524125"/>
          <p14:tracePt t="163790" x="3384550" y="2532063"/>
          <p14:tracePt t="163791" x="3384550" y="2540000"/>
          <p14:tracePt t="163793" x="3384550" y="2547938"/>
          <p14:tracePt t="163793" x="3384550" y="2555875"/>
          <p14:tracePt t="163795" x="3384550" y="2562225"/>
          <p14:tracePt t="163797" x="3384550" y="2578100"/>
          <p14:tracePt t="163798" x="3384550" y="2586038"/>
          <p14:tracePt t="163798" x="3384550" y="2593975"/>
          <p14:tracePt t="163799" x="3384550" y="2601913"/>
          <p14:tracePt t="163800" x="3384550" y="2609850"/>
          <p14:tracePt t="163801" x="3384550" y="2617788"/>
          <p14:tracePt t="163802" x="3384550" y="2625725"/>
          <p14:tracePt t="163803" x="3384550" y="2633663"/>
          <p14:tracePt t="163805" x="3384550" y="2641600"/>
          <p14:tracePt t="163805" x="3384550" y="2649538"/>
          <p14:tracePt t="163806" x="3384550" y="2657475"/>
          <p14:tracePt t="163807" x="3384550" y="2665413"/>
          <p14:tracePt t="163808" x="3384550" y="2673350"/>
          <p14:tracePt t="163809" x="3384550" y="2681288"/>
          <p14:tracePt t="163810" x="3384550" y="2687638"/>
          <p14:tracePt t="163811" x="3384550" y="2695575"/>
          <p14:tracePt t="163813" x="3384550" y="2703513"/>
          <p14:tracePt t="163814" x="3384550" y="2711450"/>
          <p14:tracePt t="163814" x="3384550" y="2719388"/>
          <p14:tracePt t="163816" x="3384550" y="2727325"/>
          <p14:tracePt t="163816" x="3384550" y="2735263"/>
          <p14:tracePt t="163817" x="3384550" y="2743200"/>
          <p14:tracePt t="163818" x="3384550" y="2751138"/>
          <p14:tracePt t="163819" x="3384550" y="2759075"/>
          <p14:tracePt t="163822" x="3384550" y="2767013"/>
          <p14:tracePt t="163823" x="3384550" y="2774950"/>
          <p14:tracePt t="163823" x="3384550" y="2782888"/>
          <p14:tracePt t="163824" x="3384550" y="2790825"/>
          <p14:tracePt t="163826" x="3384550" y="2798763"/>
          <p14:tracePt t="163826" x="3384550" y="2805113"/>
          <p14:tracePt t="163827" x="3384550" y="2813050"/>
          <p14:tracePt t="163828" x="3384550" y="2820988"/>
          <p14:tracePt t="163830" x="3384550" y="2828925"/>
          <p14:tracePt t="163830" x="3384550" y="2836863"/>
          <p14:tracePt t="163831" x="3384550" y="2844800"/>
          <p14:tracePt t="163832" x="3392488" y="2852738"/>
          <p14:tracePt t="163833" x="3392488" y="2860675"/>
          <p14:tracePt t="163834" x="3392488" y="2868613"/>
          <p14:tracePt t="163835" x="3392488" y="2876550"/>
          <p14:tracePt t="163836" x="3392488" y="2884488"/>
          <p14:tracePt t="163837" x="3392488" y="2892425"/>
          <p14:tracePt t="163838" x="3392488" y="2900363"/>
          <p14:tracePt t="163840" x="3400425" y="2908300"/>
          <p14:tracePt t="163840" x="3400425" y="2924175"/>
          <p14:tracePt t="163843" x="3400425" y="2938463"/>
          <p14:tracePt t="163843" x="3400425" y="2946400"/>
          <p14:tracePt t="163844" x="3400425" y="2954338"/>
          <p14:tracePt t="163846" x="3400425" y="2962275"/>
          <p14:tracePt t="163847" x="3400425" y="2970213"/>
          <p14:tracePt t="163847" x="3400425" y="2978150"/>
          <p14:tracePt t="163848" x="3400425" y="2986088"/>
          <p14:tracePt t="163849" x="3408363" y="2994025"/>
          <p14:tracePt t="163850" x="3408363" y="3009900"/>
          <p14:tracePt t="163851" x="3408363" y="3017838"/>
          <p14:tracePt t="163853" x="3408363" y="3025775"/>
          <p14:tracePt t="163855" x="3408363" y="3041650"/>
          <p14:tracePt t="163855" x="3408363" y="3049588"/>
          <p14:tracePt t="163857" x="3408363" y="3055938"/>
          <p14:tracePt t="163858" x="3408363" y="3063875"/>
          <p14:tracePt t="163858" x="3408363" y="3079750"/>
          <p14:tracePt t="163859" x="3416300" y="3087688"/>
          <p14:tracePt t="163860" x="3416300" y="3095625"/>
          <p14:tracePt t="163861" x="3416300" y="3103563"/>
          <p14:tracePt t="163863" x="3416300" y="3111500"/>
          <p14:tracePt t="163864" x="3416300" y="3119438"/>
          <p14:tracePt t="163864" x="3416300" y="3135313"/>
          <p14:tracePt t="163865" x="3416300" y="3143250"/>
          <p14:tracePt t="163866" x="3416300" y="3151188"/>
          <p14:tracePt t="163868" x="3416300" y="3167063"/>
          <p14:tracePt t="163868" x="3416300" y="3175000"/>
          <p14:tracePt t="163869" x="3416300" y="3181350"/>
          <p14:tracePt t="163870" x="3416300" y="3189288"/>
          <p14:tracePt t="163871" x="3416300" y="3205163"/>
          <p14:tracePt t="163872" x="3416300" y="3213100"/>
          <p14:tracePt t="163874" x="3416300" y="3221038"/>
          <p14:tracePt t="163874" x="3416300" y="3228975"/>
          <p14:tracePt t="163875" x="3424238" y="3236913"/>
          <p14:tracePt t="163876" x="3424238" y="3252788"/>
          <p14:tracePt t="163877" x="3424238" y="3260725"/>
          <p14:tracePt t="163878" x="3424238" y="3268663"/>
          <p14:tracePt t="163880" x="3432175" y="3284538"/>
          <p14:tracePt t="163880" x="3432175" y="3292475"/>
          <p14:tracePt t="163881" x="3432175" y="3300413"/>
          <p14:tracePt t="163883" x="3432175" y="3314700"/>
          <p14:tracePt t="163883" x="3432175" y="3322638"/>
          <p14:tracePt t="163884" x="3432175" y="3330575"/>
          <p14:tracePt t="163885" x="3432175" y="3346450"/>
          <p14:tracePt t="163886" x="3432175" y="3354388"/>
          <p14:tracePt t="163887" x="3432175" y="3370263"/>
          <p14:tracePt t="163888" x="3440113" y="3378200"/>
          <p14:tracePt t="163889" x="3440113" y="3394075"/>
          <p14:tracePt t="163891" x="3440113" y="3402013"/>
          <p14:tracePt t="163891" x="3440113" y="3409950"/>
          <p14:tracePt t="163893" x="3440113" y="3425825"/>
          <p14:tracePt t="163893" x="3440113" y="3432175"/>
          <p14:tracePt t="163894" x="3440113" y="3440113"/>
          <p14:tracePt t="163896" x="3440113" y="3455988"/>
          <p14:tracePt t="163897" x="3440113" y="3463925"/>
          <p14:tracePt t="163897" x="3440113" y="3471863"/>
          <p14:tracePt t="163898" x="3448050" y="3487738"/>
          <p14:tracePt t="163899" x="3448050" y="3495675"/>
          <p14:tracePt t="163901" x="3448050" y="3511550"/>
          <p14:tracePt t="163901" x="3448050" y="3519488"/>
          <p14:tracePt t="163902" x="3448050" y="3527425"/>
          <p14:tracePt t="163903" x="3448050" y="3543300"/>
          <p14:tracePt t="163904" x="3448050" y="3551238"/>
          <p14:tracePt t="163905" x="3448050" y="3565525"/>
          <p14:tracePt t="163906" x="3448050" y="3581400"/>
          <p14:tracePt t="163908" x="3455988" y="3589338"/>
          <p14:tracePt t="163908" x="3455988" y="3605213"/>
          <p14:tracePt t="163909" x="3455988" y="3613150"/>
          <p14:tracePt t="163910" x="3455988" y="3621088"/>
          <p14:tracePt t="163911" x="3455988" y="3636963"/>
          <p14:tracePt t="163913" x="3455988" y="3644900"/>
          <p14:tracePt t="163914" x="3455988" y="3660775"/>
          <p14:tracePt t="163914" x="3455988" y="3668713"/>
          <p14:tracePt t="163915" x="3455988" y="3683000"/>
          <p14:tracePt t="163916" x="3455988" y="3690938"/>
          <p14:tracePt t="163917" x="3455988" y="3698875"/>
          <p14:tracePt t="163918" x="3463925" y="3714750"/>
          <p14:tracePt t="163919" x="3463925" y="3722688"/>
          <p14:tracePt t="163920" x="3463925" y="3738563"/>
          <p14:tracePt t="163922" x="3463925" y="3746500"/>
          <p14:tracePt t="163922" x="3463925" y="3762375"/>
          <p14:tracePt t="163923" x="3463925" y="3770313"/>
          <p14:tracePt t="163925" x="3463925" y="3778250"/>
          <p14:tracePt t="163925" x="3463925" y="3794125"/>
          <p14:tracePt t="163926" x="3463925" y="3802063"/>
          <p14:tracePt t="163927" x="3463925" y="3816350"/>
          <p14:tracePt t="163928" x="3463925" y="3824288"/>
          <p14:tracePt t="163930" x="3463925" y="3840163"/>
          <p14:tracePt t="163931" x="3463925" y="3848100"/>
          <p14:tracePt t="163931" x="3463925" y="3863975"/>
          <p14:tracePt t="163932" x="3463925" y="3871913"/>
          <p14:tracePt t="163933" x="3463925" y="3879850"/>
          <p14:tracePt t="163934" x="3463925" y="3895725"/>
          <p14:tracePt t="163935" x="3463925" y="3903663"/>
          <p14:tracePt t="163936" x="3463925" y="3919538"/>
          <p14:tracePt t="163938" x="3463925" y="3927475"/>
          <p14:tracePt t="163938" x="3463925" y="3933825"/>
          <p14:tracePt t="163939" x="3463925" y="3941763"/>
          <p14:tracePt t="163940" x="3463925" y="3957638"/>
          <p14:tracePt t="163942" x="3463925" y="3965575"/>
          <p14:tracePt t="163942" x="3463925" y="3981450"/>
          <p14:tracePt t="163943" x="3463925" y="3989388"/>
          <p14:tracePt t="163944" x="3463925" y="4005263"/>
          <p14:tracePt t="163946" x="3463925" y="4013200"/>
          <p14:tracePt t="163947" x="3463925" y="4021138"/>
          <p14:tracePt t="163947" x="3463925" y="4029075"/>
          <p14:tracePt t="163948" x="3463925" y="4044950"/>
          <p14:tracePt t="163949" x="3455988" y="4059238"/>
          <p14:tracePt t="163950" x="3455988" y="4067175"/>
          <p14:tracePt t="163951" x="3455988" y="4075113"/>
          <p14:tracePt t="163952" x="3455988" y="4083050"/>
          <p14:tracePt t="163953" x="3448050" y="4098925"/>
          <p14:tracePt t="163954" x="3448050" y="4114800"/>
          <p14:tracePt t="163955" x="3448050" y="4122738"/>
          <p14:tracePt t="163956" x="3448050" y="4130675"/>
          <p14:tracePt t="163957" x="3448050" y="4138613"/>
          <p14:tracePt t="163958" x="3448050" y="4154488"/>
          <p14:tracePt t="163960" x="3440113" y="4162425"/>
          <p14:tracePt t="163960" x="3440113" y="4176713"/>
          <p14:tracePt t="163961" x="3440113" y="4184650"/>
          <p14:tracePt t="163963" x="3440113" y="4208463"/>
          <p14:tracePt t="163964" x="3440113" y="4216400"/>
          <p14:tracePt t="163965" x="3432175" y="4224338"/>
          <p14:tracePt t="163966" x="3432175" y="4240213"/>
          <p14:tracePt t="163968" x="3432175" y="4248150"/>
          <p14:tracePt t="163968" x="3432175" y="4256088"/>
          <p14:tracePt t="163969" x="3424238" y="4271963"/>
          <p14:tracePt t="163970" x="3424238" y="4279900"/>
          <p14:tracePt t="163971" x="3424238" y="4287838"/>
          <p14:tracePt t="163972" x="3424238" y="4295775"/>
          <p14:tracePt t="163973" x="3424238" y="4310063"/>
          <p14:tracePt t="163974" x="3416300" y="4318000"/>
          <p14:tracePt t="163975" x="3416300" y="4333875"/>
          <p14:tracePt t="163977" x="3408363" y="4341813"/>
          <p14:tracePt t="163977" x="3408363" y="4357688"/>
          <p14:tracePt t="163978" x="3408363" y="4365625"/>
          <p14:tracePt t="163980" x="3408363" y="4373563"/>
          <p14:tracePt t="163980" x="3408363" y="4389438"/>
          <p14:tracePt t="163981" x="3408363" y="4397375"/>
          <p14:tracePt t="163982" x="3400425" y="4405313"/>
          <p14:tracePt t="163983" x="3400425" y="4421188"/>
          <p14:tracePt t="163984" x="3400425" y="4435475"/>
          <p14:tracePt t="163985" x="3400425" y="4443413"/>
          <p14:tracePt t="163986" x="3400425" y="4451350"/>
          <p14:tracePt t="163987" x="3392488" y="4467225"/>
          <p14:tracePt t="163988" x="3392488" y="4475163"/>
          <p14:tracePt t="163989" x="3392488" y="4491038"/>
          <p14:tracePt t="163990" x="3392488" y="4506913"/>
          <p14:tracePt t="163991" x="3392488" y="4514850"/>
          <p14:tracePt t="163992" x="3392488" y="4530725"/>
          <p14:tracePt t="163994" x="3392488" y="4538663"/>
          <p14:tracePt t="163994" x="3392488" y="4552950"/>
          <p14:tracePt t="163995" x="3384550" y="4568825"/>
          <p14:tracePt t="163996" x="3384550" y="4584700"/>
          <p14:tracePt t="163997" x="3384550" y="4600575"/>
          <p14:tracePt t="163998" x="3384550" y="4608513"/>
          <p14:tracePt t="163999" x="3384550" y="4624388"/>
          <p14:tracePt t="164000" x="3384550" y="4632325"/>
          <p14:tracePt t="164002" x="3384550" y="4648200"/>
          <p14:tracePt t="164002" x="3376613" y="4664075"/>
          <p14:tracePt t="164003" x="3376613" y="4672013"/>
          <p14:tracePt t="164004" x="3376613" y="4686300"/>
          <p14:tracePt t="164005" x="3376613" y="4702175"/>
          <p14:tracePt t="164006" x="3376613" y="4718050"/>
          <p14:tracePt t="164008" x="3376613" y="4725988"/>
          <p14:tracePt t="164008" x="3368675" y="4741863"/>
          <p14:tracePt t="164009" x="3368675" y="4757738"/>
          <p14:tracePt t="164011" x="3368675" y="4773613"/>
          <p14:tracePt t="164011" x="3368675" y="4789488"/>
          <p14:tracePt t="164013" x="3368675" y="4797425"/>
          <p14:tracePt t="164014" x="3368675" y="4811713"/>
          <p14:tracePt t="164014" x="3368675" y="4827588"/>
          <p14:tracePt t="164015" x="3368675" y="4843463"/>
          <p14:tracePt t="164016" x="3368675" y="4851400"/>
          <p14:tracePt t="164017" x="3368675" y="4867275"/>
          <p14:tracePt t="164018" x="3368675" y="4883150"/>
          <p14:tracePt t="164019" x="3368675" y="4891088"/>
          <p14:tracePt t="164020" x="3368675" y="4899025"/>
          <p14:tracePt t="164021" x="3368675" y="4914900"/>
          <p14:tracePt t="164022" x="3368675" y="4922838"/>
          <p14:tracePt t="164023" x="3368675" y="4937125"/>
          <p14:tracePt t="164024" x="3368675" y="4953000"/>
          <p14:tracePt t="164025" x="3368675" y="4960938"/>
          <p14:tracePt t="164026" x="3368675" y="4976813"/>
          <p14:tracePt t="164028" x="3368675" y="4984750"/>
          <p14:tracePt t="164028" x="3368675" y="4992688"/>
          <p14:tracePt t="164030" x="3368675" y="5008563"/>
          <p14:tracePt t="164030" x="3368675" y="5024438"/>
          <p14:tracePt t="164031" x="3360738" y="5032375"/>
          <p14:tracePt t="164033" x="3360738" y="5040313"/>
          <p14:tracePt t="164033" x="3360738" y="5054600"/>
          <p14:tracePt t="164034" x="3360738" y="5062538"/>
          <p14:tracePt t="164035" x="3360738" y="5070475"/>
          <p14:tracePt t="164036" x="3360738" y="5078413"/>
          <p14:tracePt t="164037" x="3360738" y="5094288"/>
          <p14:tracePt t="164038" x="3360738" y="5102225"/>
          <p14:tracePt t="164039" x="3360738" y="5110163"/>
          <p14:tracePt t="164040" x="3360738" y="5118100"/>
          <p14:tracePt t="164041" x="3360738" y="5126038"/>
          <p14:tracePt t="164042" x="3360738" y="5141913"/>
          <p14:tracePt t="164043" x="3360738" y="5149850"/>
          <p14:tracePt t="164044" x="3360738" y="5157788"/>
          <p14:tracePt t="164046" x="3360738" y="5165725"/>
          <p14:tracePt t="164047" x="3360738" y="5173663"/>
          <p14:tracePt t="164047" x="3360738" y="5180013"/>
          <p14:tracePt t="164049" x="3360738" y="5187950"/>
          <p14:tracePt t="164049" x="3360738" y="5195888"/>
          <p14:tracePt t="164050" x="3360738" y="5203825"/>
          <p14:tracePt t="164051" x="3360738" y="5211763"/>
          <p14:tracePt t="164052" x="3360738" y="5219700"/>
          <p14:tracePt t="164053" x="3360738" y="5227638"/>
          <p14:tracePt t="164054" x="3360738" y="5235575"/>
          <p14:tracePt t="164055" x="3360738" y="5243513"/>
          <p14:tracePt t="164056" x="3360738" y="5251450"/>
          <p14:tracePt t="164057" x="3360738" y="5259388"/>
          <p14:tracePt t="164058" x="3360738" y="5267325"/>
          <p14:tracePt t="164059" x="3360738" y="5275263"/>
          <p14:tracePt t="164060" x="3360738" y="5283200"/>
          <p14:tracePt t="164061" x="3360738" y="5291138"/>
          <p14:tracePt t="164063" x="3360738" y="5299075"/>
          <p14:tracePt t="164064" x="3360738" y="5305425"/>
          <p14:tracePt t="164065" x="3360738" y="5313363"/>
          <p14:tracePt t="164065" x="3360738" y="5321300"/>
          <p14:tracePt t="164066" x="3360738" y="5329238"/>
          <p14:tracePt t="164067" x="3360738" y="5337175"/>
          <p14:tracePt t="164068" x="3360738" y="5345113"/>
          <p14:tracePt t="164069" x="3360738" y="5353050"/>
          <p14:tracePt t="164070" x="3360738" y="5360988"/>
          <p14:tracePt t="164071" x="3360738" y="5368925"/>
          <p14:tracePt t="164072" x="3360738" y="5376863"/>
          <p14:tracePt t="164073" x="3360738" y="5384800"/>
          <p14:tracePt t="164075" x="3360738" y="5392738"/>
          <p14:tracePt t="164076" x="3360738" y="5400675"/>
          <p14:tracePt t="164078" x="3360738" y="5408613"/>
          <p14:tracePt t="164078" x="3360738" y="5416550"/>
          <p14:tracePt t="164080" x="3360738" y="5424488"/>
          <p14:tracePt t="164080" x="3360738" y="5430838"/>
          <p14:tracePt t="164082" x="3368675" y="5438775"/>
          <p14:tracePt t="164083" x="3368675" y="5446713"/>
          <p14:tracePt t="164084" x="3368675" y="5454650"/>
          <p14:tracePt t="164085" x="3368675" y="5462588"/>
          <p14:tracePt t="164086" x="3368675" y="5470525"/>
          <p14:tracePt t="164089" x="3368675" y="5486400"/>
          <p14:tracePt t="164089" x="3376613" y="5486400"/>
          <p14:tracePt t="164090" x="3376613" y="5502275"/>
          <p14:tracePt t="164092" x="3376613" y="5510213"/>
          <p14:tracePt t="164093" x="3376613" y="5518150"/>
          <p14:tracePt t="164094" x="3376613" y="5526088"/>
          <p14:tracePt t="164096" x="3376613" y="5534025"/>
          <p14:tracePt t="164097" x="3376613" y="5541963"/>
          <p14:tracePt t="164097" x="3376613" y="5548313"/>
          <p14:tracePt t="164099" x="3376613" y="5556250"/>
          <p14:tracePt t="164100" x="3376613" y="5564188"/>
          <p14:tracePt t="164100" x="3376613" y="5572125"/>
          <p14:tracePt t="164101" x="3376613" y="5580063"/>
          <p14:tracePt t="164103" x="3376613" y="5588000"/>
          <p14:tracePt t="164104" x="3376613" y="5595938"/>
          <p14:tracePt t="164104" x="3376613" y="5603875"/>
          <p14:tracePt t="164105" x="3376613" y="5611813"/>
          <p14:tracePt t="164107" x="3376613" y="5627688"/>
          <p14:tracePt t="164109" x="3384550" y="5635625"/>
          <p14:tracePt t="164110" x="3384550" y="5643563"/>
          <p14:tracePt t="164111" x="3384550" y="5651500"/>
          <p14:tracePt t="164113" x="3384550" y="5659438"/>
          <p14:tracePt t="164114" x="3384550" y="5667375"/>
          <p14:tracePt t="164114" x="3384550" y="5673725"/>
          <p14:tracePt t="164117" x="3384550" y="5681663"/>
          <p14:tracePt t="164118" x="3384550" y="5689600"/>
          <p14:tracePt t="164118" x="3384550" y="5697538"/>
          <p14:tracePt t="164120" x="3384550" y="5705475"/>
          <p14:tracePt t="164123" x="3384550" y="5713413"/>
          <p14:tracePt t="164123" x="3384550" y="5721350"/>
          <p14:tracePt t="164125" x="3384550" y="5729288"/>
          <p14:tracePt t="164128" x="3384550" y="5737225"/>
          <p14:tracePt t="164131" x="3384550" y="5745163"/>
          <p14:tracePt t="164133" x="3384550" y="5753100"/>
          <p14:tracePt t="164134" x="3392488" y="5753100"/>
          <p14:tracePt t="164135" x="3392488" y="5761038"/>
          <p14:tracePt t="164137" x="3392488" y="5768975"/>
          <p14:tracePt t="164144" x="3392488" y="5776913"/>
          <p14:tracePt t="164152" x="3392488" y="5784850"/>
          <p14:tracePt t="164159" x="3392488" y="5792788"/>
          <p14:tracePt t="164167" x="3392488" y="5799138"/>
          <p14:tracePt t="164173" x="3392488" y="5807075"/>
          <p14:tracePt t="164182" x="3392488" y="5815013"/>
          <p14:tracePt t="164189" x="3392488" y="5822950"/>
          <p14:tracePt t="164196" x="3392488" y="5830888"/>
          <p14:tracePt t="164199" x="3392488" y="5838825"/>
          <p14:tracePt t="164203" x="3400425" y="5846763"/>
          <p14:tracePt t="164207" x="3400425" y="5854700"/>
          <p14:tracePt t="164210" x="3400425" y="5862638"/>
          <p14:tracePt t="164214" x="3400425" y="5870575"/>
          <p14:tracePt t="164217" x="3408363" y="5870575"/>
          <p14:tracePt t="164218" x="3408363" y="5878513"/>
          <p14:tracePt t="164223" x="3408363" y="5886450"/>
          <p14:tracePt t="164224" x="3416300" y="5886450"/>
          <p14:tracePt t="164226" x="3416300" y="5894388"/>
          <p14:tracePt t="164230" x="3416300" y="5902325"/>
          <p14:tracePt t="164235" x="3416300" y="5910263"/>
          <p14:tracePt t="164236" x="3424238" y="5910263"/>
          <p14:tracePt t="164238" x="3424238" y="5918200"/>
          <p14:tracePt t="164241" x="3432175" y="5918200"/>
          <p14:tracePt t="164242" x="3432175" y="5924550"/>
          <p14:tracePt t="164243" x="3432175" y="5932488"/>
          <p14:tracePt t="164248" x="3432175" y="5940425"/>
          <p14:tracePt t="164249" x="3440113" y="5948363"/>
          <p14:tracePt t="164253" x="3440113" y="5956300"/>
          <p14:tracePt t="164254" x="3448050" y="5956300"/>
          <p14:tracePt t="164254" x="3448050" y="5964238"/>
          <p14:tracePt t="164259" x="3448050" y="5972175"/>
          <p14:tracePt t="164260" x="3455988" y="5972175"/>
          <p14:tracePt t="164264" x="3455988" y="5980113"/>
          <p14:tracePt t="164264" x="3463925" y="5980113"/>
          <p14:tracePt t="164268" x="3471863" y="5988050"/>
          <p14:tracePt t="164271" x="3471863" y="5995988"/>
          <p14:tracePt t="164273" x="3478213" y="6003925"/>
          <p14:tracePt t="164275" x="3478213" y="6011863"/>
          <p14:tracePt t="164277" x="3486150" y="6019800"/>
          <p14:tracePt t="164280" x="3486150" y="6027738"/>
          <p14:tracePt t="164282" x="3486150" y="6035675"/>
          <p14:tracePt t="164283" x="3494088" y="6035675"/>
          <p14:tracePt t="164284" x="3494088" y="6043613"/>
          <p14:tracePt t="164285" x="3502025" y="6043613"/>
          <p14:tracePt t="164287" x="3502025" y="6049963"/>
          <p14:tracePt t="164289" x="3509963" y="6057900"/>
          <p14:tracePt t="164293" x="3509963" y="6065838"/>
          <p14:tracePt t="164293" x="3517900" y="6065838"/>
          <p14:tracePt t="164296" x="3517900" y="6073775"/>
          <p14:tracePt t="164297" x="3525838" y="6073775"/>
          <p14:tracePt t="164300" x="3525838" y="6081713"/>
          <p14:tracePt t="164301" x="3533775" y="6089650"/>
          <p14:tracePt t="164305" x="3541713" y="6089650"/>
          <p14:tracePt t="164305" x="3541713" y="6097588"/>
          <p14:tracePt t="164309" x="3541713" y="6105525"/>
          <p14:tracePt t="164310" x="3549650" y="6105525"/>
          <p14:tracePt t="164311" x="3549650" y="6113463"/>
          <p14:tracePt t="164314" x="3557588" y="6113463"/>
          <p14:tracePt t="164320" x="3557588" y="6121400"/>
          <p14:tracePt t="164325" x="3565525" y="6121400"/>
          <p14:tracePt t="164328" x="3573463" y="6121400"/>
          <p14:tracePt t="164330" x="3573463" y="6129338"/>
          <p14:tracePt t="164334" x="3581400" y="6129338"/>
          <p14:tracePt t="164335" x="3581400" y="6137275"/>
          <p14:tracePt t="164339" x="3581400" y="6145213"/>
          <p14:tracePt t="164339" x="3589338" y="6145213"/>
          <p14:tracePt t="164340" x="3589338" y="6153150"/>
          <p14:tracePt t="164343" x="3597275" y="6153150"/>
          <p14:tracePt t="164343" x="3597275" y="6161088"/>
          <p14:tracePt t="164347" x="3603625" y="6161088"/>
          <p14:tracePt t="164348" x="3611563" y="6169025"/>
          <p14:tracePt t="164354" x="3619500" y="6175375"/>
          <p14:tracePt t="164355" x="3627438" y="6183313"/>
          <p14:tracePt t="164359" x="3627438" y="6191250"/>
          <p14:tracePt t="164360" x="3635375" y="6199188"/>
          <p14:tracePt t="164364" x="3643313" y="6199188"/>
          <p14:tracePt t="164365" x="3643313" y="6207125"/>
          <p14:tracePt t="164366" x="3643313" y="6215063"/>
          <p14:tracePt t="164368" x="3651250" y="6215063"/>
          <p14:tracePt t="164372" x="3659188" y="6223000"/>
          <p14:tracePt t="164375" x="3667125" y="6223000"/>
          <p14:tracePt t="164378" x="3667125" y="6230938"/>
          <p14:tracePt t="164387" x="3667125" y="6238875"/>
          <p14:tracePt t="164398" x="3675063" y="6238875"/>
          <p14:tracePt t="164404" x="3675063" y="6246813"/>
          <p14:tracePt t="164455" x="3683000" y="6246813"/>
          <p14:tracePt t="164467" x="3690938" y="6246813"/>
          <p14:tracePt t="164468" x="3698875" y="6246813"/>
          <p14:tracePt t="164472" x="3706813" y="6246813"/>
          <p14:tracePt t="164475" x="3714750" y="6246813"/>
          <p14:tracePt t="164477" x="3721100" y="6246813"/>
          <p14:tracePt t="164480" x="3729038" y="6246813"/>
          <p14:tracePt t="164482" x="3736975" y="6246813"/>
          <p14:tracePt t="164483" x="3744913" y="6246813"/>
          <p14:tracePt t="164486" x="3752850" y="6246813"/>
          <p14:tracePt t="164489" x="3760788" y="6246813"/>
          <p14:tracePt t="164492" x="3768725" y="6246813"/>
          <p14:tracePt t="164496" x="3776663" y="6246813"/>
          <p14:tracePt t="164499" x="3784600" y="6246813"/>
          <p14:tracePt t="164501" x="3792538" y="6246813"/>
          <p14:tracePt t="164504" x="3800475" y="6246813"/>
          <p14:tracePt t="164506" x="3808413" y="6238875"/>
          <p14:tracePt t="164509" x="3816350" y="6238875"/>
          <p14:tracePt t="164512" x="3824288" y="6238875"/>
          <p14:tracePt t="164515" x="3832225" y="6238875"/>
          <p14:tracePt t="164517" x="3840163" y="6238875"/>
          <p14:tracePt t="164520" x="3846513" y="6238875"/>
          <p14:tracePt t="164522" x="3854450" y="6238875"/>
          <p14:tracePt t="164524" x="3862388" y="6238875"/>
          <p14:tracePt t="164527" x="3870325" y="6238875"/>
          <p14:tracePt t="164530" x="3878263" y="6238875"/>
          <p14:tracePt t="164533" x="3886200" y="6238875"/>
          <p14:tracePt t="164536" x="3894138" y="6238875"/>
          <p14:tracePt t="164538" x="3902075" y="6238875"/>
          <p14:tracePt t="164541" x="3910013" y="6238875"/>
          <p14:tracePt t="164543" x="3917950" y="6238875"/>
          <p14:tracePt t="164546" x="3925888" y="6230938"/>
          <p14:tracePt t="164547" x="3933825" y="6230938"/>
          <p14:tracePt t="164551" x="3941763" y="6230938"/>
          <p14:tracePt t="164554" x="3949700" y="6230938"/>
          <p14:tracePt t="164557" x="3957638" y="6230938"/>
          <p14:tracePt t="164557" x="3957638" y="6223000"/>
          <p14:tracePt t="164558" x="3963988" y="6223000"/>
          <p14:tracePt t="164562" x="3971925" y="6223000"/>
          <p14:tracePt t="164566" x="3979863" y="6223000"/>
          <p14:tracePt t="164567" x="3987800" y="6215063"/>
          <p14:tracePt t="164571" x="3995738" y="6215063"/>
          <p14:tracePt t="164573" x="4003675" y="6215063"/>
          <p14:tracePt t="164573" x="4003675" y="6207125"/>
          <p14:tracePt t="164576" x="4011613" y="6207125"/>
          <p14:tracePt t="164578" x="4019550" y="6207125"/>
          <p14:tracePt t="164580" x="4027488" y="6207125"/>
          <p14:tracePt t="164580" x="4035425" y="6199188"/>
          <p14:tracePt t="164583" x="4043363" y="6199188"/>
          <p14:tracePt t="164584" x="4043363" y="6191250"/>
          <p14:tracePt t="164585" x="4051300" y="6191250"/>
          <p14:tracePt t="164586" x="4059238" y="6191250"/>
          <p14:tracePt t="164589" x="4067175" y="6191250"/>
          <p14:tracePt t="164591" x="4075113" y="6191250"/>
          <p14:tracePt t="164593" x="4083050" y="6191250"/>
          <p14:tracePt t="164593" x="4083050" y="6183313"/>
          <p14:tracePt t="164594" x="4089400" y="6183313"/>
          <p14:tracePt t="164597" x="4089400" y="6175375"/>
          <p14:tracePt t="164598" x="4097338" y="6175375"/>
          <p14:tracePt t="164602" x="4105275" y="6175375"/>
          <p14:tracePt t="164605" x="4113213" y="6169025"/>
          <p14:tracePt t="164608" x="4121150" y="6169025"/>
          <p14:tracePt t="164611" x="4129088" y="6169025"/>
          <p14:tracePt t="164614" x="4129088" y="6161088"/>
          <p14:tracePt t="164616" x="4137025" y="6161088"/>
          <p14:tracePt t="164622" x="4144963" y="6161088"/>
          <p14:tracePt t="164632" x="4152900" y="6161088"/>
          <p14:tracePt t="164656" x="4160838" y="6161088"/>
          <p14:tracePt t="164688" x="4160838" y="6153150"/>
          <p14:tracePt t="164695" x="4160838" y="6145213"/>
          <p14:tracePt t="164697" x="4160838" y="6137275"/>
          <p14:tracePt t="164698" x="4168775" y="6129338"/>
          <p14:tracePt t="164700" x="4168775" y="6121400"/>
          <p14:tracePt t="164700" x="4168775" y="6113463"/>
          <p14:tracePt t="164701" x="4168775" y="6105525"/>
          <p14:tracePt t="164702" x="4168775" y="6097588"/>
          <p14:tracePt t="164705" x="4176713" y="6081713"/>
          <p14:tracePt t="164706" x="4176713" y="6073775"/>
          <p14:tracePt t="164707" x="4176713" y="6065838"/>
          <p14:tracePt t="164707" x="4176713" y="6057900"/>
          <p14:tracePt t="164708" x="4176713" y="6049963"/>
          <p14:tracePt t="164709" x="4176713" y="6043613"/>
          <p14:tracePt t="164710" x="4184650" y="6035675"/>
          <p14:tracePt t="164711" x="4184650" y="6027738"/>
          <p14:tracePt t="164713" x="4184650" y="6019800"/>
          <p14:tracePt t="164714" x="4184650" y="6011863"/>
          <p14:tracePt t="164714" x="4184650" y="5995988"/>
          <p14:tracePt t="164715" x="4184650" y="5988050"/>
          <p14:tracePt t="164716" x="4184650" y="5980113"/>
          <p14:tracePt t="164717" x="4184650" y="5972175"/>
          <p14:tracePt t="164718" x="4184650" y="5964238"/>
          <p14:tracePt t="164719" x="4184650" y="5956300"/>
          <p14:tracePt t="164720" x="4184650" y="5940425"/>
          <p14:tracePt t="164721" x="4184650" y="5932488"/>
          <p14:tracePt t="164723" x="4184650" y="5924550"/>
          <p14:tracePt t="164724" x="4184650" y="5910263"/>
          <p14:tracePt t="164724" x="4184650" y="5902325"/>
          <p14:tracePt t="164725" x="4184650" y="5886450"/>
          <p14:tracePt t="164726" x="4184650" y="5878513"/>
          <p14:tracePt t="164728" x="4184650" y="5870575"/>
          <p14:tracePt t="164728" x="4184650" y="5854700"/>
          <p14:tracePt t="164730" x="4184650" y="5838825"/>
          <p14:tracePt t="164730" x="4184650" y="5830888"/>
          <p14:tracePt t="164731" x="4184650" y="5822950"/>
          <p14:tracePt t="164732" x="4184650" y="5807075"/>
          <p14:tracePt t="164733" x="4184650" y="5799138"/>
          <p14:tracePt t="164734" x="4184650" y="5784850"/>
          <p14:tracePt t="164735" x="4184650" y="5776913"/>
          <p14:tracePt t="164736" x="4184650" y="5761038"/>
          <p14:tracePt t="164737" x="4184650" y="5753100"/>
          <p14:tracePt t="164738" x="4184650" y="5737225"/>
          <p14:tracePt t="164739" x="4184650" y="5721350"/>
          <p14:tracePt t="164741" x="4184650" y="5713413"/>
          <p14:tracePt t="164741" x="4184650" y="5697538"/>
          <p14:tracePt t="164742" x="4184650" y="5689600"/>
          <p14:tracePt t="164743" x="4184650" y="5673725"/>
          <p14:tracePt t="164744" x="4184650" y="5659438"/>
          <p14:tracePt t="164746" x="4184650" y="5643563"/>
          <p14:tracePt t="164747" x="4184650" y="5635625"/>
          <p14:tracePt t="164747" x="4184650" y="5619750"/>
          <p14:tracePt t="164749" x="4184650" y="5603875"/>
          <p14:tracePt t="164749" x="4184650" y="5588000"/>
          <p14:tracePt t="164750" x="4184650" y="5580063"/>
          <p14:tracePt t="164751" x="4184650" y="5564188"/>
          <p14:tracePt t="164752" x="4184650" y="5548313"/>
          <p14:tracePt t="164753" x="4184650" y="5534025"/>
          <p14:tracePt t="164755" x="4184650" y="5518150"/>
          <p14:tracePt t="164755" x="4184650" y="5510213"/>
          <p14:tracePt t="164756" x="4192588" y="5494338"/>
          <p14:tracePt t="164758" x="4192588" y="5478463"/>
          <p14:tracePt t="164759" x="4192588" y="5462588"/>
          <p14:tracePt t="164759" x="4192588" y="5446713"/>
          <p14:tracePt t="164760" x="4192588" y="5438775"/>
          <p14:tracePt t="164761" x="4192588" y="5424488"/>
          <p14:tracePt t="164763" x="4200525" y="5408613"/>
          <p14:tracePt t="164764" x="4200525" y="5392738"/>
          <p14:tracePt t="164764" x="4200525" y="5376863"/>
          <p14:tracePt t="164765" x="4200525" y="5360988"/>
          <p14:tracePt t="164766" x="4200525" y="5345113"/>
          <p14:tracePt t="164767" x="4200525" y="5329238"/>
          <p14:tracePt t="164768" x="4206875" y="5313363"/>
          <p14:tracePt t="164780" x="4214813" y="5141913"/>
          <p14:tracePt t="164782" x="4214813" y="5126038"/>
          <p14:tracePt t="164782" x="4214813" y="5118100"/>
          <p14:tracePt t="164783" x="4214813" y="5102225"/>
          <p14:tracePt t="164785" x="4214813" y="5086350"/>
          <p14:tracePt t="164785" x="4214813" y="5070475"/>
          <p14:tracePt t="164786" x="4214813" y="5062538"/>
          <p14:tracePt t="164787" x="4222750" y="5048250"/>
          <p14:tracePt t="164788" x="4222750" y="5032375"/>
          <p14:tracePt t="164789" x="4222750" y="5016500"/>
          <p14:tracePt t="164790" x="4222750" y="5008563"/>
          <p14:tracePt t="164791" x="4222750" y="4992688"/>
          <p14:tracePt t="164792" x="4222750" y="4976813"/>
          <p14:tracePt t="164793" x="4222750" y="4968875"/>
          <p14:tracePt t="164794" x="4222750" y="4953000"/>
          <p14:tracePt t="164796" x="4222750" y="4937125"/>
          <p14:tracePt t="164797" x="4222750" y="4922838"/>
          <p14:tracePt t="164798" x="4222750" y="4906963"/>
          <p14:tracePt t="164798" x="4222750" y="4899025"/>
          <p14:tracePt t="164799" x="4222750" y="4883150"/>
          <p14:tracePt t="164801" x="4222750" y="4867275"/>
          <p14:tracePt t="164801" x="4222750" y="4851400"/>
          <p14:tracePt t="164802" x="4222750" y="4835525"/>
          <p14:tracePt t="164803" x="4222750" y="4819650"/>
          <p14:tracePt t="164804" x="4222750" y="4803775"/>
          <p14:tracePt t="164805" x="4222750" y="4797425"/>
          <p14:tracePt t="164806" x="4222750" y="4781550"/>
          <p14:tracePt t="164807" x="4222750" y="4765675"/>
          <p14:tracePt t="164808" x="4222750" y="4749800"/>
          <p14:tracePt t="164809" x="4222750" y="4733925"/>
          <p14:tracePt t="164810" x="4222750" y="4725988"/>
          <p14:tracePt t="164811" x="4222750" y="4710113"/>
          <p14:tracePt t="164813" x="4222750" y="4694238"/>
          <p14:tracePt t="164814" x="4222750" y="4678363"/>
          <p14:tracePt t="164815" x="4222750" y="4664075"/>
          <p14:tracePt t="164816" x="4222750" y="4648200"/>
          <p14:tracePt t="164817" x="4222750" y="4632325"/>
          <p14:tracePt t="164817" x="4214813" y="4616450"/>
          <p14:tracePt t="164818" x="4214813" y="4600575"/>
          <p14:tracePt t="164819" x="4214813" y="4584700"/>
          <p14:tracePt t="164820" x="4214813" y="4568825"/>
          <p14:tracePt t="164821" x="4206875" y="4552950"/>
          <p14:tracePt t="164822" x="4206875" y="4538663"/>
          <p14:tracePt t="164823" x="4206875" y="4522788"/>
          <p14:tracePt t="164824" x="4206875" y="4498975"/>
          <p14:tracePt t="164825" x="4206875" y="4491038"/>
          <p14:tracePt t="164826" x="4200525" y="4475163"/>
          <p14:tracePt t="164827" x="4200525" y="4459288"/>
          <p14:tracePt t="164828" x="4200525" y="4443413"/>
          <p14:tracePt t="164830" x="4200525" y="4421188"/>
          <p14:tracePt t="164830" x="4200525" y="4405313"/>
          <p14:tracePt t="164832" x="4200525" y="4389438"/>
          <p14:tracePt t="164833" x="4192588" y="4373563"/>
          <p14:tracePt t="164833" x="4192588" y="4357688"/>
          <p14:tracePt t="164834" x="4192588" y="4341813"/>
          <p14:tracePt t="164835" x="4192588" y="4325938"/>
          <p14:tracePt t="164836" x="4192588" y="4302125"/>
          <p14:tracePt t="164837" x="4192588" y="4287838"/>
          <p14:tracePt t="164838" x="4192588" y="4271963"/>
          <p14:tracePt t="164839" x="4192588" y="4256088"/>
          <p14:tracePt t="164840" x="4192588" y="4248150"/>
          <p14:tracePt t="164841" x="4184650" y="4224338"/>
          <p14:tracePt t="164842" x="4184650" y="4208463"/>
          <p14:tracePt t="164843" x="4184650" y="4192588"/>
          <p14:tracePt t="164844" x="4184650" y="4176713"/>
          <p14:tracePt t="164846" x="4184650" y="4154488"/>
          <p14:tracePt t="164847" x="4184650" y="4146550"/>
          <p14:tracePt t="164847" x="4184650" y="4122738"/>
          <p14:tracePt t="164849" x="4184650" y="4106863"/>
          <p14:tracePt t="164850" x="4184650" y="4090988"/>
          <p14:tracePt t="164850" x="4184650" y="4067175"/>
          <p14:tracePt t="164851" x="4184650" y="4052888"/>
          <p14:tracePt t="164853" x="4184650" y="4037013"/>
          <p14:tracePt t="164853" x="4184650" y="4013200"/>
          <p14:tracePt t="164854" x="4184650" y="3997325"/>
          <p14:tracePt t="164855" x="4184650" y="3981450"/>
          <p14:tracePt t="164856" x="4184650" y="3965575"/>
          <p14:tracePt t="164858" x="4184650" y="3949700"/>
          <p14:tracePt t="164858" x="4184650" y="3927475"/>
          <p14:tracePt t="164859" x="4184650" y="3911600"/>
          <p14:tracePt t="164860" x="4184650" y="3895725"/>
          <p14:tracePt t="164861" x="4184650" y="3879850"/>
          <p14:tracePt t="164863" x="4184650" y="3848100"/>
          <p14:tracePt t="164864" x="4184650" y="3824288"/>
          <p14:tracePt t="164865" x="4184650" y="3816350"/>
          <p14:tracePt t="164867" x="4184650" y="3794125"/>
          <p14:tracePt t="164868" x="4184650" y="3786188"/>
          <p14:tracePt t="164868" x="4184650" y="3770313"/>
          <p14:tracePt t="164869" x="4184650" y="3754438"/>
          <p14:tracePt t="164870" x="4184650" y="3738563"/>
          <p14:tracePt t="164871" x="4184650" y="3714750"/>
          <p14:tracePt t="164873" x="4184650" y="3698875"/>
          <p14:tracePt t="164873" x="4184650" y="3683000"/>
          <p14:tracePt t="164874" x="4184650" y="3676650"/>
          <p14:tracePt t="164875" x="4184650" y="3660775"/>
          <p14:tracePt t="164876" x="4184650" y="3644900"/>
          <p14:tracePt t="164877" x="4184650" y="3629025"/>
          <p14:tracePt t="164878" x="4184650" y="3613150"/>
          <p14:tracePt t="164880" x="4184650" y="3597275"/>
          <p14:tracePt t="164880" x="4184650" y="3589338"/>
          <p14:tracePt t="164881" x="4184650" y="3573463"/>
          <p14:tracePt t="164883" x="4184650" y="3557588"/>
          <p14:tracePt t="164884" x="4184650" y="3543300"/>
          <p14:tracePt t="164884" x="4184650" y="3527425"/>
          <p14:tracePt t="164885" x="4184650" y="3519488"/>
          <p14:tracePt t="164886" x="4184650" y="3503613"/>
          <p14:tracePt t="164887" x="4184650" y="3487738"/>
          <p14:tracePt t="164888" x="4184650" y="3479800"/>
          <p14:tracePt t="164889" x="4184650" y="3463925"/>
          <p14:tracePt t="164890" x="4184650" y="3455988"/>
          <p14:tracePt t="164891" x="4184650" y="3440113"/>
          <p14:tracePt t="164893" x="4184650" y="3425825"/>
          <p14:tracePt t="164893" x="4184650" y="3417888"/>
          <p14:tracePt t="164894" x="4184650" y="3402013"/>
          <p14:tracePt t="164896" x="4184650" y="3394075"/>
          <p14:tracePt t="164897" x="4184650" y="3378200"/>
          <p14:tracePt t="164897" x="4184650" y="3370263"/>
          <p14:tracePt t="164898" x="4184650" y="3362325"/>
          <p14:tracePt t="164899" x="4184650" y="3346450"/>
          <p14:tracePt t="164900" x="4184650" y="3338513"/>
          <p14:tracePt t="164902" x="4184650" y="3330575"/>
          <p14:tracePt t="164902" x="4184650" y="3322638"/>
          <p14:tracePt t="164903" x="4184650" y="3306763"/>
          <p14:tracePt t="164904" x="4176713" y="3300413"/>
          <p14:tracePt t="164905" x="4176713" y="3292475"/>
          <p14:tracePt t="164906" x="4176713" y="3284538"/>
          <p14:tracePt t="164907" x="4176713" y="3268663"/>
          <p14:tracePt t="164908" x="4176713" y="3260725"/>
          <p14:tracePt t="164909" x="4176713" y="3252788"/>
          <p14:tracePt t="164910" x="4176713" y="3236913"/>
          <p14:tracePt t="164911" x="4176713" y="3228975"/>
          <p14:tracePt t="164913" x="4176713" y="3221038"/>
          <p14:tracePt t="164913" x="4176713" y="3213100"/>
          <p14:tracePt t="164914" x="4176713" y="3197225"/>
          <p14:tracePt t="164916" x="4176713" y="3181350"/>
          <p14:tracePt t="164917" x="4176713" y="3175000"/>
          <p14:tracePt t="164919" x="4176713" y="3167063"/>
          <p14:tracePt t="164919" x="4176713" y="3159125"/>
          <p14:tracePt t="164920" x="4168775" y="3143250"/>
          <p14:tracePt t="164923" x="4168775" y="3127375"/>
          <p14:tracePt t="164923" x="4168775" y="3119438"/>
          <p14:tracePt t="164924" x="4168775" y="3111500"/>
          <p14:tracePt t="164925" x="4168775" y="3095625"/>
          <p14:tracePt t="164926" x="4168775" y="3087688"/>
          <p14:tracePt t="164927" x="4168775" y="3079750"/>
          <p14:tracePt t="164928" x="4168775" y="3071813"/>
          <p14:tracePt t="164930" x="4168775" y="3063875"/>
          <p14:tracePt t="164930" x="4168775" y="3055938"/>
          <p14:tracePt t="164931" x="4168775" y="3041650"/>
          <p14:tracePt t="164933" x="4168775" y="3033713"/>
          <p14:tracePt t="164934" x="4168775" y="3025775"/>
          <p14:tracePt t="164936" x="4168775" y="3017838"/>
          <p14:tracePt t="164936" x="4168775" y="3009900"/>
          <p14:tracePt t="164937" x="4168775" y="3001963"/>
          <p14:tracePt t="164938" x="4168775" y="2994025"/>
          <p14:tracePt t="164939" x="4168775" y="2986088"/>
          <p14:tracePt t="164940" x="4168775" y="2970213"/>
          <p14:tracePt t="164943" x="4168775" y="2962275"/>
          <p14:tracePt t="164944" x="4168775" y="2954338"/>
          <p14:tracePt t="164944" x="4168775" y="2946400"/>
          <p14:tracePt t="164946" x="4168775" y="2930525"/>
          <p14:tracePt t="164947" x="4168775" y="2924175"/>
          <p14:tracePt t="164947" x="4168775" y="2916238"/>
          <p14:tracePt t="164948" x="4168775" y="2908300"/>
          <p14:tracePt t="164949" x="4168775" y="2900363"/>
          <p14:tracePt t="164950" x="4168775" y="2892425"/>
          <p14:tracePt t="164953" x="4168775" y="2876550"/>
          <p14:tracePt t="164954" x="4168775" y="2868613"/>
          <p14:tracePt t="164955" x="4168775" y="2860675"/>
          <p14:tracePt t="164956" x="4168775" y="2852738"/>
          <p14:tracePt t="164957" x="4168775" y="2844800"/>
          <p14:tracePt t="164958" x="4168775" y="2836863"/>
          <p14:tracePt t="164959" x="4168775" y="2828925"/>
          <p14:tracePt t="164960" x="4168775" y="2820988"/>
          <p14:tracePt t="164963" x="4168775" y="2805113"/>
          <p14:tracePt t="164964" x="4168775" y="2798763"/>
          <p14:tracePt t="164965" x="4168775" y="2790825"/>
          <p14:tracePt t="164966" x="4168775" y="2782888"/>
          <p14:tracePt t="164967" x="4168775" y="2774950"/>
          <p14:tracePt t="164968" x="4168775" y="2767013"/>
          <p14:tracePt t="164969" x="4168775" y="2759075"/>
          <p14:tracePt t="164971" x="4168775" y="2751138"/>
          <p14:tracePt t="164973" x="4168775" y="2735263"/>
          <p14:tracePt t="164975" x="4168775" y="2727325"/>
          <p14:tracePt t="164975" x="4168775" y="2719388"/>
          <p14:tracePt t="164976" x="4168775" y="2711450"/>
          <p14:tracePt t="164977" x="4168775" y="2703513"/>
          <p14:tracePt t="164978" x="4168775" y="2695575"/>
          <p14:tracePt t="164980" x="4168775" y="2687638"/>
          <p14:tracePt t="164980" x="4168775" y="2681288"/>
          <p14:tracePt t="164981" x="4168775" y="2673350"/>
          <p14:tracePt t="164982" x="4168775" y="2665413"/>
          <p14:tracePt t="164985" x="4168775" y="2649538"/>
          <p14:tracePt t="164987" x="4176713" y="2641600"/>
          <p14:tracePt t="164988" x="4176713" y="2625725"/>
          <p14:tracePt t="164989" x="4176713" y="2609850"/>
          <p14:tracePt t="164992" x="4176713" y="2601913"/>
          <p14:tracePt t="164992" x="4176713" y="2593975"/>
          <p14:tracePt t="164993" x="4176713" y="2586038"/>
          <p14:tracePt t="164994" x="4176713" y="2578100"/>
          <p14:tracePt t="164996" x="4176713" y="2570163"/>
          <p14:tracePt t="164997" x="4176713" y="2562225"/>
          <p14:tracePt t="164997" x="4176713" y="2555875"/>
          <p14:tracePt t="164998" x="4176713" y="2547938"/>
          <p14:tracePt t="164999" x="4176713" y="2540000"/>
          <p14:tracePt t="165000" x="4176713" y="2532063"/>
          <p14:tracePt t="165001" x="4176713" y="2524125"/>
          <p14:tracePt t="165004" x="4176713" y="2508250"/>
          <p14:tracePt t="165006" x="4176713" y="2500313"/>
          <p14:tracePt t="165006" x="4176713" y="2492375"/>
          <p14:tracePt t="165007" x="4176713" y="2484438"/>
          <p14:tracePt t="165009" x="4176713" y="2476500"/>
          <p14:tracePt t="165010" x="4176713" y="2468563"/>
          <p14:tracePt t="165013" x="4176713" y="2452688"/>
          <p14:tracePt t="165014" x="4176713" y="2444750"/>
          <p14:tracePt t="165017" x="4176713" y="2436813"/>
          <p14:tracePt t="165019" x="4176713" y="2430463"/>
          <p14:tracePt t="165021" x="4176713" y="2422525"/>
          <p14:tracePt t="165021" x="4176713" y="2414588"/>
          <p14:tracePt t="165023" x="4176713" y="2406650"/>
          <p14:tracePt t="165027" x="4176713" y="2398713"/>
          <p14:tracePt t="165029" x="4168775" y="2390775"/>
          <p14:tracePt t="165030" x="4168775" y="2382838"/>
          <p14:tracePt t="165033" x="4168775" y="2374900"/>
          <p14:tracePt t="165037" x="4168775" y="2366963"/>
          <p14:tracePt t="165037" x="4160838" y="2366963"/>
          <p14:tracePt t="165038" x="4160838" y="2359025"/>
          <p14:tracePt t="165043" x="4160838" y="2351088"/>
          <p14:tracePt t="165045" x="4152900" y="2343150"/>
          <p14:tracePt t="165053" x="4152900" y="2335213"/>
          <p14:tracePt t="165065" x="4152900" y="2327275"/>
          <p14:tracePt t="165127" x="4144963" y="2327275"/>
          <p14:tracePt t="165141" x="4137025" y="2327275"/>
          <p14:tracePt t="165145" x="4129088" y="2327275"/>
          <p14:tracePt t="165146" x="4121150" y="2327275"/>
          <p14:tracePt t="165150" x="4113213" y="2327275"/>
          <p14:tracePt t="165150" x="4105275" y="2327275"/>
          <p14:tracePt t="165154" x="4097338" y="2327275"/>
          <p14:tracePt t="165157" x="4089400" y="2327275"/>
          <p14:tracePt t="165158" x="4083050" y="2327275"/>
          <p14:tracePt t="165160" x="4075113" y="2327275"/>
          <p14:tracePt t="165162" x="4067175" y="2327275"/>
          <p14:tracePt t="165165" x="4059238" y="2327275"/>
          <p14:tracePt t="165166" x="4051300" y="2327275"/>
          <p14:tracePt t="165168" x="4043363" y="2327275"/>
          <p14:tracePt t="165170" x="4035425" y="2327275"/>
          <p14:tracePt t="165173" x="4027488" y="2327275"/>
          <p14:tracePt t="165174" x="4019550" y="2327275"/>
          <p14:tracePt t="165175" x="4011613" y="2327275"/>
          <p14:tracePt t="165178" x="4003675" y="2327275"/>
          <p14:tracePt t="165179" x="3995738" y="2327275"/>
          <p14:tracePt t="165180" x="3987800" y="2327275"/>
          <p14:tracePt t="165181" x="3979863" y="2335213"/>
          <p14:tracePt t="165182" x="3971925" y="2335213"/>
          <p14:tracePt t="165184" x="3957638" y="2335213"/>
          <p14:tracePt t="165186" x="3949700" y="2335213"/>
          <p14:tracePt t="165187" x="3941763" y="2335213"/>
          <p14:tracePt t="165188" x="3925888" y="2335213"/>
          <p14:tracePt t="165190" x="3910013" y="2335213"/>
          <p14:tracePt t="165191" x="3902075" y="2343150"/>
          <p14:tracePt t="165193" x="3894138" y="2343150"/>
          <p14:tracePt t="165193" x="3886200" y="2343150"/>
          <p14:tracePt t="165194" x="3870325" y="2343150"/>
          <p14:tracePt t="165196" x="3862388" y="2343150"/>
          <p14:tracePt t="165197" x="3854450" y="2343150"/>
          <p14:tracePt t="165198" x="3840163" y="2343150"/>
          <p14:tracePt t="165198" x="3832225" y="2343150"/>
          <p14:tracePt t="165199" x="3824288" y="2343150"/>
          <p14:tracePt t="165200" x="3816350" y="2343150"/>
          <p14:tracePt t="165201" x="3800475" y="2343150"/>
          <p14:tracePt t="165203" x="3792538" y="2343150"/>
          <p14:tracePt t="165203" x="3776663" y="2343150"/>
          <p14:tracePt t="165204" x="3768725" y="2351088"/>
          <p14:tracePt t="165205" x="3760788" y="2351088"/>
          <p14:tracePt t="165206" x="3744913" y="2351088"/>
          <p14:tracePt t="165207" x="3736975" y="2351088"/>
          <p14:tracePt t="165208" x="3729038" y="2351088"/>
          <p14:tracePt t="165209" x="3714750" y="2351088"/>
          <p14:tracePt t="165210" x="3706813" y="2351088"/>
          <p14:tracePt t="165211" x="3698875" y="2351088"/>
          <p14:tracePt t="165213" x="3683000" y="2351088"/>
          <p14:tracePt t="165214" x="3675063" y="2351088"/>
          <p14:tracePt t="165215" x="3659188" y="2351088"/>
          <p14:tracePt t="165215" x="3643313" y="2351088"/>
          <p14:tracePt t="165216" x="3635375" y="2351088"/>
          <p14:tracePt t="165217" x="3619500" y="2351088"/>
          <p14:tracePt t="165218" x="3611563" y="2351088"/>
          <p14:tracePt t="165219" x="3603625" y="2351088"/>
          <p14:tracePt t="165220" x="3589338" y="2351088"/>
          <p14:tracePt t="165221" x="3581400" y="2351088"/>
          <p14:tracePt t="165222" x="3565525" y="2359025"/>
          <p14:tracePt t="165223" x="3549650" y="2359025"/>
          <p14:tracePt t="165224" x="3541713" y="2359025"/>
          <p14:tracePt t="165225" x="3533775" y="2359025"/>
          <p14:tracePt t="165226" x="3517900" y="2359025"/>
          <p14:tracePt t="165227" x="3509963" y="2359025"/>
          <p14:tracePt t="165228" x="3494088" y="2359025"/>
          <p14:tracePt t="165230" x="3478213" y="2359025"/>
          <p14:tracePt t="165230" x="3471863" y="2359025"/>
          <p14:tracePt t="165232" x="3463925" y="2359025"/>
          <p14:tracePt t="165232" x="3448050" y="2359025"/>
          <p14:tracePt t="165233" x="3440113" y="2366963"/>
          <p14:tracePt t="165234" x="3432175" y="2366963"/>
          <p14:tracePt t="165235" x="3424238" y="2366963"/>
          <p14:tracePt t="165236" x="3416300" y="2366963"/>
          <p14:tracePt t="165237" x="3408363" y="2366963"/>
          <p14:tracePt t="165238" x="3400425" y="2366963"/>
          <p14:tracePt t="165239" x="3392488" y="2366963"/>
          <p14:tracePt t="165240" x="3384550" y="2366963"/>
          <p14:tracePt t="165241" x="3376613" y="2366963"/>
          <p14:tracePt t="165243" x="3368675" y="2366963"/>
          <p14:tracePt t="165244" x="3360738" y="2366963"/>
          <p14:tracePt t="165246" x="3352800" y="2366963"/>
          <p14:tracePt t="165247" x="3346450" y="2366963"/>
          <p14:tracePt t="165249" x="3338513" y="2366963"/>
          <p14:tracePt t="165254" x="3330575" y="2366963"/>
          <p14:tracePt t="165255" x="3322638" y="2366963"/>
          <p14:tracePt t="165266" x="3322638" y="2374900"/>
          <p14:tracePt t="165421" x="3322638" y="2382838"/>
          <p14:tracePt t="165423" x="3322638" y="2390775"/>
          <p14:tracePt t="165424" x="3322638" y="2398713"/>
          <p14:tracePt t="165425" x="3330575" y="2406650"/>
          <p14:tracePt t="165426" x="3330575" y="2414588"/>
          <p14:tracePt t="165427" x="3330575" y="2422525"/>
          <p14:tracePt t="165428" x="3330575" y="2430463"/>
          <p14:tracePt t="165430" x="3338513" y="2436813"/>
          <p14:tracePt t="165430" x="3338513" y="2444750"/>
          <p14:tracePt t="165432" x="3338513" y="2452688"/>
          <p14:tracePt t="165432" x="3346450" y="2460625"/>
          <p14:tracePt t="165433" x="3346450" y="2476500"/>
          <p14:tracePt t="165434" x="3346450" y="2484438"/>
          <p14:tracePt t="165435" x="3352800" y="2500313"/>
          <p14:tracePt t="165436" x="3352800" y="2508250"/>
          <p14:tracePt t="165438" x="3360738" y="2516188"/>
          <p14:tracePt t="165438" x="3360738" y="2532063"/>
          <p14:tracePt t="165439" x="3360738" y="2540000"/>
          <p14:tracePt t="165440" x="3360738" y="2547938"/>
          <p14:tracePt t="165441" x="3368675" y="2562225"/>
          <p14:tracePt t="165442" x="3368675" y="2570163"/>
          <p14:tracePt t="165443" x="3376613" y="2586038"/>
          <p14:tracePt t="165444" x="3376613" y="2593975"/>
          <p14:tracePt t="165446" x="3376613" y="2601913"/>
          <p14:tracePt t="165447" x="3376613" y="2617788"/>
          <p14:tracePt t="165448" x="3384550" y="2625725"/>
          <p14:tracePt t="165448" x="3384550" y="2641600"/>
          <p14:tracePt t="165449" x="3384550" y="2657475"/>
          <p14:tracePt t="165450" x="3392488" y="2673350"/>
          <p14:tracePt t="165451" x="3392488" y="2681288"/>
          <p14:tracePt t="165452" x="3392488" y="2695575"/>
          <p14:tracePt t="165453" x="3392488" y="2711450"/>
          <p14:tracePt t="165455" x="3400425" y="2727325"/>
          <p14:tracePt t="165455" x="3400425" y="2743200"/>
          <p14:tracePt t="165456" x="3400425" y="2759075"/>
          <p14:tracePt t="165457" x="3400425" y="2774950"/>
          <p14:tracePt t="165458" x="3400425" y="2790825"/>
          <p14:tracePt t="165459" x="3400425" y="2805113"/>
          <p14:tracePt t="165460" x="3408363" y="2820988"/>
          <p14:tracePt t="165461" x="3408363" y="2836863"/>
          <p14:tracePt t="165463" x="3408363" y="2852738"/>
          <p14:tracePt t="165464" x="3408363" y="2876550"/>
          <p14:tracePt t="165465" x="3408363" y="2892425"/>
          <p14:tracePt t="165465" x="3408363" y="2908300"/>
          <p14:tracePt t="165466" x="3416300" y="2924175"/>
          <p14:tracePt t="165468" x="3416300" y="2938463"/>
          <p14:tracePt t="165468" x="3416300" y="2962275"/>
          <p14:tracePt t="165469" x="3416300" y="2978150"/>
          <p14:tracePt t="165470" x="3416300" y="3001963"/>
          <p14:tracePt t="165472" x="3416300" y="3025775"/>
          <p14:tracePt t="165473" x="3416300" y="3033713"/>
          <p14:tracePt t="165473" x="3416300" y="3055938"/>
          <p14:tracePt t="165474" x="3416300" y="3071813"/>
          <p14:tracePt t="165475" x="3416300" y="3095625"/>
          <p14:tracePt t="165476" x="3416300" y="3119438"/>
          <p14:tracePt t="165478" x="3416300" y="3135313"/>
          <p14:tracePt t="165478" x="3416300" y="3151188"/>
          <p14:tracePt t="165480" x="3416300" y="3175000"/>
          <p14:tracePt t="165480" x="3424238" y="3189288"/>
          <p14:tracePt t="165481" x="3424238" y="3213100"/>
          <p14:tracePt t="165483" x="3424238" y="3236913"/>
          <p14:tracePt t="165483" x="3424238" y="3260725"/>
          <p14:tracePt t="165484" x="3424238" y="3276600"/>
          <p14:tracePt t="165485" x="3424238" y="3300413"/>
          <p14:tracePt t="165486" x="3424238" y="3314700"/>
          <p14:tracePt t="165488" x="3424238" y="3338513"/>
          <p14:tracePt t="165488" x="3432175" y="3362325"/>
          <p14:tracePt t="165490" x="3432175" y="3386138"/>
          <p14:tracePt t="165490" x="3432175" y="3409950"/>
          <p14:tracePt t="165491" x="3432175" y="3432175"/>
          <p14:tracePt t="165492" x="3432175" y="3455988"/>
          <p14:tracePt t="165493" x="3432175" y="3471863"/>
          <p14:tracePt t="165494" x="3432175" y="3495675"/>
          <p14:tracePt t="165496" x="3432175" y="3519488"/>
          <p14:tracePt t="165497" x="3432175" y="3543300"/>
          <p14:tracePt t="165497" x="3432175" y="3565525"/>
          <p14:tracePt t="165498" x="3432175" y="3589338"/>
          <p14:tracePt t="165499" x="3432175" y="3605213"/>
          <p14:tracePt t="165500" x="3432175" y="3629025"/>
          <p14:tracePt t="165501" x="3432175" y="3652838"/>
          <p14:tracePt t="165503" x="3432175" y="3676650"/>
          <p14:tracePt t="165503" x="3432175" y="3698875"/>
          <p14:tracePt t="165504" x="3432175" y="3722688"/>
          <p14:tracePt t="165505" x="3432175" y="3746500"/>
          <p14:tracePt t="165507" x="3432175" y="3762375"/>
          <p14:tracePt t="165507" x="3432175" y="3794125"/>
          <p14:tracePt t="165508" x="3432175" y="3816350"/>
          <p14:tracePt t="165509" x="3432175" y="3840163"/>
          <p14:tracePt t="165510" x="3432175" y="3863975"/>
          <p14:tracePt t="165511" x="3432175" y="3887788"/>
          <p14:tracePt t="165513" x="3432175" y="3933825"/>
          <p14:tracePt t="165514" x="3432175" y="3957638"/>
          <p14:tracePt t="165515" x="3432175" y="3981450"/>
          <p14:tracePt t="165516" x="3432175" y="4005263"/>
          <p14:tracePt t="165517" x="3432175" y="4029075"/>
          <p14:tracePt t="165518" x="3432175" y="4059238"/>
          <p14:tracePt t="165519" x="3432175" y="4075113"/>
          <p14:tracePt t="165520" x="3432175" y="4098925"/>
          <p14:tracePt t="165521" x="3432175" y="4122738"/>
          <p14:tracePt t="165522" x="3424238" y="4146550"/>
          <p14:tracePt t="165524" x="3424238" y="4170363"/>
          <p14:tracePt t="165525" x="3424238" y="4200525"/>
          <p14:tracePt t="165525" x="3424238" y="4224338"/>
          <p14:tracePt t="165526" x="3416300" y="4240213"/>
          <p14:tracePt t="165527" x="3416300" y="4264025"/>
          <p14:tracePt t="165528" x="3416300" y="4287838"/>
          <p14:tracePt t="165530" x="3408363" y="4310063"/>
          <p14:tracePt t="165530" x="3408363" y="4333875"/>
          <p14:tracePt t="165531" x="3400425" y="4357688"/>
          <p14:tracePt t="165532" x="3400425" y="4381500"/>
          <p14:tracePt t="165533" x="3392488" y="4405313"/>
          <p14:tracePt t="165534" x="3392488" y="4421188"/>
          <p14:tracePt t="165535" x="3392488" y="4443413"/>
          <p14:tracePt t="165536" x="3392488" y="4467225"/>
          <p14:tracePt t="165538" x="3384550" y="4491038"/>
          <p14:tracePt t="165538" x="3384550" y="4506913"/>
          <p14:tracePt t="165539" x="3376613" y="4530725"/>
          <p14:tracePt t="165541" x="3376613" y="4552950"/>
          <p14:tracePt t="165541" x="3368675" y="4568825"/>
          <p14:tracePt t="165542" x="3368675" y="4592638"/>
          <p14:tracePt t="165543" x="3368675" y="4616450"/>
          <p14:tracePt t="165544" x="3360738" y="4632325"/>
          <p14:tracePt t="165546" x="3360738" y="4656138"/>
          <p14:tracePt t="165547" x="3360738" y="4672013"/>
          <p14:tracePt t="165548" x="3352800" y="4686300"/>
          <p14:tracePt t="165548" x="3352800" y="4710113"/>
          <p14:tracePt t="165550" x="3352800" y="4725988"/>
          <p14:tracePt t="165551" x="3346450" y="4749800"/>
          <p14:tracePt t="165551" x="3338513" y="4773613"/>
          <p14:tracePt t="165553" x="3338513" y="4789488"/>
          <p14:tracePt t="165553" x="3338513" y="4811713"/>
          <p14:tracePt t="165554" x="3330575" y="4819650"/>
          <p14:tracePt t="165555" x="3330575" y="4843463"/>
          <p14:tracePt t="165556" x="3322638" y="4859338"/>
          <p14:tracePt t="165558" x="3322638" y="4883150"/>
          <p14:tracePt t="165558" x="3322638" y="4899025"/>
          <p14:tracePt t="165559" x="3314700" y="4914900"/>
          <p14:tracePt t="165560" x="3314700" y="4937125"/>
          <p14:tracePt t="165561" x="3314700" y="4945063"/>
          <p14:tracePt t="165563" x="3306763" y="4984750"/>
          <p14:tracePt t="165564" x="3306763" y="5000625"/>
          <p14:tracePt t="165565" x="3306763" y="5016500"/>
          <p14:tracePt t="165566" x="3298825" y="5032375"/>
          <p14:tracePt t="165567" x="3298825" y="5048250"/>
          <p14:tracePt t="165568" x="3298825" y="5054600"/>
          <p14:tracePt t="165569" x="3298825" y="5070475"/>
          <p14:tracePt t="165570" x="3298825" y="5086350"/>
          <p14:tracePt t="165572" x="3298825" y="5102225"/>
          <p14:tracePt t="165572" x="3290888" y="5118100"/>
          <p14:tracePt t="165573" x="3290888" y="5126038"/>
          <p14:tracePt t="165575" x="3290888" y="5141913"/>
          <p14:tracePt t="165575" x="3282950" y="5149850"/>
          <p14:tracePt t="165576" x="3282950" y="5165725"/>
          <p14:tracePt t="165577" x="3282950" y="5180013"/>
          <p14:tracePt t="165578" x="3282950" y="5195888"/>
          <p14:tracePt t="165580" x="3275013" y="5203825"/>
          <p14:tracePt t="165581" x="3275013" y="5219700"/>
          <p14:tracePt t="165582" x="3275013" y="5227638"/>
          <p14:tracePt t="165582" x="3267075" y="5243513"/>
          <p14:tracePt t="165583" x="3267075" y="5251450"/>
          <p14:tracePt t="165584" x="3267075" y="5259388"/>
          <p14:tracePt t="165585" x="3267075" y="5275263"/>
          <p14:tracePt t="165586" x="3267075" y="5283200"/>
          <p14:tracePt t="165587" x="3267075" y="5291138"/>
          <p14:tracePt t="165588" x="3267075" y="5299075"/>
          <p14:tracePt t="165589" x="3259138" y="5313363"/>
          <p14:tracePt t="165592" x="3259138" y="5329238"/>
          <p14:tracePt t="165593" x="3259138" y="5337175"/>
          <p14:tracePt t="165593" x="3259138" y="5345113"/>
          <p14:tracePt t="165594" x="3251200" y="5353050"/>
          <p14:tracePt t="165596" x="3251200" y="5360988"/>
          <p14:tracePt t="165597" x="3251200" y="5368925"/>
          <p14:tracePt t="165598" x="3251200" y="5376863"/>
          <p14:tracePt t="165598" x="3251200" y="5384800"/>
          <p14:tracePt t="165601" x="3251200" y="5392738"/>
          <p14:tracePt t="165601" x="3251200" y="5400675"/>
          <p14:tracePt t="165603" x="3251200" y="5408613"/>
          <p14:tracePt t="165604" x="3251200" y="5416550"/>
          <p14:tracePt t="165607" x="3251200" y="5424488"/>
          <p14:tracePt t="165609" x="3243263" y="5430838"/>
          <p14:tracePt t="165610" x="3243263" y="5438775"/>
          <p14:tracePt t="165614" x="3243263" y="5446713"/>
          <p14:tracePt t="165619" x="3243263" y="5454650"/>
          <p14:tracePt t="165627" x="3243263" y="5462588"/>
          <p14:tracePt t="165638" x="3243263" y="5470525"/>
          <p14:tracePt t="165658" x="3243263" y="5478463"/>
          <p14:tracePt t="165663" x="3243263" y="5486400"/>
          <p14:tracePt t="165669" x="3243263" y="5494338"/>
          <p14:tracePt t="165674" x="3243263" y="5502275"/>
          <p14:tracePt t="165679" x="3243263" y="5510213"/>
          <p14:tracePt t="165682" x="3243263" y="5518150"/>
          <p14:tracePt t="165685" x="3243263" y="5526088"/>
          <p14:tracePt t="165688" x="3243263" y="5534025"/>
          <p14:tracePt t="165691" x="3243263" y="5541963"/>
          <p14:tracePt t="165695" x="3243263" y="5548313"/>
          <p14:tracePt t="165698" x="3243263" y="5556250"/>
          <p14:tracePt t="165701" x="3243263" y="5564188"/>
          <p14:tracePt t="165702" x="3243263" y="5572125"/>
          <p14:tracePt t="165707" x="3243263" y="5580063"/>
          <p14:tracePt t="165712" x="3243263" y="5588000"/>
          <p14:tracePt t="165715" x="3243263" y="5595938"/>
          <p14:tracePt t="165722" x="3243263" y="5603875"/>
          <p14:tracePt t="165727" x="3243263" y="5611813"/>
          <p14:tracePt t="165796" x="3243263" y="5619750"/>
          <p14:tracePt t="165797" x="3251200" y="5619750"/>
          <p14:tracePt t="165799" x="3259138" y="5619750"/>
          <p14:tracePt t="165799" x="3259138" y="5627688"/>
          <p14:tracePt t="165800" x="3267075" y="5627688"/>
          <p14:tracePt t="165801" x="3275013" y="5627688"/>
          <p14:tracePt t="165803" x="3290888" y="5635625"/>
          <p14:tracePt t="165805" x="3298825" y="5643563"/>
          <p14:tracePt t="165807" x="3306763" y="5643563"/>
          <p14:tracePt t="165807" x="3314700" y="5651500"/>
          <p14:tracePt t="165808" x="3322638" y="5651500"/>
          <p14:tracePt t="165809" x="3330575" y="5659438"/>
          <p14:tracePt t="165810" x="3338513" y="5659438"/>
          <p14:tracePt t="165811" x="3346450" y="5667375"/>
          <p14:tracePt t="165813" x="3360738" y="5667375"/>
          <p14:tracePt t="165814" x="3368675" y="5673725"/>
          <p14:tracePt t="165815" x="3376613" y="5681663"/>
          <p14:tracePt t="165815" x="3384550" y="5681663"/>
          <p14:tracePt t="165816" x="3392488" y="5689600"/>
          <p14:tracePt t="165817" x="3400425" y="5697538"/>
          <p14:tracePt t="165818" x="3408363" y="5697538"/>
          <p14:tracePt t="165819" x="3416300" y="5705475"/>
          <p14:tracePt t="165820" x="3432175" y="5705475"/>
          <p14:tracePt t="165821" x="3440113" y="5713413"/>
          <p14:tracePt t="165822" x="3448050" y="5721350"/>
          <p14:tracePt t="165823" x="3455988" y="5721350"/>
          <p14:tracePt t="165824" x="3463925" y="5729288"/>
          <p14:tracePt t="165825" x="3471863" y="5737225"/>
          <p14:tracePt t="165826" x="3478213" y="5737225"/>
          <p14:tracePt t="165827" x="3486150" y="5745163"/>
          <p14:tracePt t="165828" x="3502025" y="5753100"/>
          <p14:tracePt t="165831" x="3509963" y="5761038"/>
          <p14:tracePt t="165832" x="3517900" y="5768975"/>
          <p14:tracePt t="165833" x="3533775" y="5776913"/>
          <p14:tracePt t="165833" x="3541713" y="5776913"/>
          <p14:tracePt t="165834" x="3549650" y="5784850"/>
          <p14:tracePt t="165835" x="3557588" y="5784850"/>
          <p14:tracePt t="165836" x="3573463" y="5792788"/>
          <p14:tracePt t="165837" x="3581400" y="5792788"/>
          <p14:tracePt t="165838" x="3589338" y="5799138"/>
          <p14:tracePt t="165839" x="3597275" y="5807075"/>
          <p14:tracePt t="165840" x="3611563" y="5807075"/>
          <p14:tracePt t="165841" x="3619500" y="5815013"/>
          <p14:tracePt t="165842" x="3635375" y="5822950"/>
          <p14:tracePt t="165843" x="3643313" y="5822950"/>
          <p14:tracePt t="165844" x="3651250" y="5830888"/>
          <p14:tracePt t="165846" x="3659188" y="5838825"/>
          <p14:tracePt t="165847" x="3667125" y="5838825"/>
          <p14:tracePt t="165847" x="3683000" y="5846763"/>
          <p14:tracePt t="165849" x="3690938" y="5846763"/>
          <p14:tracePt t="165850" x="3698875" y="5854700"/>
          <p14:tracePt t="165850" x="3706813" y="5862638"/>
          <p14:tracePt t="165851" x="3721100" y="5862638"/>
          <p14:tracePt t="165853" x="3729038" y="5870575"/>
          <p14:tracePt t="165853" x="3736975" y="5870575"/>
          <p14:tracePt t="165854" x="3752850" y="5878513"/>
          <p14:tracePt t="165855" x="3760788" y="5878513"/>
          <p14:tracePt t="165856" x="3768725" y="5886450"/>
          <p14:tracePt t="165857" x="3784600" y="5894388"/>
          <p14:tracePt t="165858" x="3792538" y="5894388"/>
          <p14:tracePt t="165859" x="3808413" y="5902325"/>
          <p14:tracePt t="165860" x="3816350" y="5902325"/>
          <p14:tracePt t="165861" x="3824288" y="5910263"/>
          <p14:tracePt t="165863" x="3840163" y="5918200"/>
          <p14:tracePt t="165864" x="3846513" y="5918200"/>
          <p14:tracePt t="165865" x="3854450" y="5918200"/>
          <p14:tracePt t="165866" x="3870325" y="5924550"/>
          <p14:tracePt t="165867" x="3878263" y="5932488"/>
          <p14:tracePt t="165867" x="3894138" y="5932488"/>
          <p14:tracePt t="165868" x="3902075" y="5940425"/>
          <p14:tracePt t="165869" x="3910013" y="5940425"/>
          <p14:tracePt t="165870" x="3925888" y="5948363"/>
          <p14:tracePt t="165871" x="3941763" y="5948363"/>
          <p14:tracePt t="165872" x="3949700" y="5956300"/>
          <p14:tracePt t="165873" x="3963988" y="5964238"/>
          <p14:tracePt t="165874" x="3971925" y="5964238"/>
          <p14:tracePt t="165875" x="3987800" y="5972175"/>
          <p14:tracePt t="165876" x="3995738" y="5972175"/>
          <p14:tracePt t="165878" x="4011613" y="5972175"/>
          <p14:tracePt t="165878" x="4027488" y="5980113"/>
          <p14:tracePt t="165880" x="4043363" y="5988050"/>
          <p14:tracePt t="165880" x="4059238" y="5995988"/>
          <p14:tracePt t="165882" x="4067175" y="5995988"/>
          <p14:tracePt t="165883" x="4083050" y="6003925"/>
          <p14:tracePt t="165884" x="4097338" y="6003925"/>
          <p14:tracePt t="165885" x="4113213" y="6011863"/>
          <p14:tracePt t="165885" x="4129088" y="6019800"/>
          <p14:tracePt t="165886" x="4144963" y="6027738"/>
          <p14:tracePt t="165888" x="4160838" y="6035675"/>
          <p14:tracePt t="165888" x="4168775" y="6035675"/>
          <p14:tracePt t="165889" x="4192588" y="6043613"/>
          <p14:tracePt t="165890" x="4200525" y="6049963"/>
          <p14:tracePt t="165891" x="4214813" y="6057900"/>
          <p14:tracePt t="165893" x="4238625" y="6065838"/>
          <p14:tracePt t="165893" x="4254500" y="6073775"/>
          <p14:tracePt t="165894" x="4270375" y="6073775"/>
          <p14:tracePt t="165896" x="4286250" y="6089650"/>
          <p14:tracePt t="165897" x="4294188" y="6089650"/>
          <p14:tracePt t="165897" x="4318000" y="6097588"/>
          <p14:tracePt t="165898" x="4332288" y="6105525"/>
          <p14:tracePt t="165899" x="4348163" y="6113463"/>
          <p14:tracePt t="165900" x="4364038" y="6113463"/>
          <p14:tracePt t="165902" x="4379913" y="6121400"/>
          <p14:tracePt t="165902" x="4395788" y="6129338"/>
          <p14:tracePt t="165903" x="4411663" y="6137275"/>
          <p14:tracePt t="165904" x="4427538" y="6145213"/>
          <p14:tracePt t="165905" x="4435475" y="6153150"/>
          <p14:tracePt t="165906" x="4449763" y="6161088"/>
          <p14:tracePt t="165907" x="4465638" y="6161088"/>
          <p14:tracePt t="165908" x="4481513" y="6169025"/>
          <p14:tracePt t="165909" x="4497388" y="6175375"/>
          <p14:tracePt t="165910" x="4505325" y="6183313"/>
          <p14:tracePt t="165911" x="4521200" y="6183313"/>
          <p14:tracePt t="165913" x="4537075" y="6191250"/>
          <p14:tracePt t="165914" x="4552950" y="6199188"/>
          <p14:tracePt t="165915" x="4560888" y="6207125"/>
          <p14:tracePt t="165916" x="4575175" y="6215063"/>
          <p14:tracePt t="165916" x="4591050" y="6215063"/>
          <p14:tracePt t="165917" x="4598988" y="6223000"/>
          <p14:tracePt t="165919" x="4606925" y="6230938"/>
          <p14:tracePt t="165919" x="4622800" y="6230938"/>
          <p14:tracePt t="165920" x="4630738" y="6238875"/>
          <p14:tracePt t="165921" x="4646613" y="6238875"/>
          <p14:tracePt t="165923" x="4654550" y="6246813"/>
          <p14:tracePt t="165923" x="4662488" y="6254750"/>
          <p14:tracePt t="165924" x="4670425" y="6254750"/>
          <p14:tracePt t="165925" x="4678363" y="6262688"/>
          <p14:tracePt t="165926" x="4686300" y="6262688"/>
          <p14:tracePt t="165928" x="4694238" y="6270625"/>
          <p14:tracePt t="165928" x="4700588" y="6270625"/>
          <p14:tracePt t="165931" x="4716463" y="6278563"/>
          <p14:tracePt t="165933" x="4716463" y="6286500"/>
          <p14:tracePt t="165933" x="4724400" y="6286500"/>
          <p14:tracePt t="165934" x="4732338" y="6286500"/>
          <p14:tracePt t="165936" x="4740275" y="6294438"/>
          <p14:tracePt t="165938" x="4748213" y="6294438"/>
          <p14:tracePt t="165942" x="4756150" y="6300788"/>
          <p14:tracePt t="165990" x="4764088" y="6300788"/>
          <p14:tracePt t="165993" x="4772025" y="6294438"/>
          <p14:tracePt t="165994" x="4772025" y="6278563"/>
          <p14:tracePt t="165996" x="4779963" y="6278563"/>
          <p14:tracePt t="165997" x="4779963" y="6262688"/>
          <p14:tracePt t="165997" x="4787900" y="6254750"/>
          <p14:tracePt t="165998" x="4787900" y="6246813"/>
          <p14:tracePt t="165999" x="4795838" y="6238875"/>
          <p14:tracePt t="166000" x="4795838" y="6223000"/>
          <p14:tracePt t="166001" x="4803775" y="6215063"/>
          <p14:tracePt t="166003" x="4803775" y="6199188"/>
          <p14:tracePt t="166003" x="4811713" y="6191250"/>
          <p14:tracePt t="166004" x="4818063" y="6175375"/>
          <p14:tracePt t="166005" x="4818063" y="6161088"/>
          <p14:tracePt t="166007" x="4818063" y="6145213"/>
          <p14:tracePt t="166008" x="4826000" y="6137275"/>
          <p14:tracePt t="166008" x="4826000" y="6121400"/>
          <p14:tracePt t="166009" x="4833938" y="6105525"/>
          <p14:tracePt t="166010" x="4841875" y="6089650"/>
          <p14:tracePt t="166011" x="4841875" y="6073775"/>
          <p14:tracePt t="166013" x="4849813" y="6057900"/>
          <p14:tracePt t="166014" x="4857750" y="6049963"/>
          <p14:tracePt t="166014" x="4857750" y="6027738"/>
          <p14:tracePt t="166015" x="4865688" y="6011863"/>
          <p14:tracePt t="166016" x="4865688" y="5995988"/>
          <p14:tracePt t="166018" x="4873625" y="5972175"/>
          <p14:tracePt t="166019" x="4873625" y="5956300"/>
          <p14:tracePt t="166019" x="4873625" y="5940425"/>
          <p14:tracePt t="166020" x="4881563" y="5918200"/>
          <p14:tracePt t="166021" x="4881563" y="5902325"/>
          <p14:tracePt t="166023" x="4889500" y="5878513"/>
          <p14:tracePt t="166024" x="4889500" y="5854700"/>
          <p14:tracePt t="166024" x="4897438" y="5838825"/>
          <p14:tracePt t="166025" x="4897438" y="5815013"/>
          <p14:tracePt t="166026" x="4905375" y="5792788"/>
          <p14:tracePt t="166028" x="4905375" y="5776913"/>
          <p14:tracePt t="166028" x="4913313" y="5761038"/>
          <p14:tracePt t="166030" x="4913313" y="5729288"/>
          <p14:tracePt t="166030" x="4913313" y="5713413"/>
          <p14:tracePt t="166031" x="4913313" y="5689600"/>
          <p14:tracePt t="166032" x="4913313" y="5667375"/>
          <p14:tracePt t="166033" x="4913313" y="5643563"/>
          <p14:tracePt t="166034" x="4913313" y="5619750"/>
          <p14:tracePt t="166035" x="4913313" y="5595938"/>
          <p14:tracePt t="166036" x="4913313" y="5572125"/>
          <p14:tracePt t="166037" x="4913313" y="5548313"/>
          <p14:tracePt t="166038" x="4913313" y="5526088"/>
          <p14:tracePt t="166039" x="4921250" y="5502275"/>
          <p14:tracePt t="166041" x="4921250" y="5478463"/>
          <p14:tracePt t="166041" x="4921250" y="5454650"/>
          <p14:tracePt t="166042" x="4921250" y="5430838"/>
          <p14:tracePt t="166043" x="4921250" y="5408613"/>
          <p14:tracePt t="166044" x="4921250" y="5384800"/>
          <p14:tracePt t="166046" x="4921250" y="5353050"/>
          <p14:tracePt t="166047" x="4921250" y="5329238"/>
          <p14:tracePt t="166048" x="4921250" y="5299075"/>
          <p14:tracePt t="166048" x="4921250" y="5283200"/>
          <p14:tracePt t="166049" x="4921250" y="5251450"/>
          <p14:tracePt t="166050" x="4921250" y="5227638"/>
          <p14:tracePt t="166051" x="4929188" y="5203825"/>
          <p14:tracePt t="166052" x="4929188" y="5180013"/>
          <p14:tracePt t="166053" x="4929188" y="5149850"/>
          <p14:tracePt t="166054" x="4929188" y="5126038"/>
          <p14:tracePt t="166055" x="4929188" y="5102225"/>
          <p14:tracePt t="166056" x="4929188" y="5070475"/>
          <p14:tracePt t="166058" x="4929188" y="5048250"/>
          <p14:tracePt t="166058" x="4929188" y="5016500"/>
          <p14:tracePt t="166059" x="4929188" y="4992688"/>
          <p14:tracePt t="166060" x="4929188" y="4968875"/>
          <p14:tracePt t="166061" x="4929188" y="4945063"/>
          <p14:tracePt t="166063" x="4929188" y="4922838"/>
          <p14:tracePt t="166064" x="4929188" y="4891088"/>
          <p14:tracePt t="166065" x="4929188" y="4867275"/>
          <p14:tracePt t="166065" x="4929188" y="4835525"/>
          <p14:tracePt t="166066" x="4929188" y="4811713"/>
          <p14:tracePt t="166067" x="4929188" y="4781550"/>
          <p14:tracePt t="166068" x="4929188" y="4765675"/>
          <p14:tracePt t="166069" x="4929188" y="4733925"/>
          <p14:tracePt t="166070" x="4929188" y="4710113"/>
          <p14:tracePt t="166071" x="4929188" y="4686300"/>
          <p14:tracePt t="166072" x="4929188" y="4664075"/>
          <p14:tracePt t="166073" x="4929188" y="4632325"/>
          <p14:tracePt t="166075" x="4929188" y="4608513"/>
          <p14:tracePt t="166075" x="4929188" y="4592638"/>
          <p14:tracePt t="166076" x="4929188" y="4568825"/>
          <p14:tracePt t="166078" x="4937125" y="4538663"/>
          <p14:tracePt t="166078" x="4937125" y="4514850"/>
          <p14:tracePt t="166080" x="4937125" y="4498975"/>
          <p14:tracePt t="166081" x="4937125" y="4467225"/>
          <p14:tracePt t="166081" x="4943475" y="4443413"/>
          <p14:tracePt t="166083" x="4943475" y="4427538"/>
          <p14:tracePt t="166083" x="4943475" y="4405313"/>
          <p14:tracePt t="166084" x="4943475" y="4381500"/>
          <p14:tracePt t="166085" x="4943475" y="4357688"/>
          <p14:tracePt t="166086" x="4951413" y="4341813"/>
          <p14:tracePt t="166087" x="4951413" y="4318000"/>
          <p14:tracePt t="166088" x="4951413" y="4295775"/>
          <p14:tracePt t="166089" x="4951413" y="4279900"/>
          <p14:tracePt t="166090" x="4951413" y="4264025"/>
          <p14:tracePt t="166092" x="4959350" y="4240213"/>
          <p14:tracePt t="166092" x="4959350" y="4224338"/>
          <p14:tracePt t="166093" x="4959350" y="4208463"/>
          <p14:tracePt t="166094" x="4967288" y="4184650"/>
          <p14:tracePt t="166096" x="4967288" y="4170363"/>
          <p14:tracePt t="166097" x="4967288" y="4154488"/>
          <p14:tracePt t="166097" x="4967288" y="4138613"/>
          <p14:tracePt t="166098" x="4967288" y="4114800"/>
          <p14:tracePt t="166099" x="4967288" y="4098925"/>
          <p14:tracePt t="166100" x="4967288" y="4075113"/>
          <p14:tracePt t="166101" x="4975225" y="4059238"/>
          <p14:tracePt t="166103" x="4975225" y="4044950"/>
          <p14:tracePt t="166103" x="4975225" y="4029075"/>
          <p14:tracePt t="166104" x="4983163" y="4013200"/>
          <p14:tracePt t="166105" x="4983163" y="3997325"/>
          <p14:tracePt t="166106" x="4983163" y="3973513"/>
          <p14:tracePt t="166107" x="4983163" y="3957638"/>
          <p14:tracePt t="166109" x="4983163" y="3941763"/>
          <p14:tracePt t="166109" x="4983163" y="3927475"/>
          <p14:tracePt t="166110" x="4983163" y="3911600"/>
          <p14:tracePt t="166111" x="4991100" y="3895725"/>
          <p14:tracePt t="166113" x="4991100" y="3879850"/>
          <p14:tracePt t="166114" x="4991100" y="3863975"/>
          <p14:tracePt t="166115" x="4991100" y="3840163"/>
          <p14:tracePt t="166116" x="4991100" y="3824288"/>
          <p14:tracePt t="166116" x="4991100" y="3816350"/>
          <p14:tracePt t="166117" x="4999038" y="3802063"/>
          <p14:tracePt t="166118" x="4999038" y="3786188"/>
          <p14:tracePt t="166119" x="4999038" y="3770313"/>
          <p14:tracePt t="166120" x="4999038" y="3754438"/>
          <p14:tracePt t="166121" x="4999038" y="3738563"/>
          <p14:tracePt t="166122" x="5006975" y="3722688"/>
          <p14:tracePt t="166123" x="5006975" y="3706813"/>
          <p14:tracePt t="166124" x="5006975" y="3690938"/>
          <p14:tracePt t="166126" x="5006975" y="3676650"/>
          <p14:tracePt t="166126" x="5006975" y="3660775"/>
          <p14:tracePt t="166128" x="5014913" y="3644900"/>
          <p14:tracePt t="166128" x="5014913" y="3629025"/>
          <p14:tracePt t="166130" x="5014913" y="3613150"/>
          <p14:tracePt t="166130" x="5014913" y="3605213"/>
          <p14:tracePt t="166132" x="5014913" y="3589338"/>
          <p14:tracePt t="166132" x="5014913" y="3573463"/>
          <p14:tracePt t="166133" x="5014913" y="3557588"/>
          <p14:tracePt t="166134" x="5014913" y="3543300"/>
          <p14:tracePt t="166135" x="5022850" y="3527425"/>
          <p14:tracePt t="166136" x="5022850" y="3511550"/>
          <p14:tracePt t="166137" x="5022850" y="3503613"/>
          <p14:tracePt t="166138" x="5022850" y="3487738"/>
          <p14:tracePt t="166139" x="5022850" y="3479800"/>
          <p14:tracePt t="166140" x="5022850" y="3463925"/>
          <p14:tracePt t="166141" x="5022850" y="3448050"/>
          <p14:tracePt t="166143" x="5030788" y="3432175"/>
          <p14:tracePt t="166143" x="5030788" y="3417888"/>
          <p14:tracePt t="166144" x="5030788" y="3409950"/>
          <p14:tracePt t="166146" x="5030788" y="3394075"/>
          <p14:tracePt t="166146" x="5030788" y="3386138"/>
          <p14:tracePt t="166147" x="5038725" y="3370263"/>
          <p14:tracePt t="166148" x="5038725" y="3362325"/>
          <p14:tracePt t="166150" x="5038725" y="3346450"/>
          <p14:tracePt t="166150" x="5038725" y="3338513"/>
          <p14:tracePt t="166151" x="5038725" y="3322638"/>
          <p14:tracePt t="166152" x="5038725" y="3314700"/>
          <p14:tracePt t="166153" x="5038725" y="3300413"/>
          <p14:tracePt t="166154" x="5046663" y="3292475"/>
          <p14:tracePt t="166155" x="5046663" y="3276600"/>
          <p14:tracePt t="166156" x="5046663" y="3268663"/>
          <p14:tracePt t="166157" x="5046663" y="3260725"/>
          <p14:tracePt t="166158" x="5054600" y="3244850"/>
          <p14:tracePt t="166160" x="5054600" y="3236913"/>
          <p14:tracePt t="166160" x="5054600" y="3221038"/>
          <p14:tracePt t="166161" x="5054600" y="3213100"/>
          <p14:tracePt t="166163" x="5054600" y="3197225"/>
          <p14:tracePt t="166164" x="5060950" y="3181350"/>
          <p14:tracePt t="166165" x="5060950" y="3175000"/>
          <p14:tracePt t="166166" x="5060950" y="3167063"/>
          <p14:tracePt t="166167" x="5060950" y="3151188"/>
          <p14:tracePt t="166168" x="5068888" y="3143250"/>
          <p14:tracePt t="166169" x="5068888" y="3135313"/>
          <p14:tracePt t="166170" x="5068888" y="3127375"/>
          <p14:tracePt t="166171" x="5068888" y="3111500"/>
          <p14:tracePt t="166173" x="5076825" y="3111500"/>
          <p14:tracePt t="166173" x="5076825" y="3095625"/>
          <p14:tracePt t="166175" x="5076825" y="3087688"/>
          <p14:tracePt t="166177" x="5076825" y="3071813"/>
          <p14:tracePt t="166178" x="5084763" y="3055938"/>
          <p14:tracePt t="166181" x="5084763" y="3041650"/>
          <p14:tracePt t="166181" x="5092700" y="3041650"/>
          <p14:tracePt t="166182" x="5092700" y="3033713"/>
          <p14:tracePt t="166183" x="5092700" y="3025775"/>
          <p14:tracePt t="166184" x="5092700" y="3017838"/>
          <p14:tracePt t="166185" x="5092700" y="3009900"/>
          <p14:tracePt t="166186" x="5092700" y="3001963"/>
          <p14:tracePt t="166187" x="5100638" y="2994025"/>
          <p14:tracePt t="166188" x="5100638" y="2986088"/>
          <p14:tracePt t="166191" x="5100638" y="2978150"/>
          <p14:tracePt t="166191" x="5108575" y="2970213"/>
          <p14:tracePt t="166192" x="5108575" y="2962275"/>
          <p14:tracePt t="166195" x="5108575" y="2954338"/>
          <p14:tracePt t="166196" x="5116513" y="2946400"/>
          <p14:tracePt t="166197" x="5116513" y="2938463"/>
          <p14:tracePt t="166197" x="5124450" y="2930525"/>
          <p14:tracePt t="166200" x="5124450" y="2924175"/>
          <p14:tracePt t="166201" x="5124450" y="2916238"/>
          <p14:tracePt t="166204" x="5132388" y="2908300"/>
          <p14:tracePt t="166206" x="5132388" y="2900363"/>
          <p14:tracePt t="166207" x="5140325" y="2900363"/>
          <p14:tracePt t="166207" x="5140325" y="2892425"/>
          <p14:tracePt t="166208" x="5140325" y="2884488"/>
          <p14:tracePt t="166211" x="5140325" y="2876550"/>
          <p14:tracePt t="166211" x="5148263" y="2876550"/>
          <p14:tracePt t="166213" x="5148263" y="2868613"/>
          <p14:tracePt t="166216" x="5148263" y="2860675"/>
          <p14:tracePt t="166218" x="5156200" y="2860675"/>
          <p14:tracePt t="166218" x="5156200" y="2852738"/>
          <p14:tracePt t="166221" x="5164138" y="2844800"/>
          <p14:tracePt t="166223" x="5164138" y="2836863"/>
          <p14:tracePt t="166224" x="5164138" y="2828925"/>
          <p14:tracePt t="166226" x="5172075" y="2820988"/>
          <p14:tracePt t="166232" x="5180013" y="2813050"/>
          <p14:tracePt t="166233" x="5180013" y="2805113"/>
          <p14:tracePt t="166236" x="5186363" y="2798763"/>
          <p14:tracePt t="166236" x="5186363" y="2790825"/>
          <p14:tracePt t="166238" x="5194300" y="2782888"/>
          <p14:tracePt t="166241" x="5194300" y="2774950"/>
          <p14:tracePt t="166243" x="5194300" y="2767013"/>
          <p14:tracePt t="166243" x="5202238" y="2767013"/>
          <p14:tracePt t="166247" x="5202238" y="2759075"/>
          <p14:tracePt t="166247" x="5210175" y="2751138"/>
          <p14:tracePt t="166251" x="5210175" y="2743200"/>
          <p14:tracePt t="166251" x="5210175" y="2735263"/>
          <p14:tracePt t="166254" x="5218113" y="2727325"/>
          <p14:tracePt t="166255" x="5218113" y="2719388"/>
          <p14:tracePt t="166257" x="5218113" y="2711450"/>
          <p14:tracePt t="166260" x="5226050" y="2703513"/>
          <p14:tracePt t="166261" x="5233988" y="2695575"/>
          <p14:tracePt t="166263" x="5233988" y="2687638"/>
          <p14:tracePt t="166264" x="5233988" y="2681288"/>
          <p14:tracePt t="166266" x="5241925" y="2673350"/>
          <p14:tracePt t="166268" x="5241925" y="2665413"/>
          <p14:tracePt t="166269" x="5249863" y="2657475"/>
          <p14:tracePt t="166270" x="5249863" y="2649538"/>
          <p14:tracePt t="166271" x="5249863" y="2641600"/>
          <p14:tracePt t="166274" x="5249863" y="2633663"/>
          <p14:tracePt t="166275" x="5249863" y="2625725"/>
          <p14:tracePt t="166275" x="5257800" y="2617788"/>
          <p14:tracePt t="166276" x="5257800" y="2609850"/>
          <p14:tracePt t="166278" x="5257800" y="2601913"/>
          <p14:tracePt t="166280" x="5257800" y="2593975"/>
          <p14:tracePt t="166281" x="5265738" y="2593975"/>
          <p14:tracePt t="166281" x="5265738" y="2586038"/>
          <p14:tracePt t="166283" x="5265738" y="2578100"/>
          <p14:tracePt t="166284" x="5265738" y="2570163"/>
          <p14:tracePt t="166286" x="5265738" y="2562225"/>
          <p14:tracePt t="166288" x="5265738" y="2555875"/>
          <p14:tracePt t="166291" x="5265738" y="2547938"/>
          <p14:tracePt t="166293" x="5273675" y="2540000"/>
          <p14:tracePt t="166296" x="5273675" y="2532063"/>
          <p14:tracePt t="166297" x="5273675" y="2524125"/>
          <p14:tracePt t="166300" x="5273675" y="2516188"/>
          <p14:tracePt t="166301" x="5273675" y="2508250"/>
          <p14:tracePt t="166305" x="5273675" y="2500313"/>
          <p14:tracePt t="166308" x="5273675" y="2492375"/>
          <p14:tracePt t="166308" x="5273675" y="2484438"/>
          <p14:tracePt t="166312" x="5273675" y="2476500"/>
          <p14:tracePt t="166313" x="5273675" y="2468563"/>
          <p14:tracePt t="166315" x="5273675" y="2460625"/>
          <p14:tracePt t="166316" x="5281613" y="2460625"/>
          <p14:tracePt t="166318" x="5281613" y="2452688"/>
          <p14:tracePt t="166321" x="5281613" y="2444750"/>
          <p14:tracePt t="166323" x="5281613" y="2436813"/>
          <p14:tracePt t="166327" x="5281613" y="2430463"/>
          <p14:tracePt t="166330" x="5281613" y="2422525"/>
          <p14:tracePt t="166331" x="5289550" y="2422525"/>
          <p14:tracePt t="166331" x="5289550" y="2414588"/>
          <p14:tracePt t="166336" x="5289550" y="2406650"/>
          <p14:tracePt t="166337" x="5289550" y="2398713"/>
          <p14:tracePt t="166341" x="5289550" y="2390775"/>
          <p14:tracePt t="166342" x="5297488" y="2382838"/>
          <p14:tracePt t="166347" x="5297488" y="2374900"/>
          <p14:tracePt t="166351" x="5297488" y="2366963"/>
          <p14:tracePt t="166354" x="5297488" y="2359025"/>
          <p14:tracePt t="166355" x="5303838" y="2359025"/>
          <p14:tracePt t="166358" x="5303838" y="2351088"/>
          <p14:tracePt t="166361" x="5303838" y="2343150"/>
          <p14:tracePt t="166366" x="5303838" y="2335213"/>
          <p14:tracePt t="166370" x="5311775" y="2327275"/>
          <p14:tracePt t="166376" x="5311775" y="2319338"/>
          <p14:tracePt t="166378" x="5311775" y="2311400"/>
          <p14:tracePt t="166380" x="5319713" y="2311400"/>
          <p14:tracePt t="166385" x="5319713" y="2305050"/>
          <p14:tracePt t="166393" x="5319713" y="2297113"/>
          <p14:tracePt t="166401" x="5319713" y="2289175"/>
          <p14:tracePt t="167216" x="5319713" y="2297113"/>
          <p14:tracePt t="167222" x="5319713" y="2305050"/>
          <p14:tracePt t="167224" x="5319713" y="2311400"/>
          <p14:tracePt t="167226" x="5319713" y="2319338"/>
          <p14:tracePt t="167228" x="5319713" y="2327275"/>
          <p14:tracePt t="167228" x="5327650" y="2335213"/>
          <p14:tracePt t="167230" x="5327650" y="2343150"/>
          <p14:tracePt t="167231" x="5327650" y="2351088"/>
          <p14:tracePt t="167234" x="5327650" y="2359025"/>
          <p14:tracePt t="167235" x="5327650" y="2366963"/>
          <p14:tracePt t="167239" x="5327650" y="2374900"/>
          <p14:tracePt t="167241" x="5327650" y="2382838"/>
          <p14:tracePt t="167241" x="5335588" y="2382838"/>
          <p14:tracePt t="167243" x="5335588" y="2390775"/>
          <p14:tracePt t="167245" x="5335588" y="2398713"/>
          <p14:tracePt t="167248" x="5335588" y="2406650"/>
          <p14:tracePt t="167252" x="5335588" y="2414588"/>
          <p14:tracePt t="167255" x="5335588" y="2422525"/>
          <p14:tracePt t="167258" x="5335588" y="2430463"/>
          <p14:tracePt t="167258" x="5335588" y="2436813"/>
          <p14:tracePt t="167262" x="5335588" y="2444750"/>
          <p14:tracePt t="167266" x="5335588" y="2452688"/>
          <p14:tracePt t="167270" x="5335588" y="2460625"/>
          <p14:tracePt t="167275" x="5335588" y="2468563"/>
          <p14:tracePt t="167277" x="5335588" y="2476500"/>
          <p14:tracePt t="167280" x="5335588" y="2484438"/>
          <p14:tracePt t="167282" x="5335588" y="2492375"/>
          <p14:tracePt t="167286" x="5335588" y="2500313"/>
          <p14:tracePt t="167287" x="5335588" y="2508250"/>
          <p14:tracePt t="167292" x="5335588" y="2516188"/>
          <p14:tracePt t="167293" x="5335588" y="2524125"/>
          <p14:tracePt t="167296" x="5335588" y="2532063"/>
          <p14:tracePt t="167297" x="5335588" y="2540000"/>
          <p14:tracePt t="167299" x="5335588" y="2547938"/>
          <p14:tracePt t="167300" x="5335588" y="2555875"/>
          <p14:tracePt t="167301" x="5335588" y="2562225"/>
          <p14:tracePt t="167303" x="5335588" y="2570163"/>
          <p14:tracePt t="167304" x="5335588" y="2578100"/>
          <p14:tracePt t="167305" x="5335588" y="2586038"/>
          <p14:tracePt t="167306" x="5335588" y="2593975"/>
          <p14:tracePt t="167307" x="5335588" y="2601913"/>
          <p14:tracePt t="167308" x="5335588" y="2609850"/>
          <p14:tracePt t="167309" x="5335588" y="2617788"/>
          <p14:tracePt t="167311" x="5335588" y="2625725"/>
          <p14:tracePt t="167311" x="5335588" y="2633663"/>
          <p14:tracePt t="167313" x="5335588" y="2641600"/>
          <p14:tracePt t="167314" x="5335588" y="2657475"/>
          <p14:tracePt t="167314" x="5335588" y="2665413"/>
          <p14:tracePt t="167315" x="5335588" y="2673350"/>
          <p14:tracePt t="167316" x="5335588" y="2681288"/>
          <p14:tracePt t="167317" x="5335588" y="2687638"/>
          <p14:tracePt t="167318" x="5335588" y="2703513"/>
          <p14:tracePt t="167319" x="5335588" y="2711450"/>
          <p14:tracePt t="167320" x="5335588" y="2719388"/>
          <p14:tracePt t="167321" x="5335588" y="2735263"/>
          <p14:tracePt t="167322" x="5335588" y="2743200"/>
          <p14:tracePt t="167323" x="5335588" y="2759075"/>
          <p14:tracePt t="167324" x="5335588" y="2774950"/>
          <p14:tracePt t="167325" x="5335588" y="2782888"/>
          <p14:tracePt t="167326" x="5335588" y="2798763"/>
          <p14:tracePt t="167328" x="5335588" y="2813050"/>
          <p14:tracePt t="167328" x="5335588" y="2820988"/>
          <p14:tracePt t="167330" x="5335588" y="2836863"/>
          <p14:tracePt t="167331" x="5335588" y="2852738"/>
          <p14:tracePt t="167332" x="5335588" y="2868613"/>
          <p14:tracePt t="167332" x="5335588" y="2884488"/>
          <p14:tracePt t="167333" x="5335588" y="2900363"/>
          <p14:tracePt t="167334" x="5335588" y="2908300"/>
          <p14:tracePt t="167335" x="5335588" y="2924175"/>
          <p14:tracePt t="167336" x="5335588" y="2938463"/>
          <p14:tracePt t="167337" x="5335588" y="2954338"/>
          <p14:tracePt t="167338" x="5335588" y="2962275"/>
          <p14:tracePt t="167339" x="5335588" y="2978150"/>
          <p14:tracePt t="167340" x="5335588" y="2994025"/>
          <p14:tracePt t="167341" x="5335588" y="3009900"/>
          <p14:tracePt t="167342" x="5335588" y="3025775"/>
          <p14:tracePt t="167343" x="5335588" y="3041650"/>
          <p14:tracePt t="167344" x="5335588" y="3055938"/>
          <p14:tracePt t="167346" x="5335588" y="3071813"/>
          <p14:tracePt t="167347" x="5335588" y="3087688"/>
          <p14:tracePt t="167347" x="5335588" y="3103563"/>
          <p14:tracePt t="167348" x="5335588" y="3111500"/>
          <p14:tracePt t="167349" x="5327650" y="3127375"/>
          <p14:tracePt t="167350" x="5327650" y="3143250"/>
          <p14:tracePt t="167351" x="5327650" y="3159125"/>
          <p14:tracePt t="167353" x="5327650" y="3175000"/>
          <p14:tracePt t="167353" x="5327650" y="3197225"/>
          <p14:tracePt t="167354" x="5327650" y="3205163"/>
          <p14:tracePt t="167355" x="5327650" y="3228975"/>
          <p14:tracePt t="167356" x="5327650" y="3244850"/>
          <p14:tracePt t="167357" x="5327650" y="3260725"/>
          <p14:tracePt t="167358" x="5327650" y="3284538"/>
          <p14:tracePt t="167359" x="5327650" y="3300413"/>
          <p14:tracePt t="167360" x="5327650" y="3314700"/>
          <p14:tracePt t="167361" x="5319713" y="3338513"/>
          <p14:tracePt t="167363" x="5319713" y="3346450"/>
          <p14:tracePt t="167364" x="5319713" y="3370263"/>
          <p14:tracePt t="167364" x="5311775" y="3386138"/>
          <p14:tracePt t="167365" x="5311775" y="3409950"/>
          <p14:tracePt t="167366" x="5303838" y="3425825"/>
          <p14:tracePt t="167367" x="5303838" y="3448050"/>
          <p14:tracePt t="167368" x="5297488" y="3471863"/>
          <p14:tracePt t="167369" x="5297488" y="3487738"/>
          <p14:tracePt t="167370" x="5297488" y="3511550"/>
          <p14:tracePt t="167371" x="5289550" y="3527425"/>
          <p14:tracePt t="167372" x="5281613" y="3551238"/>
          <p14:tracePt t="167373" x="5281613" y="3573463"/>
          <p14:tracePt t="167374" x="5273675" y="3597275"/>
          <p14:tracePt t="167375" x="5273675" y="3613150"/>
          <p14:tracePt t="167376" x="5273675" y="3629025"/>
          <p14:tracePt t="167377" x="5265738" y="3652838"/>
          <p14:tracePt t="167378" x="5257800" y="3676650"/>
          <p14:tracePt t="167380" x="5257800" y="3698875"/>
          <p14:tracePt t="167381" x="5249863" y="3722688"/>
          <p14:tracePt t="167382" x="5241925" y="3738563"/>
          <p14:tracePt t="167382" x="5241925" y="3762375"/>
          <p14:tracePt t="167383" x="5233988" y="3786188"/>
          <p14:tracePt t="167384" x="5226050" y="3808413"/>
          <p14:tracePt t="167385" x="5218113" y="3832225"/>
          <p14:tracePt t="167386" x="5210175" y="3848100"/>
          <p14:tracePt t="167387" x="5210175" y="3879850"/>
          <p14:tracePt t="167388" x="5202238" y="3887788"/>
          <p14:tracePt t="167389" x="5202238" y="3919538"/>
          <p14:tracePt t="167390" x="5194300" y="3933825"/>
          <p14:tracePt t="167391" x="5186363" y="3957638"/>
          <p14:tracePt t="167393" x="5186363" y="3981450"/>
          <p14:tracePt t="167393" x="5180013" y="4005263"/>
          <p14:tracePt t="167394" x="5180013" y="4029075"/>
          <p14:tracePt t="167395" x="5172075" y="4052888"/>
          <p14:tracePt t="167396" x="5172075" y="4067175"/>
          <p14:tracePt t="167398" x="5164138" y="4090988"/>
          <p14:tracePt t="167399" x="5164138" y="4114800"/>
          <p14:tracePt t="167400" x="5156200" y="4138613"/>
          <p14:tracePt t="167400" x="5156200" y="4154488"/>
          <p14:tracePt t="167401" x="5148263" y="4176713"/>
          <p14:tracePt t="167402" x="5148263" y="4200525"/>
          <p14:tracePt t="167403" x="5140325" y="4216400"/>
          <p14:tracePt t="167404" x="5140325" y="4240213"/>
          <p14:tracePt t="167405" x="5140325" y="4264025"/>
          <p14:tracePt t="167406" x="5132388" y="4279900"/>
          <p14:tracePt t="167407" x="5132388" y="4310063"/>
          <p14:tracePt t="167408" x="5132388" y="4325938"/>
          <p14:tracePt t="167409" x="5132388" y="4341813"/>
          <p14:tracePt t="167410" x="5132388" y="4365625"/>
          <p14:tracePt t="167411" x="5124450" y="4389438"/>
          <p14:tracePt t="167413" x="5124450" y="4413250"/>
          <p14:tracePt t="167413" x="5124450" y="4435475"/>
          <p14:tracePt t="167415" x="5124450" y="4451350"/>
          <p14:tracePt t="167415" x="5116513" y="4475163"/>
          <p14:tracePt t="167416" x="5116513" y="4498975"/>
          <p14:tracePt t="167418" x="5116513" y="4514850"/>
          <p14:tracePt t="167418" x="5116513" y="4530725"/>
          <p14:tracePt t="167419" x="5116513" y="4552950"/>
          <p14:tracePt t="167420" x="5116513" y="4576763"/>
          <p14:tracePt t="167421" x="5116513" y="4592638"/>
          <p14:tracePt t="167422" x="5116513" y="4608513"/>
          <p14:tracePt t="167424" x="5116513" y="4632325"/>
          <p14:tracePt t="167424" x="5116513" y="4648200"/>
          <p14:tracePt t="167425" x="5116513" y="4672013"/>
          <p14:tracePt t="167426" x="5116513" y="4686300"/>
          <p14:tracePt t="167427" x="5116513" y="4710113"/>
          <p14:tracePt t="167428" x="5116513" y="4725988"/>
          <p14:tracePt t="167430" x="5116513" y="4749800"/>
          <p14:tracePt t="167431" x="5124450" y="4765675"/>
          <p14:tracePt t="167431" x="5124450" y="4781550"/>
          <p14:tracePt t="167432" x="5124450" y="4797425"/>
          <p14:tracePt t="167433" x="5124450" y="4819650"/>
          <p14:tracePt t="167435" x="5124450" y="4835525"/>
          <p14:tracePt t="167435" x="5124450" y="4859338"/>
          <p14:tracePt t="167436" x="5124450" y="4867275"/>
          <p14:tracePt t="167437" x="5132388" y="4883150"/>
          <p14:tracePt t="167438" x="5132388" y="4899025"/>
          <p14:tracePt t="167440" x="5132388" y="4914900"/>
          <p14:tracePt t="167440" x="5132388" y="4929188"/>
          <p14:tracePt t="167441" x="5132388" y="4945063"/>
          <p14:tracePt t="167442" x="5140325" y="4960938"/>
          <p14:tracePt t="167443" x="5140325" y="4976813"/>
          <p14:tracePt t="167444" x="5140325" y="4984750"/>
          <p14:tracePt t="167446" x="5140325" y="5000625"/>
          <p14:tracePt t="167447" x="5140325" y="5008563"/>
          <p14:tracePt t="167447" x="5140325" y="5024438"/>
          <p14:tracePt t="167448" x="5140325" y="5040313"/>
          <p14:tracePt t="167449" x="5140325" y="5054600"/>
          <p14:tracePt t="167450" x="5148263" y="5062538"/>
          <p14:tracePt t="167452" x="5148263" y="5078413"/>
          <p14:tracePt t="167452" x="5148263" y="5094288"/>
          <p14:tracePt t="167453" x="5148263" y="5102225"/>
          <p14:tracePt t="167454" x="5148263" y="5118100"/>
          <p14:tracePt t="167456" x="5148263" y="5133975"/>
          <p14:tracePt t="167458" x="5148263" y="5149850"/>
          <p14:tracePt t="167458" x="5156200" y="5157788"/>
          <p14:tracePt t="167459" x="5156200" y="5165725"/>
          <p14:tracePt t="167460" x="5156200" y="5180013"/>
          <p14:tracePt t="167461" x="5156200" y="5187950"/>
          <p14:tracePt t="167463" x="5156200" y="5195888"/>
          <p14:tracePt t="167464" x="5156200" y="5203825"/>
          <p14:tracePt t="167464" x="5156200" y="5211763"/>
          <p14:tracePt t="167465" x="5156200" y="5219700"/>
          <p14:tracePt t="167466" x="5156200" y="5235575"/>
          <p14:tracePt t="167467" x="5156200" y="5243513"/>
          <p14:tracePt t="167469" x="5156200" y="5251450"/>
          <p14:tracePt t="167469" x="5156200" y="5259388"/>
          <p14:tracePt t="167470" x="5156200" y="5267325"/>
          <p14:tracePt t="167472" x="5156200" y="5275263"/>
          <p14:tracePt t="167472" x="5156200" y="5283200"/>
          <p14:tracePt t="167473" x="5156200" y="5291138"/>
          <p14:tracePt t="167474" x="5164138" y="5299075"/>
          <p14:tracePt t="167475" x="5164138" y="5305425"/>
          <p14:tracePt t="167478" x="5164138" y="5313363"/>
          <p14:tracePt t="167478" x="5164138" y="5321300"/>
          <p14:tracePt t="167480" x="5164138" y="5329238"/>
          <p14:tracePt t="167482" x="5164138" y="5337175"/>
          <p14:tracePt t="167483" x="5164138" y="5345113"/>
          <p14:tracePt t="167484" x="5164138" y="5353050"/>
          <p14:tracePt t="167486" x="5164138" y="5360988"/>
          <p14:tracePt t="167488" x="5164138" y="5368925"/>
          <p14:tracePt t="167489" x="5164138" y="5376863"/>
          <p14:tracePt t="167493" x="5164138" y="5384800"/>
          <p14:tracePt t="167496" x="5164138" y="5392738"/>
          <p14:tracePt t="167498" x="5164138" y="5400675"/>
          <p14:tracePt t="167502" x="5164138" y="5408613"/>
          <p14:tracePt t="167505" x="5164138" y="5416550"/>
          <p14:tracePt t="167510" x="5172075" y="5424488"/>
          <p14:tracePt t="167514" x="5172075" y="5430838"/>
          <p14:tracePt t="167520" x="5172075" y="5438775"/>
          <p14:tracePt t="167522" x="5172075" y="5446713"/>
          <p14:tracePt t="167525" x="5180013" y="5446713"/>
          <p14:tracePt t="167526" x="5180013" y="5454650"/>
          <p14:tracePt t="167530" x="5180013" y="5462588"/>
          <p14:tracePt t="167531" x="5180013" y="5470525"/>
          <p14:tracePt t="167535" x="5180013" y="5478463"/>
          <p14:tracePt t="167537" x="5180013" y="5486400"/>
          <p14:tracePt t="167538" x="5180013" y="5494338"/>
          <p14:tracePt t="167539" x="5180013" y="5502275"/>
          <p14:tracePt t="167541" x="5186363" y="5510213"/>
          <p14:tracePt t="167543" x="5186363" y="5518150"/>
          <p14:tracePt t="167544" x="5186363" y="5526088"/>
          <p14:tracePt t="167547" x="5194300" y="5541963"/>
          <p14:tracePt t="167549" x="5194300" y="5548313"/>
          <p14:tracePt t="167550" x="5194300" y="5556250"/>
          <p14:tracePt t="167551" x="5194300" y="5572125"/>
          <p14:tracePt t="167554" x="5194300" y="5580063"/>
          <p14:tracePt t="167554" x="5194300" y="5588000"/>
          <p14:tracePt t="167556" x="5194300" y="5595938"/>
          <p14:tracePt t="167556" x="5194300" y="5603875"/>
          <p14:tracePt t="167558" x="5202238" y="5611813"/>
          <p14:tracePt t="167558" x="5202238" y="5619750"/>
          <p14:tracePt t="167559" x="5202238" y="5627688"/>
          <p14:tracePt t="167562" x="5202238" y="5643563"/>
          <p14:tracePt t="167563" x="5202238" y="5651500"/>
          <p14:tracePt t="167564" x="5202238" y="5667375"/>
          <p14:tracePt t="167566" x="5202238" y="5681663"/>
          <p14:tracePt t="167568" x="5202238" y="5689600"/>
          <p14:tracePt t="167569" x="5202238" y="5697538"/>
          <p14:tracePt t="167570" x="5202238" y="5705475"/>
          <p14:tracePt t="167571" x="5202238" y="5713413"/>
          <p14:tracePt t="167572" x="5202238" y="5721350"/>
          <p14:tracePt t="167575" x="5202238" y="5737225"/>
          <p14:tracePt t="167576" x="5202238" y="5753100"/>
          <p14:tracePt t="167579" x="5202238" y="5761038"/>
          <p14:tracePt t="167580" x="5202238" y="5768975"/>
          <p14:tracePt t="167581" x="5202238" y="5776913"/>
          <p14:tracePt t="167581" x="5202238" y="5784850"/>
          <p14:tracePt t="167582" x="5202238" y="5792788"/>
          <p14:tracePt t="167583" x="5202238" y="5799138"/>
          <p14:tracePt t="167584" x="5202238" y="5807075"/>
          <p14:tracePt t="167585" x="5202238" y="5815013"/>
          <p14:tracePt t="167588" x="5202238" y="5822950"/>
          <p14:tracePt t="167588" x="5202238" y="5830888"/>
          <p14:tracePt t="167589" x="5202238" y="5838825"/>
          <p14:tracePt t="167592" x="5202238" y="5846763"/>
          <p14:tracePt t="167593" x="5202238" y="5854700"/>
          <p14:tracePt t="167596" x="5202238" y="5862638"/>
          <p14:tracePt t="167597" x="5202238" y="5870575"/>
          <p14:tracePt t="167599" x="5202238" y="5878513"/>
          <p14:tracePt t="167603" x="5202238" y="5886450"/>
          <p14:tracePt t="167604" x="5202238" y="5894388"/>
          <p14:tracePt t="167611" x="5202238" y="5902325"/>
          <p14:tracePt t="167619" x="5202238" y="5910263"/>
          <p14:tracePt t="167623" x="5202238" y="5918200"/>
          <p14:tracePt t="167630" x="5202238" y="5924550"/>
          <p14:tracePt t="167648" x="5202238" y="5932488"/>
          <p14:tracePt t="167667" x="5202238" y="5940425"/>
          <p14:tracePt t="167812" x="5210175" y="5948363"/>
          <p14:tracePt t="167817" x="5218113" y="5956300"/>
          <p14:tracePt t="167818" x="5218113" y="5964238"/>
          <p14:tracePt t="167820" x="5226050" y="5964238"/>
          <p14:tracePt t="167820" x="5233988" y="5972175"/>
          <p14:tracePt t="167823" x="5233988" y="5980113"/>
          <p14:tracePt t="167823" x="5241925" y="5980113"/>
          <p14:tracePt t="167824" x="5241925" y="5988050"/>
          <p14:tracePt t="167825" x="5249863" y="5988050"/>
          <p14:tracePt t="167829" x="5257800" y="5995988"/>
          <p14:tracePt t="167830" x="5265738" y="6003925"/>
          <p14:tracePt t="167833" x="5273675" y="6011863"/>
          <p14:tracePt t="167833" x="5273675" y="6019800"/>
          <p14:tracePt t="167834" x="5281613" y="6019800"/>
          <p14:tracePt t="167836" x="5289550" y="6027738"/>
          <p14:tracePt t="167838" x="5297488" y="6035675"/>
          <p14:tracePt t="167840" x="5303838" y="6035675"/>
          <p14:tracePt t="167841" x="5311775" y="6043613"/>
          <p14:tracePt t="167843" x="5319713" y="6043613"/>
          <p14:tracePt t="167844" x="5327650" y="6049963"/>
          <p14:tracePt t="167846" x="5335588" y="6057900"/>
          <p14:tracePt t="167847" x="5343525" y="6057900"/>
          <p14:tracePt t="167848" x="5359400" y="6065838"/>
          <p14:tracePt t="167850" x="5359400" y="6073775"/>
          <p14:tracePt t="167850" x="5367338" y="6073775"/>
          <p14:tracePt t="167851" x="5375275" y="6073775"/>
          <p14:tracePt t="167853" x="5383213" y="6081713"/>
          <p14:tracePt t="167853" x="5391150" y="6081713"/>
          <p14:tracePt t="167854" x="5399088" y="6089650"/>
          <p14:tracePt t="167855" x="5407025" y="6089650"/>
          <p14:tracePt t="167856" x="5414963" y="6097588"/>
          <p14:tracePt t="167857" x="5422900" y="6097588"/>
          <p14:tracePt t="167858" x="5437188" y="6097588"/>
          <p14:tracePt t="167859" x="5445125" y="6105525"/>
          <p14:tracePt t="167860" x="5461000" y="6113463"/>
          <p14:tracePt t="167861" x="5468938" y="6113463"/>
          <p14:tracePt t="167863" x="5484813" y="6121400"/>
          <p14:tracePt t="167865" x="5492750" y="6121400"/>
          <p14:tracePt t="167865" x="5508625" y="6129338"/>
          <p14:tracePt t="167866" x="5516563" y="6129338"/>
          <p14:tracePt t="167867" x="5532438" y="6137275"/>
          <p14:tracePt t="167870" x="5546725" y="6145213"/>
          <p14:tracePt t="167870" x="5554663" y="6145213"/>
          <p14:tracePt t="167871" x="5570538" y="6153150"/>
          <p14:tracePt t="167872" x="5578475" y="6153150"/>
          <p14:tracePt t="167873" x="5586413" y="6161088"/>
          <p14:tracePt t="167874" x="5602288" y="6161088"/>
          <p14:tracePt t="167875" x="5610225" y="6169025"/>
          <p14:tracePt t="167876" x="5626100" y="6169025"/>
          <p14:tracePt t="167878" x="5634038" y="6169025"/>
          <p14:tracePt t="167878" x="5641975" y="6175375"/>
          <p14:tracePt t="167880" x="5649913" y="6175375"/>
          <p14:tracePt t="167880" x="5657850" y="6175375"/>
          <p14:tracePt t="167882" x="5665788" y="6183313"/>
          <p14:tracePt t="167883" x="5672138" y="6183313"/>
          <p14:tracePt t="167884" x="5680075" y="6183313"/>
          <p14:tracePt t="167884" x="5695950" y="6183313"/>
          <p14:tracePt t="167885" x="5703888" y="6183313"/>
          <p14:tracePt t="167886" x="5711825" y="6191250"/>
          <p14:tracePt t="167887" x="5719763" y="6191250"/>
          <p14:tracePt t="167888" x="5727700" y="6191250"/>
          <p14:tracePt t="167889" x="5735638" y="6199188"/>
          <p14:tracePt t="167891" x="5743575" y="6199188"/>
          <p14:tracePt t="167893" x="5751513" y="6199188"/>
          <p14:tracePt t="167897" x="5775325" y="6207125"/>
          <p14:tracePt t="167898" x="5783263" y="6207125"/>
          <p14:tracePt t="167899" x="5791200" y="6215063"/>
          <p14:tracePt t="167900" x="5797550" y="6215063"/>
          <p14:tracePt t="167903" x="5805488" y="6215063"/>
          <p14:tracePt t="167906" x="5813425" y="6215063"/>
          <p14:tracePt t="167906" x="5821363" y="6223000"/>
          <p14:tracePt t="167911" x="5829300" y="6223000"/>
          <p14:tracePt t="167914" x="5837238" y="6223000"/>
          <p14:tracePt t="167943" x="5845175" y="6223000"/>
          <p14:tracePt t="167962" x="5853113" y="6223000"/>
          <p14:tracePt t="167972" x="5861050" y="6223000"/>
          <p14:tracePt t="167982" x="5868988" y="6223000"/>
          <p14:tracePt t="167985" x="5876925" y="6223000"/>
          <p14:tracePt t="167990" x="5884863" y="6223000"/>
          <p14:tracePt t="167993" x="5892800" y="6223000"/>
          <p14:tracePt t="167996" x="5900738" y="6223000"/>
          <p14:tracePt t="167997" x="5908675" y="6215063"/>
          <p14:tracePt t="168001" x="5915025" y="6215063"/>
          <p14:tracePt t="168004" x="5922963" y="6215063"/>
          <p14:tracePt t="168004" x="5922963" y="6207125"/>
          <p14:tracePt t="168006" x="5930900" y="6207125"/>
          <p14:tracePt t="168010" x="5938838" y="6207125"/>
          <p14:tracePt t="168011" x="5946775" y="6207125"/>
          <p14:tracePt t="168014" x="5946775" y="6199188"/>
          <p14:tracePt t="168014" x="5954713" y="6199188"/>
          <p14:tracePt t="168018" x="5962650" y="6199188"/>
          <p14:tracePt t="168021" x="5962650" y="6191250"/>
          <p14:tracePt t="168021" x="5970588" y="6191250"/>
          <p14:tracePt t="168023" x="5978525" y="6191250"/>
          <p14:tracePt t="168028" x="5986463" y="6183313"/>
          <p14:tracePt t="168030" x="5994400" y="6183313"/>
          <p14:tracePt t="168030" x="5994400" y="6175375"/>
          <p14:tracePt t="168033" x="6002338" y="6175375"/>
          <p14:tracePt t="168038" x="6010275" y="6175375"/>
          <p14:tracePt t="168039" x="6018213" y="6169025"/>
          <p14:tracePt t="168047" x="6026150" y="6169025"/>
          <p14:tracePt t="168050" x="6034088" y="6169025"/>
          <p14:tracePt t="168055" x="6040438" y="6161088"/>
          <p14:tracePt t="168061" x="6048375" y="6161088"/>
          <p14:tracePt t="168092" x="6056313" y="6161088"/>
          <p14:tracePt t="168096" x="6056313" y="6153150"/>
          <p14:tracePt t="168106" x="6064250" y="6153150"/>
          <p14:tracePt t="168112" x="6072188" y="6153150"/>
          <p14:tracePt t="168118" x="6072188" y="6145213"/>
          <p14:tracePt t="168119" x="6080125" y="6145213"/>
          <p14:tracePt t="168122" x="6080125" y="6137275"/>
          <p14:tracePt t="168123" x="6088063" y="6137275"/>
          <p14:tracePt t="168127" x="6088063" y="6129338"/>
          <p14:tracePt t="168127" x="6096000" y="6129338"/>
          <p14:tracePt t="168130" x="6096000" y="6121400"/>
          <p14:tracePt t="168132" x="6103938" y="6121400"/>
          <p14:tracePt t="168138" x="6111875" y="6121400"/>
          <p14:tracePt t="168141" x="6119813" y="6121400"/>
          <p14:tracePt t="168143" x="6119813" y="6113463"/>
          <p14:tracePt t="168147" x="6127750" y="6113463"/>
          <p14:tracePt t="168152" x="6135688" y="6113463"/>
          <p14:tracePt t="168158" x="6143625" y="6113463"/>
          <p14:tracePt t="168163" x="6143625" y="6105525"/>
          <p14:tracePt t="168164" x="6151563" y="6105525"/>
          <p14:tracePt t="168169" x="6157913" y="6105525"/>
          <p14:tracePt t="168180" x="6165850" y="6105525"/>
          <p14:tracePt t="168199" x="6165850" y="6097588"/>
          <p14:tracePt t="168214" x="6165850" y="6089650"/>
          <p14:tracePt t="168216" x="6173788" y="6081713"/>
          <p14:tracePt t="168221" x="6173788" y="6073775"/>
          <p14:tracePt t="168223" x="6173788" y="6065838"/>
          <p14:tracePt t="168227" x="6181725" y="6057900"/>
          <p14:tracePt t="168228" x="6181725" y="6049963"/>
          <p14:tracePt t="168232" x="6181725" y="6043613"/>
          <p14:tracePt t="168234" x="6181725" y="6035675"/>
          <p14:tracePt t="168237" x="6181725" y="6027738"/>
          <p14:tracePt t="168240" x="6181725" y="6019800"/>
          <p14:tracePt t="168240" x="6181725" y="6011863"/>
          <p14:tracePt t="168243" x="6181725" y="6003925"/>
          <p14:tracePt t="168244" x="6189663" y="6003925"/>
          <p14:tracePt t="168245" x="6189663" y="5995988"/>
          <p14:tracePt t="168249" x="6189663" y="5988050"/>
          <p14:tracePt t="168249" x="6189663" y="5980113"/>
          <p14:tracePt t="168252" x="6189663" y="5972175"/>
          <p14:tracePt t="168253" x="6189663" y="5964238"/>
          <p14:tracePt t="168255" x="6189663" y="5956300"/>
          <p14:tracePt t="168258" x="6189663" y="5948363"/>
          <p14:tracePt t="168258" x="6189663" y="5940425"/>
          <p14:tracePt t="168261" x="6189663" y="5932488"/>
          <p14:tracePt t="168263" x="6189663" y="5918200"/>
          <p14:tracePt t="168266" x="6189663" y="5910263"/>
          <p14:tracePt t="168269" x="6189663" y="5902325"/>
          <p14:tracePt t="168271" x="6189663" y="5894388"/>
          <p14:tracePt t="168272" x="6189663" y="5886450"/>
          <p14:tracePt t="168274" x="6189663" y="5878513"/>
          <p14:tracePt t="168274" x="6189663" y="5870575"/>
          <p14:tracePt t="168277" x="6197600" y="5870575"/>
          <p14:tracePt t="168278" x="6197600" y="5862638"/>
          <p14:tracePt t="168278" x="6197600" y="5854700"/>
          <p14:tracePt t="168282" x="6197600" y="5846763"/>
          <p14:tracePt t="168283" x="6197600" y="5838825"/>
          <p14:tracePt t="168285" x="6197600" y="5830888"/>
          <p14:tracePt t="168287" x="6197600" y="5822950"/>
          <p14:tracePt t="168287" x="6197600" y="5815013"/>
          <p14:tracePt t="168289" x="6197600" y="5807075"/>
          <p14:tracePt t="168290" x="6197600" y="5799138"/>
          <p14:tracePt t="168293" x="6197600" y="5792788"/>
          <p14:tracePt t="168293" x="6197600" y="5784850"/>
          <p14:tracePt t="168296" x="6197600" y="5776913"/>
          <p14:tracePt t="168297" x="6197600" y="5768975"/>
          <p14:tracePt t="168297" x="6197600" y="5761038"/>
          <p14:tracePt t="168300" x="6197600" y="5753100"/>
          <p14:tracePt t="168300" x="6197600" y="5745163"/>
          <p14:tracePt t="168303" x="6197600" y="5737225"/>
          <p14:tracePt t="168303" x="6197600" y="5729288"/>
          <p14:tracePt t="168306" x="6197600" y="5721350"/>
          <p14:tracePt t="168307" x="6197600" y="5713413"/>
          <p14:tracePt t="168309" x="6197600" y="5705475"/>
          <p14:tracePt t="168311" x="6197600" y="5697538"/>
          <p14:tracePt t="168313" x="6197600" y="5689600"/>
          <p14:tracePt t="168315" x="6197600" y="5681663"/>
          <p14:tracePt t="168315" x="6197600" y="5673725"/>
          <p14:tracePt t="168318" x="6197600" y="5667375"/>
          <p14:tracePt t="168320" x="6197600" y="5659438"/>
          <p14:tracePt t="168322" x="6197600" y="5651500"/>
          <p14:tracePt t="168324" x="6197600" y="5643563"/>
          <p14:tracePt t="168325" x="6197600" y="5635625"/>
          <p14:tracePt t="168326" x="6197600" y="5627688"/>
          <p14:tracePt t="168329" x="6197600" y="5619750"/>
          <p14:tracePt t="168330" x="6197600" y="5611813"/>
          <p14:tracePt t="168333" x="6197600" y="5603875"/>
          <p14:tracePt t="168336" x="6197600" y="5595938"/>
          <p14:tracePt t="168337" x="6197600" y="5588000"/>
          <p14:tracePt t="168338" x="6197600" y="5580063"/>
          <p14:tracePt t="168340" x="6197600" y="5572125"/>
          <p14:tracePt t="168342" x="6197600" y="5564188"/>
          <p14:tracePt t="168344" x="6197600" y="5556250"/>
          <p14:tracePt t="168346" x="6197600" y="5548313"/>
          <p14:tracePt t="168348" x="6197600" y="5541963"/>
          <p14:tracePt t="168350" x="6197600" y="5534025"/>
          <p14:tracePt t="168352" x="6197600" y="5526088"/>
          <p14:tracePt t="168353" x="6197600" y="5518150"/>
          <p14:tracePt t="168354" x="6197600" y="5510213"/>
          <p14:tracePt t="168355" x="6197600" y="5502275"/>
          <p14:tracePt t="168356" x="6197600" y="5494338"/>
          <p14:tracePt t="168358" x="6197600" y="5486400"/>
          <p14:tracePt t="168360" x="6197600" y="5478463"/>
          <p14:tracePt t="168360" x="6197600" y="5470525"/>
          <p14:tracePt t="168363" x="6197600" y="5462588"/>
          <p14:tracePt t="168364" x="6197600" y="5454650"/>
          <p14:tracePt t="168364" x="6197600" y="5446713"/>
          <p14:tracePt t="168365" x="6197600" y="5438775"/>
          <p14:tracePt t="168366" x="6197600" y="5430838"/>
          <p14:tracePt t="168367" x="6197600" y="5424488"/>
          <p14:tracePt t="168369" x="6197600" y="5408613"/>
          <p14:tracePt t="168371" x="6197600" y="5392738"/>
          <p14:tracePt t="168373" x="6205538" y="5384800"/>
          <p14:tracePt t="168374" x="6205538" y="5376863"/>
          <p14:tracePt t="168375" x="6205538" y="5368925"/>
          <p14:tracePt t="168377" x="6205538" y="5360988"/>
          <p14:tracePt t="168378" x="6205538" y="5353050"/>
          <p14:tracePt t="168378" x="6205538" y="5345113"/>
          <p14:tracePt t="168380" x="6205538" y="5337175"/>
          <p14:tracePt t="168380" x="6205538" y="5329238"/>
          <p14:tracePt t="168382" x="6213475" y="5321300"/>
          <p14:tracePt t="168382" x="6213475" y="5313363"/>
          <p14:tracePt t="168383" x="6213475" y="5305425"/>
          <p14:tracePt t="168384" x="6213475" y="5299075"/>
          <p14:tracePt t="168385" x="6213475" y="5291138"/>
          <p14:tracePt t="168386" x="6213475" y="5283200"/>
          <p14:tracePt t="168387" x="6213475" y="5267325"/>
          <p14:tracePt t="168388" x="6221413" y="5259388"/>
          <p14:tracePt t="168389" x="6221413" y="5251450"/>
          <p14:tracePt t="168390" x="6221413" y="5243513"/>
          <p14:tracePt t="168391" x="6221413" y="5235575"/>
          <p14:tracePt t="168393" x="6229350" y="5227638"/>
          <p14:tracePt t="168394" x="6229350" y="5211763"/>
          <p14:tracePt t="168394" x="6229350" y="5203825"/>
          <p14:tracePt t="168396" x="6229350" y="5195888"/>
          <p14:tracePt t="168397" x="6229350" y="5187950"/>
          <p14:tracePt t="168397" x="6229350" y="5173663"/>
          <p14:tracePt t="168398" x="6237288" y="5173663"/>
          <p14:tracePt t="168399" x="6237288" y="5157788"/>
          <p14:tracePt t="168400" x="6237288" y="5149850"/>
          <p14:tracePt t="168401" x="6237288" y="5133975"/>
          <p14:tracePt t="168402" x="6245225" y="5126038"/>
          <p14:tracePt t="168403" x="6245225" y="5118100"/>
          <p14:tracePt t="168404" x="6245225" y="5102225"/>
          <p14:tracePt t="168405" x="6245225" y="5094288"/>
          <p14:tracePt t="168406" x="6245225" y="5086350"/>
          <p14:tracePt t="168407" x="6245225" y="5078413"/>
          <p14:tracePt t="168409" x="6245225" y="5070475"/>
          <p14:tracePt t="168409" x="6245225" y="5054600"/>
          <p14:tracePt t="168412" x="6245225" y="5040313"/>
          <p14:tracePt t="168413" x="6245225" y="5032375"/>
          <p14:tracePt t="168414" x="6253163" y="5024438"/>
          <p14:tracePt t="168414" x="6253163" y="5016500"/>
          <p14:tracePt t="168415" x="6253163" y="5000625"/>
          <p14:tracePt t="168416" x="6253163" y="4992688"/>
          <p14:tracePt t="168418" x="6253163" y="4976813"/>
          <p14:tracePt t="168419" x="6253163" y="4968875"/>
          <p14:tracePt t="168420" x="6253163" y="4960938"/>
          <p14:tracePt t="168421" x="6253163" y="4953000"/>
          <p14:tracePt t="168423" x="6253163" y="4945063"/>
          <p14:tracePt t="168424" x="6253163" y="4929188"/>
          <p14:tracePt t="168425" x="6253163" y="4922838"/>
          <p14:tracePt t="168427" x="6253163" y="4914900"/>
          <p14:tracePt t="168427" x="6253163" y="4906963"/>
          <p14:tracePt t="168429" x="6253163" y="4899025"/>
          <p14:tracePt t="168430" x="6253163" y="4891088"/>
          <p14:tracePt t="168430" x="6253163" y="4875213"/>
          <p14:tracePt t="168433" x="6253163" y="4867275"/>
          <p14:tracePt t="168433" x="6253163" y="4859338"/>
          <p14:tracePt t="168434" x="6253163" y="4851400"/>
          <p14:tracePt t="168435" x="6253163" y="4843463"/>
          <p14:tracePt t="168436" x="6253163" y="4835525"/>
          <p14:tracePt t="168438" x="6253163" y="4827588"/>
          <p14:tracePt t="168440" x="6253163" y="4819650"/>
          <p14:tracePt t="168440" x="6253163" y="4811713"/>
          <p14:tracePt t="168441" x="6253163" y="4803775"/>
          <p14:tracePt t="168442" x="6253163" y="4797425"/>
          <p14:tracePt t="168443" x="6253163" y="4789488"/>
          <p14:tracePt t="168444" x="6253163" y="4781550"/>
          <p14:tracePt t="168447" x="6253163" y="4773613"/>
          <p14:tracePt t="168448" x="6253163" y="4765675"/>
          <p14:tracePt t="168448" x="6253163" y="4757738"/>
          <p14:tracePt t="168449" x="6253163" y="4749800"/>
          <p14:tracePt t="168450" x="6253163" y="4741863"/>
          <p14:tracePt t="168452" x="6253163" y="4733925"/>
          <p14:tracePt t="168454" x="6253163" y="4725988"/>
          <p14:tracePt t="168454" x="6253163" y="4718050"/>
          <p14:tracePt t="168455" x="6253163" y="4710113"/>
          <p14:tracePt t="168458" x="6253163" y="4702175"/>
          <p14:tracePt t="168459" x="6253163" y="4694238"/>
          <p14:tracePt t="168459" x="6253163" y="4686300"/>
          <p14:tracePt t="168460" x="6261100" y="4678363"/>
          <p14:tracePt t="168461" x="6261100" y="4672013"/>
          <p14:tracePt t="168463" x="6261100" y="4664075"/>
          <p14:tracePt t="168464" x="6261100" y="4656138"/>
          <p14:tracePt t="168466" x="6261100" y="4648200"/>
          <p14:tracePt t="168466" x="6261100" y="4640263"/>
          <p14:tracePt t="168468" x="6261100" y="4632325"/>
          <p14:tracePt t="168468" x="6261100" y="4624388"/>
          <p14:tracePt t="168469" x="6261100" y="4616450"/>
          <p14:tracePt t="168470" x="6261100" y="4608513"/>
          <p14:tracePt t="168473" x="6269038" y="4600575"/>
          <p14:tracePt t="168473" x="6269038" y="4592638"/>
          <p14:tracePt t="168474" x="6269038" y="4584700"/>
          <p14:tracePt t="168476" x="6269038" y="4576763"/>
          <p14:tracePt t="168478" x="6269038" y="4568825"/>
          <p14:tracePt t="168478" x="6269038" y="4560888"/>
          <p14:tracePt t="168480" x="6269038" y="4552950"/>
          <p14:tracePt t="168480" x="6269038" y="4546600"/>
          <p14:tracePt t="168482" x="6269038" y="4538663"/>
          <p14:tracePt t="168484" x="6269038" y="4530725"/>
          <p14:tracePt t="168484" x="6269038" y="4522788"/>
          <p14:tracePt t="168485" x="6269038" y="4514850"/>
          <p14:tracePt t="168488" x="6269038" y="4498975"/>
          <p14:tracePt t="168489" x="6269038" y="4491038"/>
          <p14:tracePt t="168491" x="6269038" y="4483100"/>
          <p14:tracePt t="168491" x="6269038" y="4467225"/>
          <p14:tracePt t="168493" x="6269038" y="4459288"/>
          <p14:tracePt t="168494" x="6269038" y="4451350"/>
          <p14:tracePt t="168496" x="6269038" y="4443413"/>
          <p14:tracePt t="168497" x="6269038" y="4435475"/>
          <p14:tracePt t="168497" x="6269038" y="4427538"/>
          <p14:tracePt t="168498" x="6269038" y="4413250"/>
          <p14:tracePt t="168501" x="6269038" y="4405313"/>
          <p14:tracePt t="168502" x="6269038" y="4397375"/>
          <p14:tracePt t="168502" x="6269038" y="4389438"/>
          <p14:tracePt t="168503" x="6269038" y="4373563"/>
          <p14:tracePt t="168504" x="6269038" y="4365625"/>
          <p14:tracePt t="168505" x="6269038" y="4357688"/>
          <p14:tracePt t="168506" x="6269038" y="4349750"/>
          <p14:tracePt t="168507" x="6269038" y="4341813"/>
          <p14:tracePt t="168508" x="6269038" y="4333875"/>
          <p14:tracePt t="168509" x="6269038" y="4325938"/>
          <p14:tracePt t="168510" x="6269038" y="4318000"/>
          <p14:tracePt t="168511" x="6269038" y="4302125"/>
          <p14:tracePt t="168513" x="6269038" y="4295775"/>
          <p14:tracePt t="168513" x="6269038" y="4287838"/>
          <p14:tracePt t="168514" x="6269038" y="4279900"/>
          <p14:tracePt t="168515" x="6269038" y="4264025"/>
          <p14:tracePt t="168516" x="6269038" y="4256088"/>
          <p14:tracePt t="168517" x="6269038" y="4248150"/>
          <p14:tracePt t="168519" x="6269038" y="4232275"/>
          <p14:tracePt t="168520" x="6269038" y="4216400"/>
          <p14:tracePt t="168521" x="6269038" y="4208463"/>
          <p14:tracePt t="168523" x="6269038" y="4200525"/>
          <p14:tracePt t="168523" x="6269038" y="4192588"/>
          <p14:tracePt t="168524" x="6269038" y="4176713"/>
          <p14:tracePt t="168525" x="6269038" y="4170363"/>
          <p14:tracePt t="168526" x="6269038" y="4162425"/>
          <p14:tracePt t="168527" x="6269038" y="4146550"/>
          <p14:tracePt t="168530" x="6261100" y="4138613"/>
          <p14:tracePt t="168530" x="6261100" y="4122738"/>
          <p14:tracePt t="168532" x="6261100" y="4114800"/>
          <p14:tracePt t="168533" x="6261100" y="4106863"/>
          <p14:tracePt t="168533" x="6261100" y="4090988"/>
          <p14:tracePt t="168535" x="6261100" y="4083050"/>
          <p14:tracePt t="168535" x="6261100" y="4075113"/>
          <p14:tracePt t="168537" x="6261100" y="4067175"/>
          <p14:tracePt t="168538" x="6261100" y="4059238"/>
          <p14:tracePt t="168538" x="6261100" y="4052888"/>
          <p14:tracePt t="168539" x="6261100" y="4037013"/>
          <p14:tracePt t="168541" x="6261100" y="4021138"/>
          <p14:tracePt t="168542" x="6261100" y="4013200"/>
          <p14:tracePt t="168543" x="6261100" y="4005263"/>
          <p14:tracePt t="168544" x="6261100" y="3997325"/>
          <p14:tracePt t="168546" x="6261100" y="3989388"/>
          <p14:tracePt t="168547" x="6261100" y="3981450"/>
          <p14:tracePt t="168547" x="6261100" y="3965575"/>
          <p14:tracePt t="168549" x="6253163" y="3965575"/>
          <p14:tracePt t="168550" x="6253163" y="3957638"/>
          <p14:tracePt t="168550" x="6253163" y="3949700"/>
          <p14:tracePt t="168551" x="6253163" y="3941763"/>
          <p14:tracePt t="168552" x="6253163" y="3933825"/>
          <p14:tracePt t="168554" x="6253163" y="3927475"/>
          <p14:tracePt t="168554" x="6253163" y="3919538"/>
          <p14:tracePt t="168555" x="6253163" y="3911600"/>
          <p14:tracePt t="168558" x="6253163" y="3903663"/>
          <p14:tracePt t="168558" x="6253163" y="3895725"/>
          <p14:tracePt t="168559" x="6253163" y="3887788"/>
          <p14:tracePt t="168560" x="6253163" y="3879850"/>
          <p14:tracePt t="168561" x="6253163" y="3871913"/>
          <p14:tracePt t="168563" x="6253163" y="3863975"/>
          <p14:tracePt t="168564" x="6253163" y="3856038"/>
          <p14:tracePt t="168565" x="6253163" y="3848100"/>
          <p14:tracePt t="168566" x="6253163" y="3840163"/>
          <p14:tracePt t="168567" x="6253163" y="3832225"/>
          <p14:tracePt t="168568" x="6253163" y="3824288"/>
          <p14:tracePt t="168571" x="6253163" y="3816350"/>
          <p14:tracePt t="168571" x="6253163" y="3808413"/>
          <p14:tracePt t="168572" x="6253163" y="3802063"/>
          <p14:tracePt t="168573" x="6253163" y="3794125"/>
          <p14:tracePt t="168574" x="6253163" y="3786188"/>
          <p14:tracePt t="168575" x="6253163" y="3778250"/>
          <p14:tracePt t="168576" x="6253163" y="3770313"/>
          <p14:tracePt t="168577" x="6253163" y="3762375"/>
          <p14:tracePt t="168578" x="6253163" y="3754438"/>
          <p14:tracePt t="168580" x="6253163" y="3746500"/>
          <p14:tracePt t="168582" x="6253163" y="3738563"/>
          <p14:tracePt t="168582" x="6253163" y="3730625"/>
          <p14:tracePt t="168583" x="6253163" y="3722688"/>
          <p14:tracePt t="168584" x="6253163" y="3714750"/>
          <p14:tracePt t="168587" x="6253163" y="3706813"/>
          <p14:tracePt t="168588" x="6253163" y="3698875"/>
          <p14:tracePt t="168588" x="6253163" y="3690938"/>
          <p14:tracePt t="168589" x="6253163" y="3683000"/>
          <p14:tracePt t="168590" x="6245225" y="3676650"/>
          <p14:tracePt t="168593" x="6245225" y="3668713"/>
          <p14:tracePt t="168593" x="6245225" y="3660775"/>
          <p14:tracePt t="168594" x="6245225" y="3652838"/>
          <p14:tracePt t="168596" x="6245225" y="3644900"/>
          <p14:tracePt t="168598" x="6245225" y="3636963"/>
          <p14:tracePt t="168598" x="6245225" y="3629025"/>
          <p14:tracePt t="168599" x="6245225" y="3621088"/>
          <p14:tracePt t="168600" x="6245225" y="3613150"/>
          <p14:tracePt t="168601" x="6245225" y="3605213"/>
          <p14:tracePt t="168603" x="6245225" y="3597275"/>
          <p14:tracePt t="168604" x="6245225" y="3589338"/>
          <p14:tracePt t="168606" x="6245225" y="3581400"/>
          <p14:tracePt t="168606" x="6245225" y="3573463"/>
          <p14:tracePt t="168607" x="6245225" y="3565525"/>
          <p14:tracePt t="168608" x="6245225" y="3557588"/>
          <p14:tracePt t="168609" x="6245225" y="3551238"/>
          <p14:tracePt t="168610" x="6245225" y="3543300"/>
          <p14:tracePt t="168611" x="6245225" y="3535363"/>
          <p14:tracePt t="168613" x="6245225" y="3527425"/>
          <p14:tracePt t="168614" x="6245225" y="3519488"/>
          <p14:tracePt t="168614" x="6245225" y="3511550"/>
          <p14:tracePt t="168615" x="6245225" y="3503613"/>
          <p14:tracePt t="168616" x="6245225" y="3495675"/>
          <p14:tracePt t="168617" x="6245225" y="3487738"/>
          <p14:tracePt t="168618" x="6245225" y="3479800"/>
          <p14:tracePt t="168619" x="6245225" y="3471863"/>
          <p14:tracePt t="168620" x="6245225" y="3463925"/>
          <p14:tracePt t="168621" x="6245225" y="3455988"/>
          <p14:tracePt t="168623" x="6245225" y="3448050"/>
          <p14:tracePt t="168624" x="6245225" y="3432175"/>
          <p14:tracePt t="168627" x="6245225" y="3425825"/>
          <p14:tracePt t="168628" x="6245225" y="3417888"/>
          <p14:tracePt t="168628" x="6245225" y="3409950"/>
          <p14:tracePt t="168630" x="6245225" y="3394075"/>
          <p14:tracePt t="168632" x="6245225" y="3386138"/>
          <p14:tracePt t="168633" x="6245225" y="3378200"/>
          <p14:tracePt t="168633" x="6245225" y="3362325"/>
          <p14:tracePt t="168636" x="6245225" y="3354388"/>
          <p14:tracePt t="168636" x="6245225" y="3346450"/>
          <p14:tracePt t="168637" x="6245225" y="3338513"/>
          <p14:tracePt t="168638" x="6245225" y="3330575"/>
          <p14:tracePt t="168640" x="6245225" y="3322638"/>
          <p14:tracePt t="168640" x="6245225" y="3306763"/>
          <p14:tracePt t="168641" x="6245225" y="3300413"/>
          <p14:tracePt t="168642" x="6245225" y="3292475"/>
          <p14:tracePt t="168643" x="6245225" y="3284538"/>
          <p14:tracePt t="168644" x="6245225" y="3276600"/>
          <p14:tracePt t="168646" x="6245225" y="3268663"/>
          <p14:tracePt t="168647" x="6245225" y="3260725"/>
          <p14:tracePt t="168647" x="6245225" y="3252788"/>
          <p14:tracePt t="168648" x="6245225" y="3244850"/>
          <p14:tracePt t="168650" x="6245225" y="3236913"/>
          <p14:tracePt t="168650" x="6245225" y="3228975"/>
          <p14:tracePt t="168651" x="6245225" y="3221038"/>
          <p14:tracePt t="168652" x="6245225" y="3213100"/>
          <p14:tracePt t="168653" x="6245225" y="3205163"/>
          <p14:tracePt t="168654" x="6253163" y="3197225"/>
          <p14:tracePt t="168655" x="6253163" y="3189288"/>
          <p14:tracePt t="168657" x="6253163" y="3181350"/>
          <p14:tracePt t="168657" x="6253163" y="3175000"/>
          <p14:tracePt t="168658" x="6253163" y="3167063"/>
          <p14:tracePt t="168659" x="6253163" y="3159125"/>
          <p14:tracePt t="168660" x="6253163" y="3151188"/>
          <p14:tracePt t="168661" x="6261100" y="3143250"/>
          <p14:tracePt t="168663" x="6261100" y="3135313"/>
          <p14:tracePt t="168664" x="6261100" y="3127375"/>
          <p14:tracePt t="168664" x="6269038" y="3119438"/>
          <p14:tracePt t="168665" x="6269038" y="3111500"/>
          <p14:tracePt t="168666" x="6269038" y="3103563"/>
          <p14:tracePt t="168667" x="6269038" y="3095625"/>
          <p14:tracePt t="168668" x="6269038" y="3087688"/>
          <p14:tracePt t="168671" x="6276975" y="3079750"/>
          <p14:tracePt t="168671" x="6276975" y="3071813"/>
          <p14:tracePt t="168672" x="6276975" y="3063875"/>
          <p14:tracePt t="168674" x="6276975" y="3055938"/>
          <p14:tracePt t="168674" x="6276975" y="3049588"/>
          <p14:tracePt t="168675" x="6283325" y="3041650"/>
          <p14:tracePt t="168678" x="6283325" y="3033713"/>
          <p14:tracePt t="168678" x="6283325" y="3025775"/>
          <p14:tracePt t="168680" x="6283325" y="3017838"/>
          <p14:tracePt t="168681" x="6283325" y="3009900"/>
          <p14:tracePt t="168681" x="6283325" y="3001963"/>
          <p14:tracePt t="168683" x="6283325" y="2994025"/>
          <p14:tracePt t="168684" x="6283325" y="2986088"/>
          <p14:tracePt t="168687" x="6291263" y="2978150"/>
          <p14:tracePt t="168687" x="6291263" y="2970213"/>
          <p14:tracePt t="168688" x="6291263" y="2962275"/>
          <p14:tracePt t="168691" x="6291263" y="2954338"/>
          <p14:tracePt t="168692" x="6291263" y="2946400"/>
          <p14:tracePt t="168694" x="6291263" y="2938463"/>
          <p14:tracePt t="168696" x="6291263" y="2930525"/>
          <p14:tracePt t="168699" x="6291263" y="2924175"/>
          <p14:tracePt t="168699" x="6291263" y="2916238"/>
          <p14:tracePt t="168703" x="6291263" y="2908300"/>
          <p14:tracePt t="168705" x="6291263" y="2900363"/>
          <p14:tracePt t="168708" x="6291263" y="2892425"/>
          <p14:tracePt t="168711" x="6291263" y="2884488"/>
          <p14:tracePt t="168713" x="6291263" y="2876550"/>
          <p14:tracePt t="168716" x="6291263" y="2868613"/>
          <p14:tracePt t="168717" x="6291263" y="2860675"/>
          <p14:tracePt t="168720" x="6291263" y="2852738"/>
          <p14:tracePt t="168722" x="6291263" y="2844800"/>
          <p14:tracePt t="168725" x="6291263" y="2836863"/>
          <p14:tracePt t="168728" x="6291263" y="2828925"/>
          <p14:tracePt t="168730" x="6291263" y="2820988"/>
          <p14:tracePt t="168733" x="6291263" y="2813050"/>
          <p14:tracePt t="168733" x="6291263" y="2805113"/>
          <p14:tracePt t="168737" x="6291263" y="2798763"/>
          <p14:tracePt t="168737" x="6291263" y="2790825"/>
          <p14:tracePt t="168741" x="6291263" y="2782888"/>
          <p14:tracePt t="168744" x="6291263" y="2774950"/>
          <p14:tracePt t="168747" x="6291263" y="2767013"/>
          <p14:tracePt t="168749" x="6291263" y="2759075"/>
          <p14:tracePt t="168751" x="6291263" y="2751138"/>
          <p14:tracePt t="168754" x="6291263" y="2743200"/>
          <p14:tracePt t="168756" x="6291263" y="2735263"/>
          <p14:tracePt t="168759" x="6299200" y="2735263"/>
          <p14:tracePt t="168759" x="6299200" y="2727325"/>
          <p14:tracePt t="168763" x="6299200" y="2719388"/>
          <p14:tracePt t="168765" x="6299200" y="2711450"/>
          <p14:tracePt t="168768" x="6299200" y="2703513"/>
          <p14:tracePt t="168770" x="6299200" y="2695575"/>
          <p14:tracePt t="168780" x="6299200" y="2681288"/>
          <p14:tracePt t="168787" x="6299200" y="2673350"/>
          <p14:tracePt t="168790" x="6299200" y="2665413"/>
          <p14:tracePt t="168795" x="6299200" y="2657475"/>
          <p14:tracePt t="168804" x="6299200" y="2649538"/>
          <p14:tracePt t="168852" x="6291263" y="2649538"/>
          <p14:tracePt t="168855" x="6283325" y="2649538"/>
          <p14:tracePt t="168858" x="6276975" y="2649538"/>
          <p14:tracePt t="168861" x="6269038" y="2649538"/>
          <p14:tracePt t="168863" x="6261100" y="2649538"/>
          <p14:tracePt t="168865" x="6253163" y="2649538"/>
          <p14:tracePt t="168867" x="6245225" y="2649538"/>
          <p14:tracePt t="168869" x="6237288" y="2649538"/>
          <p14:tracePt t="168870" x="6229350" y="2649538"/>
          <p14:tracePt t="168873" x="6221413" y="2649538"/>
          <p14:tracePt t="168874" x="6213475" y="2649538"/>
          <p14:tracePt t="168877" x="6205538" y="2649538"/>
          <p14:tracePt t="168878" x="6197600" y="2649538"/>
          <p14:tracePt t="168880" x="6189663" y="2649538"/>
          <p14:tracePt t="168882" x="6181725" y="2649538"/>
          <p14:tracePt t="168884" x="6173788" y="2649538"/>
          <p14:tracePt t="168885" x="6165850" y="2649538"/>
          <p14:tracePt t="168888" x="6157913" y="2649538"/>
          <p14:tracePt t="168888" x="6151563" y="2649538"/>
          <p14:tracePt t="168890" x="6143625" y="2649538"/>
          <p14:tracePt t="168891" x="6135688" y="2649538"/>
          <p14:tracePt t="168893" x="6127750" y="2649538"/>
          <p14:tracePt t="168896" x="6119813" y="2649538"/>
          <p14:tracePt t="168897" x="6111875" y="2649538"/>
          <p14:tracePt t="168898" x="6103938" y="2649538"/>
          <p14:tracePt t="168899" x="6096000" y="2649538"/>
          <p14:tracePt t="168902" x="6088063" y="2649538"/>
          <p14:tracePt t="168903" x="6080125" y="2649538"/>
          <p14:tracePt t="168903" x="6072188" y="2649538"/>
          <p14:tracePt t="168905" x="6064250" y="2657475"/>
          <p14:tracePt t="168906" x="6056313" y="2657475"/>
          <p14:tracePt t="168908" x="6048375" y="2657475"/>
          <p14:tracePt t="168908" x="6040438" y="2657475"/>
          <p14:tracePt t="168910" x="6034088" y="2657475"/>
          <p14:tracePt t="168911" x="6026150" y="2657475"/>
          <p14:tracePt t="168913" x="6018213" y="2657475"/>
          <p14:tracePt t="168914" x="6010275" y="2657475"/>
          <p14:tracePt t="168915" x="6002338" y="2657475"/>
          <p14:tracePt t="168916" x="5994400" y="2657475"/>
          <p14:tracePt t="168918" x="5986463" y="2657475"/>
          <p14:tracePt t="168920" x="5978525" y="2657475"/>
          <p14:tracePt t="168922" x="5970588" y="2657475"/>
          <p14:tracePt t="168923" x="5962650" y="2657475"/>
          <p14:tracePt t="168925" x="5954713" y="2657475"/>
          <p14:tracePt t="168928" x="5946775" y="2657475"/>
          <p14:tracePt t="168930" x="5938838" y="2657475"/>
          <p14:tracePt t="168935" x="5930900" y="2657475"/>
          <p14:tracePt t="168979" x="5922963" y="2657475"/>
          <p14:tracePt t="168996" x="5915025" y="2657475"/>
          <p14:tracePt t="169002" x="5908675" y="2657475"/>
          <p14:tracePt t="169006" x="5900738" y="2657475"/>
          <p14:tracePt t="169012" x="5892800" y="2657475"/>
          <p14:tracePt t="169027" x="5884863" y="2657475"/>
          <p14:tracePt t="169036" x="5876925" y="2657475"/>
          <p14:tracePt t="169039" x="5868988" y="2657475"/>
          <p14:tracePt t="169039" x="5868988" y="2649538"/>
          <p14:tracePt t="169043" x="5861050" y="2641600"/>
          <p14:tracePt t="169046" x="5853113" y="2641600"/>
          <p14:tracePt t="169048" x="5845175" y="2633663"/>
          <p14:tracePt t="169052" x="5837238" y="2625725"/>
          <p14:tracePt t="169053" x="5829300" y="2625725"/>
          <p14:tracePt t="169055" x="5829300" y="2617788"/>
          <p14:tracePt t="169057" x="5829300" y="2609850"/>
          <p14:tracePt t="169058" x="5821363" y="2609850"/>
          <p14:tracePt t="169062" x="5813425" y="2601913"/>
          <p14:tracePt t="169064" x="5813425" y="2593975"/>
          <p14:tracePt t="169067" x="5805488" y="2593975"/>
          <p14:tracePt t="169068" x="5805488" y="2586038"/>
          <p14:tracePt t="169070" x="5797550" y="2578100"/>
          <p14:tracePt t="169074" x="5791200" y="2570163"/>
          <p14:tracePt t="169077" x="5791200" y="2562225"/>
          <p14:tracePt t="169078" x="5791200" y="2555875"/>
          <p14:tracePt t="169080" x="5783263" y="2555875"/>
          <p14:tracePt t="169080" x="5783263" y="2547938"/>
          <p14:tracePt t="169084" x="5783263" y="2540000"/>
          <p14:tracePt t="169084" x="5775325" y="2540000"/>
          <p14:tracePt t="169087" x="5775325" y="2532063"/>
          <p14:tracePt t="169088" x="5767388" y="2532063"/>
          <p14:tracePt t="169088" x="5767388" y="2524125"/>
          <p14:tracePt t="169091" x="5759450" y="2524125"/>
          <p14:tracePt t="169091" x="5759450" y="2516188"/>
          <p14:tracePt t="169093" x="5751513" y="2508250"/>
          <p14:tracePt t="169096" x="5751513" y="2500313"/>
          <p14:tracePt t="169098" x="5743575" y="2500313"/>
          <p14:tracePt t="169099" x="5743575" y="2492375"/>
          <p14:tracePt t="169102" x="5735638" y="2484438"/>
          <p14:tracePt t="169106" x="5735638" y="2476500"/>
          <p14:tracePt t="169106" x="5727700" y="2476500"/>
          <p14:tracePt t="169107" x="5727700" y="2468563"/>
          <p14:tracePt t="169109" x="5719763" y="2468563"/>
          <p14:tracePt t="169112" x="5719763" y="2460625"/>
          <p14:tracePt t="169114" x="5711825" y="2452688"/>
          <p14:tracePt t="169119" x="5703888" y="2452688"/>
          <p14:tracePt t="169121" x="5703888" y="2444750"/>
          <p14:tracePt t="169125" x="5695950" y="2444750"/>
          <p14:tracePt t="169128" x="5695950" y="2436813"/>
          <p14:tracePt t="169130" x="5688013" y="2436813"/>
          <p14:tracePt t="169134" x="5688013" y="2430463"/>
          <p14:tracePt t="169145" x="5680075" y="2430463"/>
          <p14:tracePt t="169207" x="5672138" y="2436813"/>
          <p14:tracePt t="169211" x="5665788" y="2444750"/>
          <p14:tracePt t="169213" x="5657850" y="2444750"/>
          <p14:tracePt t="169216" x="5649913" y="2452688"/>
          <p14:tracePt t="169219" x="5649913" y="2460625"/>
          <p14:tracePt t="169221" x="5641975" y="2460625"/>
          <p14:tracePt t="169223" x="5641975" y="2468563"/>
          <p14:tracePt t="169224" x="5641975" y="2476500"/>
          <p14:tracePt t="169229" x="5634038" y="2484438"/>
          <p14:tracePt t="169232" x="5634038" y="2492375"/>
          <p14:tracePt t="169237" x="5634038" y="2500313"/>
          <p14:tracePt t="169240" x="5634038" y="2508250"/>
          <p14:tracePt t="169242" x="5626100" y="2508250"/>
          <p14:tracePt t="169245" x="5626100" y="2516188"/>
          <p14:tracePt t="169662" x="5626100" y="2508250"/>
          <p14:tracePt t="169665" x="5626100" y="2500313"/>
          <p14:tracePt t="169668" x="5626100" y="2492375"/>
          <p14:tracePt t="169670" x="5626100" y="2484438"/>
          <p14:tracePt t="169673" x="5626100" y="2476500"/>
          <p14:tracePt t="169675" x="5626100" y="2468563"/>
          <p14:tracePt t="169678" x="5626100" y="2460625"/>
          <p14:tracePt t="169681" x="5626100" y="2452688"/>
          <p14:tracePt t="169684" x="5618163" y="2444750"/>
          <p14:tracePt t="169687" x="5618163" y="2436813"/>
          <p14:tracePt t="169689" x="5618163" y="2430463"/>
          <p14:tracePt t="169692" x="5618163" y="2422525"/>
          <p14:tracePt t="169694" x="5618163" y="2414588"/>
          <p14:tracePt t="169697" x="5618163" y="2406650"/>
          <p14:tracePt t="169699" x="5618163" y="2398713"/>
          <p14:tracePt t="169702" x="5618163" y="2390775"/>
          <p14:tracePt t="169703" x="5610225" y="2390775"/>
          <p14:tracePt t="169704" x="5610225" y="2382838"/>
          <p14:tracePt t="169707" x="5610225" y="2374900"/>
          <p14:tracePt t="169711" x="5610225" y="2366963"/>
          <p14:tracePt t="169713" x="5602288" y="2366963"/>
          <p14:tracePt t="169715" x="5602288" y="2359025"/>
          <p14:tracePt t="169721" x="5602288" y="2351088"/>
          <p14:tracePt t="169730" x="5602288" y="2343150"/>
          <p14:tracePt t="170727" x="5594350" y="2351088"/>
          <p14:tracePt t="170731" x="5594350" y="2359025"/>
          <p14:tracePt t="170732" x="5586413" y="2359025"/>
          <p14:tracePt t="170733" x="5586413" y="2366963"/>
          <p14:tracePt t="170734" x="5578475" y="2366963"/>
          <p14:tracePt t="170737" x="5578475" y="2374900"/>
          <p14:tracePt t="170738" x="5570538" y="2374900"/>
          <p14:tracePt t="170741" x="5570538" y="2382838"/>
          <p14:tracePt t="170741" x="5562600" y="2382838"/>
          <p14:tracePt t="170744" x="5562600" y="2390775"/>
          <p14:tracePt t="170749" x="5554663" y="2390775"/>
          <p14:tracePt t="170986" x="5546725" y="2390775"/>
          <p14:tracePt t="170989" x="5546725" y="2398713"/>
          <p14:tracePt t="170991" x="5540375" y="2398713"/>
          <p14:tracePt t="170991" x="5540375" y="2406650"/>
          <p14:tracePt t="170995" x="5532438" y="2414588"/>
          <p14:tracePt t="170997" x="5524500" y="2422525"/>
          <p14:tracePt t="170999" x="5524500" y="2430463"/>
          <p14:tracePt t="170999" x="5516563" y="2436813"/>
          <p14:tracePt t="171003" x="5508625" y="2444750"/>
          <p14:tracePt t="171004" x="5508625" y="2452688"/>
          <p14:tracePt t="171006" x="5500688" y="2460625"/>
          <p14:tracePt t="171007" x="5500688" y="2468563"/>
          <p14:tracePt t="171009" x="5492750" y="2468563"/>
          <p14:tracePt t="171009" x="5492750" y="2476500"/>
          <p14:tracePt t="171011" x="5492750" y="2484438"/>
          <p14:tracePt t="171014" x="5484813" y="2492375"/>
          <p14:tracePt t="171016" x="5476875" y="2492375"/>
          <p14:tracePt t="171019" x="5476875" y="2500313"/>
          <p14:tracePt t="171021" x="5468938" y="2500313"/>
          <p14:tracePt t="171021" x="5468938" y="2508250"/>
          <p14:tracePt t="171026" x="5468938" y="2516188"/>
          <p14:tracePt t="171030" x="5468938" y="2524125"/>
          <p14:tracePt t="171036" x="5468938" y="2532063"/>
          <p14:tracePt t="171037" x="5461000" y="2532063"/>
          <p14:tracePt t="171823" x="5461000" y="2540000"/>
          <p14:tracePt t="171826" x="5468938" y="2540000"/>
          <p14:tracePt t="171828" x="5476875" y="2540000"/>
          <p14:tracePt t="171830" x="5484813" y="2540000"/>
          <p14:tracePt t="171832" x="5492750" y="2540000"/>
          <p14:tracePt t="171833" x="5500688" y="2547938"/>
          <p14:tracePt t="171834" x="5508625" y="2547938"/>
          <p14:tracePt t="171837" x="5516563" y="2547938"/>
          <p14:tracePt t="171837" x="5524500" y="2547938"/>
          <p14:tracePt t="171838" x="5532438" y="2547938"/>
          <p14:tracePt t="171840" x="5532438" y="2555875"/>
          <p14:tracePt t="171840" x="5540375" y="2555875"/>
          <p14:tracePt t="171841" x="5546725" y="2555875"/>
          <p14:tracePt t="171842" x="5554663" y="2562225"/>
          <p14:tracePt t="171843" x="5562600" y="2562225"/>
          <p14:tracePt t="171845" x="5570538" y="2562225"/>
          <p14:tracePt t="171846" x="5578475" y="2562225"/>
          <p14:tracePt t="171847" x="5586413" y="2570163"/>
          <p14:tracePt t="171847" x="5594350" y="2570163"/>
          <p14:tracePt t="171848" x="5602288" y="2570163"/>
          <p14:tracePt t="171851" x="5610225" y="2578100"/>
          <p14:tracePt t="171851" x="5618163" y="2578100"/>
          <p14:tracePt t="171853" x="5626100" y="2578100"/>
          <p14:tracePt t="171853" x="5634038" y="2578100"/>
          <p14:tracePt t="171854" x="5641975" y="2586038"/>
          <p14:tracePt t="171855" x="5649913" y="2586038"/>
          <p14:tracePt t="171857" x="5657850" y="2586038"/>
          <p14:tracePt t="171857" x="5665788" y="2586038"/>
          <p14:tracePt t="171858" x="5672138" y="2586038"/>
          <p14:tracePt t="171859" x="5680075" y="2593975"/>
          <p14:tracePt t="171861" x="5695950" y="2593975"/>
          <p14:tracePt t="171862" x="5703888" y="2593975"/>
          <p14:tracePt t="171863" x="5711825" y="2601913"/>
          <p14:tracePt t="171864" x="5719763" y="2601913"/>
          <p14:tracePt t="171864" x="5727700" y="2601913"/>
          <p14:tracePt t="171865" x="5735638" y="2601913"/>
          <p14:tracePt t="171866" x="5751513" y="2601913"/>
          <p14:tracePt t="171868" x="5759450" y="2601913"/>
          <p14:tracePt t="171868" x="5775325" y="2609850"/>
          <p14:tracePt t="171869" x="5783263" y="2609850"/>
          <p14:tracePt t="171870" x="5797550" y="2609850"/>
          <p14:tracePt t="171871" x="5805488" y="2609850"/>
          <p14:tracePt t="171872" x="5821363" y="2617788"/>
          <p14:tracePt t="171874" x="5829300" y="2617788"/>
          <p14:tracePt t="171874" x="5845175" y="2617788"/>
          <p14:tracePt t="171875" x="5861050" y="2617788"/>
          <p14:tracePt t="171876" x="5876925" y="2625725"/>
          <p14:tracePt t="171877" x="5892800" y="2625725"/>
          <p14:tracePt t="171878" x="5900738" y="2625725"/>
          <p14:tracePt t="171880" x="5915025" y="2633663"/>
          <p14:tracePt t="171881" x="5930900" y="2633663"/>
          <p14:tracePt t="171881" x="5946775" y="2633663"/>
          <p14:tracePt t="171882" x="5962650" y="2633663"/>
          <p14:tracePt t="171883" x="5978525" y="2641600"/>
          <p14:tracePt t="171884" x="5994400" y="2641600"/>
          <p14:tracePt t="171885" x="6010275" y="2641600"/>
          <p14:tracePt t="171886" x="6018213" y="2641600"/>
          <p14:tracePt t="171887" x="6040438" y="2649538"/>
          <p14:tracePt t="171888" x="6056313" y="2649538"/>
          <p14:tracePt t="171889" x="6072188" y="2657475"/>
          <p14:tracePt t="171891" x="6088063" y="2657475"/>
          <p14:tracePt t="171891" x="6103938" y="2657475"/>
          <p14:tracePt t="171893" x="6127750" y="2657475"/>
          <p14:tracePt t="171893" x="6135688" y="2665413"/>
          <p14:tracePt t="171894" x="6151563" y="2665413"/>
          <p14:tracePt t="171896" x="6173788" y="2665413"/>
          <p14:tracePt t="171897" x="6189663" y="2665413"/>
          <p14:tracePt t="171898" x="6197600" y="2673350"/>
          <p14:tracePt t="171898" x="6213475" y="2673350"/>
          <p14:tracePt t="171899" x="6229350" y="2673350"/>
          <p14:tracePt t="171900" x="6245225" y="2673350"/>
          <p14:tracePt t="171901" x="6261100" y="2673350"/>
          <p14:tracePt t="171902" x="6276975" y="2673350"/>
          <p14:tracePt t="171903" x="6291263" y="2673350"/>
          <p14:tracePt t="171904" x="6307138" y="2673350"/>
          <p14:tracePt t="171905" x="6315075" y="2681288"/>
          <p14:tracePt t="171906" x="6338888" y="2681288"/>
          <p14:tracePt t="171908" x="6354763" y="2681288"/>
          <p14:tracePt t="171908" x="6370638" y="2687638"/>
          <p14:tracePt t="171909" x="6386513" y="2687638"/>
          <p14:tracePt t="171910" x="6394450" y="2687638"/>
          <p14:tracePt t="171911" x="6408738" y="2687638"/>
          <p14:tracePt t="171913" x="6424613" y="2687638"/>
          <p14:tracePt t="171914" x="6432550" y="2687638"/>
          <p14:tracePt t="171914" x="6448425" y="2695575"/>
          <p14:tracePt t="171915" x="6464300" y="2695575"/>
          <p14:tracePt t="171916" x="6480175" y="2695575"/>
          <p14:tracePt t="171917" x="6496050" y="2695575"/>
          <p14:tracePt t="171918" x="6511925" y="2703513"/>
          <p14:tracePt t="171919" x="6519863" y="2703513"/>
          <p14:tracePt t="171920" x="6534150" y="2703513"/>
          <p14:tracePt t="171921" x="6542088" y="2703513"/>
          <p14:tracePt t="171923" x="6557963" y="2703513"/>
          <p14:tracePt t="171923" x="6573838" y="2711450"/>
          <p14:tracePt t="171924" x="6581775" y="2711450"/>
          <p14:tracePt t="171925" x="6597650" y="2711450"/>
          <p14:tracePt t="171927" x="6605588" y="2711450"/>
          <p14:tracePt t="171927" x="6621463" y="2711450"/>
          <p14:tracePt t="171928" x="6629400" y="2711450"/>
          <p14:tracePt t="171930" x="6645275" y="2711450"/>
          <p14:tracePt t="171930" x="6651625" y="2711450"/>
          <p14:tracePt t="171932" x="6659563" y="2711450"/>
          <p14:tracePt t="171932" x="6675438" y="2711450"/>
          <p14:tracePt t="171933" x="6683375" y="2719388"/>
          <p14:tracePt t="171934" x="6691313" y="2719388"/>
          <p14:tracePt t="171935" x="6707188" y="2719388"/>
          <p14:tracePt t="171936" x="6715125" y="2719388"/>
          <p14:tracePt t="171937" x="6723063" y="2719388"/>
          <p14:tracePt t="171938" x="6731000" y="2719388"/>
          <p14:tracePt t="171940" x="6738938" y="2727325"/>
          <p14:tracePt t="171940" x="6746875" y="2727325"/>
          <p14:tracePt t="171941" x="6754813" y="2727325"/>
          <p14:tracePt t="171942" x="6762750" y="2727325"/>
          <p14:tracePt t="171944" x="6769100" y="2727325"/>
          <p14:tracePt t="171944" x="6777038" y="2727325"/>
          <p14:tracePt t="171945" x="6784975" y="2727325"/>
          <p14:tracePt t="171948" x="6800850" y="2727325"/>
          <p14:tracePt t="171950" x="6808788" y="2727325"/>
          <p14:tracePt t="171950" x="6816725" y="2727325"/>
          <p14:tracePt t="171953" x="6824663" y="2727325"/>
          <p14:tracePt t="171953" x="6832600" y="2727325"/>
          <p14:tracePt t="171956" x="6840538" y="2727325"/>
          <p14:tracePt t="171959" x="6848475" y="2727325"/>
          <p14:tracePt t="171961" x="6856413" y="2727325"/>
          <p14:tracePt t="171967" x="6864350" y="2727325"/>
          <p14:tracePt t="171970" x="6872288" y="2727325"/>
          <p14:tracePt t="171980" x="6880225" y="2727325"/>
          <p14:tracePt t="171986" x="6888163" y="2727325"/>
          <p14:tracePt t="172004" x="6894513" y="2727325"/>
          <p14:tracePt t="172008" x="6902450" y="2727325"/>
          <p14:tracePt t="172013" x="6910388" y="2727325"/>
          <p14:tracePt t="172016" x="6910388" y="2719388"/>
          <p14:tracePt t="172016" x="6918325" y="2719388"/>
          <p14:tracePt t="172019" x="6926263" y="2719388"/>
          <p14:tracePt t="172021" x="6934200" y="2719388"/>
          <p14:tracePt t="172024" x="6942138" y="2719388"/>
          <p14:tracePt t="172025" x="6950075" y="2719388"/>
          <p14:tracePt t="172028" x="6958013" y="2719388"/>
          <p14:tracePt t="172030" x="6965950" y="2711450"/>
          <p14:tracePt t="172033" x="6973888" y="2711450"/>
          <p14:tracePt t="172034" x="6981825" y="2703513"/>
          <p14:tracePt t="172038" x="6989763" y="2703513"/>
          <p14:tracePt t="172039" x="6997700" y="2703513"/>
          <p14:tracePt t="172039" x="6997700" y="2695575"/>
          <p14:tracePt t="172042" x="7005638" y="2695575"/>
          <p14:tracePt t="172043" x="7011988" y="2687638"/>
          <p14:tracePt t="172047" x="7019925" y="2681288"/>
          <p14:tracePt t="172049" x="7027863" y="2681288"/>
          <p14:tracePt t="172052" x="7035800" y="2673350"/>
          <p14:tracePt t="172055" x="7043738" y="2665413"/>
          <p14:tracePt t="172057" x="7051675" y="2665413"/>
          <p14:tracePt t="172058" x="7051675" y="2657475"/>
          <p14:tracePt t="172060" x="7059613" y="2657475"/>
          <p14:tracePt t="172061" x="7059613" y="2649538"/>
          <p14:tracePt t="172063" x="7067550" y="2649538"/>
          <p14:tracePt t="172067" x="7075488" y="2641600"/>
          <p14:tracePt t="172071" x="7083425" y="2641600"/>
          <p14:tracePt t="172072" x="7083425" y="2633663"/>
          <p14:tracePt t="172077" x="7083425" y="2625725"/>
          <p14:tracePt t="172083" x="7091363" y="2617788"/>
          <p14:tracePt t="172087" x="7099300" y="2609850"/>
          <p14:tracePt t="172092" x="7099300" y="2601913"/>
          <p14:tracePt t="172093" x="7107238" y="2601913"/>
          <p14:tracePt t="172094" x="7107238" y="2593975"/>
          <p14:tracePt t="172099" x="7107238" y="2586038"/>
          <p14:tracePt t="172100" x="7115175" y="2586038"/>
          <p14:tracePt t="172101" x="7115175" y="2578100"/>
          <p14:tracePt t="172103" x="7123113" y="2578100"/>
          <p14:tracePt t="172108" x="7131050" y="2578100"/>
          <p14:tracePt t="172108" x="7131050" y="2570163"/>
          <p14:tracePt t="172112" x="7137400" y="2570163"/>
          <p14:tracePt t="172113" x="7137400" y="2562225"/>
          <p14:tracePt t="172114" x="7145338" y="2562225"/>
          <p14:tracePt t="172116" x="7145338" y="2555875"/>
          <p14:tracePt t="172116" x="7153275" y="2555875"/>
          <p14:tracePt t="172120" x="7153275" y="2547938"/>
          <p14:tracePt t="172121" x="7161213" y="2547938"/>
          <p14:tracePt t="172123" x="7169150" y="2540000"/>
          <p14:tracePt t="172127" x="7177088" y="2540000"/>
          <p14:tracePt t="172128" x="7177088" y="2532063"/>
          <p14:tracePt t="172130" x="7185025" y="2532063"/>
          <p14:tracePt t="172132" x="7192963" y="2532063"/>
          <p14:tracePt t="172133" x="7192963" y="2524125"/>
          <p14:tracePt t="172134" x="7200900" y="2524125"/>
          <p14:tracePt t="172135" x="7208838" y="2524125"/>
          <p14:tracePt t="172136" x="7208838" y="2516188"/>
          <p14:tracePt t="172138" x="7216775" y="2516188"/>
          <p14:tracePt t="172140" x="7224713" y="2516188"/>
          <p14:tracePt t="172140" x="7224713" y="2508250"/>
          <p14:tracePt t="172143" x="7232650" y="2508250"/>
          <p14:tracePt t="172144" x="7240588" y="2500313"/>
          <p14:tracePt t="172147" x="7248525" y="2500313"/>
          <p14:tracePt t="172148" x="7248525" y="2492375"/>
          <p14:tracePt t="172149" x="7254875" y="2492375"/>
          <p14:tracePt t="172150" x="7254875" y="2484438"/>
          <p14:tracePt t="172153" x="7262813" y="2484438"/>
          <p14:tracePt t="172156" x="7270750" y="2484438"/>
          <p14:tracePt t="172157" x="7278688" y="2476500"/>
          <p14:tracePt t="172160" x="7286625" y="2468563"/>
          <p14:tracePt t="172161" x="7294563" y="2468563"/>
          <p14:tracePt t="172163" x="7294563" y="2460625"/>
          <p14:tracePt t="172164" x="7302500" y="2460625"/>
          <p14:tracePt t="172164" x="7302500" y="2452688"/>
          <p14:tracePt t="172166" x="7310438" y="2452688"/>
          <p14:tracePt t="172168" x="7318375" y="2444750"/>
          <p14:tracePt t="172173" x="7326313" y="2444750"/>
          <p14:tracePt t="172176" x="7334250" y="2444750"/>
          <p14:tracePt t="172177" x="7334250" y="2436813"/>
          <p14:tracePt t="172180" x="7342188" y="2430463"/>
          <p14:tracePt t="172182" x="7350125" y="2430463"/>
          <p14:tracePt t="172188" x="7358063" y="2422525"/>
          <p14:tracePt t="172193" x="7366000" y="2422525"/>
          <p14:tracePt t="172200" x="7373938" y="2422525"/>
          <p14:tracePt t="172221" x="7380288" y="2422525"/>
          <p14:tracePt t="172226" x="7388225" y="2422525"/>
          <p14:tracePt t="172294" x="7380288" y="2422525"/>
          <p14:tracePt t="172298" x="7373938" y="2422525"/>
          <p14:tracePt t="172299" x="7366000" y="2422525"/>
          <p14:tracePt t="172303" x="7358063" y="2422525"/>
          <p14:tracePt t="172306" x="7350125" y="2422525"/>
          <p14:tracePt t="172306" x="7342188" y="2422525"/>
          <p14:tracePt t="172309" x="7334250" y="2422525"/>
          <p14:tracePt t="172311" x="7326313" y="2422525"/>
          <p14:tracePt t="172313" x="7318375" y="2422525"/>
          <p14:tracePt t="172317" x="7310438" y="2430463"/>
          <p14:tracePt t="172320" x="7302500" y="2430463"/>
          <p14:tracePt t="172322" x="7302500" y="2436813"/>
          <p14:tracePt t="172323" x="7294563" y="2436813"/>
          <p14:tracePt t="172329" x="7286625" y="2436813"/>
          <p14:tracePt t="172336" x="7278688" y="2436813"/>
          <p14:tracePt t="172340" x="7270750" y="2436813"/>
          <p14:tracePt t="172346" x="7262813" y="2436813"/>
          <p14:tracePt t="172350" x="7254875" y="2436813"/>
          <p14:tracePt t="172352" x="7254875" y="2444750"/>
          <p14:tracePt t="172355" x="7248525" y="2444750"/>
          <p14:tracePt t="172360" x="7240588" y="2444750"/>
          <p14:tracePt t="172366" x="7232650" y="2444750"/>
          <p14:tracePt t="172396" x="7224713" y="2444750"/>
          <p14:tracePt t="172468" x="7224713" y="2452688"/>
          <p14:tracePt t="172588" x="7224713" y="2444750"/>
          <p14:tracePt t="172590" x="7224713" y="2436813"/>
          <p14:tracePt t="172590" x="7224713" y="2430463"/>
          <p14:tracePt t="172593" x="7224713" y="2414588"/>
          <p14:tracePt t="172594" x="7224713" y="2398713"/>
          <p14:tracePt t="172596" x="7232650" y="2382838"/>
          <p14:tracePt t="172598" x="7232650" y="2374900"/>
          <p14:tracePt t="172599" x="7232650" y="2359025"/>
          <p14:tracePt t="172601" x="7232650" y="2343150"/>
          <p14:tracePt t="172603" x="7232650" y="2327275"/>
          <p14:tracePt t="172604" x="7240588" y="2327275"/>
          <p14:tracePt t="172606" x="7240588" y="2319338"/>
          <p14:tracePt t="172606" x="7240588" y="2311400"/>
          <p14:tracePt t="172607" x="7240588" y="2305050"/>
          <p14:tracePt t="172608" x="7240588" y="2297113"/>
          <p14:tracePt t="172609" x="7248525" y="2289175"/>
          <p14:tracePt t="172611" x="7248525" y="2281238"/>
          <p14:tracePt t="172613" x="7248525" y="2273300"/>
          <p14:tracePt t="172614" x="7248525" y="2265363"/>
          <p14:tracePt t="172614" x="7254875" y="2257425"/>
          <p14:tracePt t="172615" x="7254875" y="2249488"/>
          <p14:tracePt t="172616" x="7262813" y="2249488"/>
          <p14:tracePt t="172617" x="7262813" y="2241550"/>
          <p14:tracePt t="172618" x="7262813" y="2233613"/>
          <p14:tracePt t="172619" x="7270750" y="2233613"/>
          <p14:tracePt t="172620" x="7270750" y="2225675"/>
          <p14:tracePt t="172621" x="7270750" y="2217738"/>
          <p14:tracePt t="172623" x="7278688" y="2217738"/>
          <p14:tracePt t="172623" x="7278688" y="2209800"/>
          <p14:tracePt t="172624" x="7278688" y="2201863"/>
          <p14:tracePt t="172625" x="7286625" y="2201863"/>
          <p14:tracePt t="172627" x="7294563" y="2193925"/>
          <p14:tracePt t="172628" x="7294563" y="2185988"/>
          <p14:tracePt t="172630" x="7302500" y="2185988"/>
          <p14:tracePt t="172631" x="7302500" y="2179638"/>
          <p14:tracePt t="172632" x="7310438" y="2179638"/>
          <p14:tracePt t="172632" x="7310438" y="2171700"/>
          <p14:tracePt t="172633" x="7318375" y="2163763"/>
          <p14:tracePt t="172635" x="7326313" y="2163763"/>
          <p14:tracePt t="172636" x="7326313" y="2155825"/>
          <p14:tracePt t="172638" x="7334250" y="2147888"/>
          <p14:tracePt t="172642" x="7334250" y="2139950"/>
          <p14:tracePt t="172643" x="7342188" y="2139950"/>
          <p14:tracePt t="172644" x="7342188" y="2132013"/>
          <p14:tracePt t="172646" x="7350125" y="2132013"/>
          <p14:tracePt t="172648" x="7350125" y="2124075"/>
          <p14:tracePt t="172650" x="7350125" y="2116138"/>
          <p14:tracePt t="172655" x="7358063" y="2116138"/>
          <p14:tracePt t="172656" x="7358063" y="2108200"/>
          <p14:tracePt t="172663" x="7358063" y="2100263"/>
          <p14:tracePt t="172667" x="7358063" y="2092325"/>
          <p14:tracePt t="172674" x="7358063" y="2084388"/>
          <p14:tracePt t="172675" x="7358063" y="2076450"/>
          <p14:tracePt t="172677" x="7358063" y="2068513"/>
          <p14:tracePt t="172680" x="7358063" y="2060575"/>
          <p14:tracePt t="172683" x="7358063" y="2054225"/>
          <p14:tracePt t="172687" x="7350125" y="2046288"/>
          <p14:tracePt t="172688" x="7350125" y="2038350"/>
          <p14:tracePt t="172690" x="7350125" y="2030413"/>
          <p14:tracePt t="172691" x="7350125" y="2022475"/>
          <p14:tracePt t="172695" x="7350125" y="2014538"/>
          <p14:tracePt t="172696" x="7350125" y="2006600"/>
          <p14:tracePt t="172697" x="7342188" y="2006600"/>
          <p14:tracePt t="172698" x="7342188" y="1998663"/>
          <p14:tracePt t="172700" x="7342188" y="1990725"/>
          <p14:tracePt t="172703" x="7342188" y="1982788"/>
          <p14:tracePt t="172705" x="7342188" y="1974850"/>
          <p14:tracePt t="172706" x="7342188" y="1966913"/>
          <p14:tracePt t="172707" x="7342188" y="1958975"/>
          <p14:tracePt t="172708" x="7334250" y="1958975"/>
          <p14:tracePt t="172709" x="7334250" y="1951038"/>
          <p14:tracePt t="172713" x="7334250" y="1943100"/>
          <p14:tracePt t="172714" x="7334250" y="1935163"/>
          <p14:tracePt t="172717" x="7334250" y="1928813"/>
          <p14:tracePt t="172718" x="7334250" y="1920875"/>
          <p14:tracePt t="172722" x="7334250" y="1912938"/>
          <p14:tracePt t="172723" x="7326313" y="1912938"/>
          <p14:tracePt t="172724" x="7326313" y="1905000"/>
          <p14:tracePt t="172728" x="7326313" y="1897063"/>
          <p14:tracePt t="172732" x="7326313" y="1889125"/>
          <p14:tracePt t="172733" x="7326313" y="1881188"/>
          <p14:tracePt t="172738" x="7326313" y="1873250"/>
          <p14:tracePt t="172739" x="7326313" y="1865313"/>
          <p14:tracePt t="172746" x="7326313" y="1857375"/>
          <p14:tracePt t="172751" x="7318375" y="1857375"/>
          <p14:tracePt t="172760" x="7318375" y="1849438"/>
          <p14:tracePt t="172856" x="7318375" y="1841500"/>
          <p14:tracePt t="172859" x="7318375" y="1833563"/>
          <p14:tracePt t="172860" x="7318375" y="1825625"/>
          <p14:tracePt t="172864" x="7318375" y="1817688"/>
          <p14:tracePt t="172865" x="7318375" y="1809750"/>
          <p14:tracePt t="172872" x="7318375" y="1803400"/>
          <p14:tracePt t="172885" x="7318375" y="1795463"/>
          <p14:tracePt t="172897" x="7318375" y="1787525"/>
          <p14:tracePt t="172908" x="7318375" y="1779588"/>
          <p14:tracePt t="172917" x="7318375" y="1771650"/>
          <p14:tracePt t="173010" x="7318375" y="1763713"/>
          <p14:tracePt t="173213" x="7318375" y="1755775"/>
          <p14:tracePt t="173238" x="7310438" y="1755775"/>
          <p14:tracePt t="173243" x="7302500" y="1755775"/>
          <p14:tracePt t="173246" x="7294563" y="1755775"/>
          <p14:tracePt t="173247" x="7286625" y="1755775"/>
          <p14:tracePt t="173248" x="7286625" y="1747838"/>
          <p14:tracePt t="173248" x="7278688" y="1747838"/>
          <p14:tracePt t="173250" x="7270750" y="1747838"/>
          <p14:tracePt t="173252" x="7270750" y="1739900"/>
          <p14:tracePt t="173252" x="7262813" y="1739900"/>
          <p14:tracePt t="173253" x="7254875" y="1739900"/>
          <p14:tracePt t="173255" x="7248525" y="1739900"/>
          <p14:tracePt t="173256" x="7240588" y="1739900"/>
          <p14:tracePt t="173258" x="7232650" y="1739900"/>
          <p14:tracePt t="173260" x="7224713" y="1739900"/>
          <p14:tracePt t="173260" x="7216775" y="1739900"/>
          <p14:tracePt t="173261" x="7208838" y="1739900"/>
          <p14:tracePt t="173263" x="7200900" y="1731963"/>
          <p14:tracePt t="173264" x="7192963" y="1731963"/>
          <p14:tracePt t="173265" x="7185025" y="1731963"/>
          <p14:tracePt t="173266" x="7177088" y="1731963"/>
          <p14:tracePt t="173268" x="7169150" y="1731963"/>
          <p14:tracePt t="173268" x="7161213" y="1731963"/>
          <p14:tracePt t="173269" x="7153275" y="1731963"/>
          <p14:tracePt t="173270" x="7145338" y="1731963"/>
          <p14:tracePt t="173271" x="7137400" y="1731963"/>
          <p14:tracePt t="173273" x="7131050" y="1731963"/>
          <p14:tracePt t="173273" x="7123113" y="1724025"/>
          <p14:tracePt t="173274" x="7115175" y="1724025"/>
          <p14:tracePt t="173275" x="7107238" y="1724025"/>
          <p14:tracePt t="173276" x="7091363" y="1724025"/>
          <p14:tracePt t="173278" x="7075488" y="1724025"/>
          <p14:tracePt t="173280" x="7067550" y="1724025"/>
          <p14:tracePt t="173281" x="7059613" y="1724025"/>
          <p14:tracePt t="173281" x="7051675" y="1724025"/>
          <p14:tracePt t="173282" x="7043738" y="1724025"/>
          <p14:tracePt t="173284" x="7035800" y="1724025"/>
          <p14:tracePt t="173284" x="7027863" y="1724025"/>
          <p14:tracePt t="173285" x="7019925" y="1724025"/>
          <p14:tracePt t="173286" x="7011988" y="1724025"/>
          <p14:tracePt t="173287" x="7005638" y="1724025"/>
          <p14:tracePt t="173288" x="6997700" y="1724025"/>
          <p14:tracePt t="173289" x="6989763" y="1724025"/>
          <p14:tracePt t="173291" x="6981825" y="1724025"/>
          <p14:tracePt t="173293" x="6973888" y="1724025"/>
          <p14:tracePt t="173293" x="6965950" y="1724025"/>
          <p14:tracePt t="173294" x="6958013" y="1724025"/>
          <p14:tracePt t="173296" x="6950075" y="1724025"/>
          <p14:tracePt t="173297" x="6942138" y="1724025"/>
          <p14:tracePt t="173298" x="6934200" y="1724025"/>
          <p14:tracePt t="173300" x="6926263" y="1724025"/>
          <p14:tracePt t="173302" x="6918325" y="1724025"/>
          <p14:tracePt t="173304" x="6910388" y="1724025"/>
          <p14:tracePt t="173306" x="6902450" y="1724025"/>
          <p14:tracePt t="173309" x="6894513" y="1724025"/>
          <p14:tracePt t="173310" x="6888163" y="1724025"/>
          <p14:tracePt t="173313" x="6880225" y="1724025"/>
          <p14:tracePt t="173316" x="6872288" y="1724025"/>
          <p14:tracePt t="173319" x="6864350" y="1724025"/>
          <p14:tracePt t="173322" x="6856413" y="1724025"/>
          <p14:tracePt t="173323" x="6856413" y="1731963"/>
          <p14:tracePt t="173323" x="6848475" y="1731963"/>
          <p14:tracePt t="173327" x="6840538" y="1731963"/>
          <p14:tracePt t="173330" x="6832600" y="1731963"/>
          <p14:tracePt t="173333" x="6824663" y="1731963"/>
          <p14:tracePt t="173336" x="6816725" y="1731963"/>
          <p14:tracePt t="173339" x="6808788" y="1731963"/>
          <p14:tracePt t="173342" x="6800850" y="1731963"/>
          <p14:tracePt t="173343" x="6792913" y="1731963"/>
          <p14:tracePt t="173347" x="6784975" y="1731963"/>
          <p14:tracePt t="173348" x="6777038" y="1731963"/>
          <p14:tracePt t="173354" x="6769100" y="1731963"/>
          <p14:tracePt t="173354" x="6769100" y="1739900"/>
          <p14:tracePt t="173357" x="6762750" y="1739900"/>
          <p14:tracePt t="173360" x="6754813" y="1747838"/>
          <p14:tracePt t="173363" x="6746875" y="1747838"/>
          <p14:tracePt t="173364" x="6738938" y="1747838"/>
          <p14:tracePt t="173368" x="6731000" y="1747838"/>
          <p14:tracePt t="173371" x="6723063" y="1747838"/>
          <p14:tracePt t="173371" x="6723063" y="1755775"/>
          <p14:tracePt t="173376" x="6715125" y="1755775"/>
          <p14:tracePt t="173380" x="6707188" y="1755775"/>
          <p14:tracePt t="173382" x="6699250" y="1755775"/>
          <p14:tracePt t="173385" x="6691313" y="1755775"/>
          <p14:tracePt t="173386" x="6683375" y="1763713"/>
          <p14:tracePt t="173392" x="6675438" y="1763713"/>
          <p14:tracePt t="173395" x="6667500" y="1763713"/>
          <p14:tracePt t="173400" x="6659563" y="1763713"/>
          <p14:tracePt t="173400" x="6659563" y="1771650"/>
          <p14:tracePt t="173402" x="6651625" y="1771650"/>
          <p14:tracePt t="173403" x="6651625" y="1779588"/>
          <p14:tracePt t="173406" x="6645275" y="1779588"/>
          <p14:tracePt t="173408" x="6645275" y="1787525"/>
          <p14:tracePt t="173411" x="6637338" y="1787525"/>
          <p14:tracePt t="173411" x="6637338" y="1795463"/>
          <p14:tracePt t="173413" x="6637338" y="1803400"/>
          <p14:tracePt t="173416" x="6629400" y="1803400"/>
          <p14:tracePt t="173419" x="6629400" y="1809750"/>
          <p14:tracePt t="173422" x="6621463" y="1809750"/>
          <p14:tracePt t="173422" x="6621463" y="1817688"/>
          <p14:tracePt t="173426" x="6621463" y="1825625"/>
          <p14:tracePt t="173428" x="6613525" y="1833563"/>
          <p14:tracePt t="173430" x="6613525" y="1841500"/>
          <p14:tracePt t="173431" x="6613525" y="1849438"/>
          <p14:tracePt t="173436" x="6613525" y="1857375"/>
          <p14:tracePt t="173437" x="6605588" y="1857375"/>
          <p14:tracePt t="173441" x="6597650" y="1857375"/>
          <p14:tracePt t="173444" x="6597650" y="1865313"/>
          <p14:tracePt t="173448" x="6597650" y="1873250"/>
          <p14:tracePt t="173454" x="6597650" y="1881188"/>
          <p14:tracePt t="173458" x="6589713" y="1881188"/>
          <p14:tracePt t="173460" x="6589713" y="1889125"/>
          <p14:tracePt t="173568" x="6589713" y="1897063"/>
          <p14:tracePt t="173573" x="6589713" y="1905000"/>
          <p14:tracePt t="173576" x="6589713" y="1912938"/>
          <p14:tracePt t="173578" x="6589713" y="1920875"/>
          <p14:tracePt t="173579" x="6589713" y="1928813"/>
          <p14:tracePt t="173581" x="6589713" y="1935163"/>
          <p14:tracePt t="173583" x="6589713" y="1943100"/>
          <p14:tracePt t="173585" x="6589713" y="1951038"/>
          <p14:tracePt t="173586" x="6589713" y="1958975"/>
          <p14:tracePt t="173588" x="6589713" y="1966913"/>
          <p14:tracePt t="173591" x="6589713" y="1974850"/>
          <p14:tracePt t="173591" x="6597650" y="1974850"/>
          <p14:tracePt t="173592" x="6597650" y="1982788"/>
          <p14:tracePt t="173596" x="6597650" y="1990725"/>
          <p14:tracePt t="173597" x="6605588" y="1998663"/>
          <p14:tracePt t="173601" x="6605588" y="2006600"/>
          <p14:tracePt t="173601" x="6605588" y="2014538"/>
          <p14:tracePt t="173603" x="6605588" y="2022475"/>
          <p14:tracePt t="173604" x="6605588" y="2030413"/>
          <p14:tracePt t="173607" x="6605588" y="2038350"/>
          <p14:tracePt t="173608" x="6605588" y="2046288"/>
          <p14:tracePt t="173609" x="6605588" y="2054225"/>
          <p14:tracePt t="173612" x="6605588" y="2060575"/>
          <p14:tracePt t="173613" x="6605588" y="2068513"/>
          <p14:tracePt t="173616" x="6605588" y="2076450"/>
          <p14:tracePt t="173616" x="6605588" y="2084388"/>
          <p14:tracePt t="173617" x="6605588" y="2092325"/>
          <p14:tracePt t="173620" x="6605588" y="2100263"/>
          <p14:tracePt t="173621" x="6605588" y="2108200"/>
          <p14:tracePt t="173624" x="6605588" y="2116138"/>
          <p14:tracePt t="173627" x="6605588" y="2124075"/>
          <p14:tracePt t="173629" x="6605588" y="2132013"/>
          <p14:tracePt t="173630" x="6605588" y="2139950"/>
          <p14:tracePt t="173632" x="6605588" y="2147888"/>
          <p14:tracePt t="173635" x="6605588" y="2155825"/>
          <p14:tracePt t="173638" x="6605588" y="2163763"/>
          <p14:tracePt t="173639" x="6605588" y="2171700"/>
          <p14:tracePt t="173641" x="6605588" y="2179638"/>
          <p14:tracePt t="173644" x="6605588" y="2185988"/>
          <p14:tracePt t="173644" x="6613525" y="2185988"/>
          <p14:tracePt t="173645" x="6613525" y="2193925"/>
          <p14:tracePt t="173651" x="6613525" y="2201863"/>
          <p14:tracePt t="173653" x="6613525" y="2209800"/>
          <p14:tracePt t="173656" x="6613525" y="2217738"/>
          <p14:tracePt t="173658" x="6613525" y="2225675"/>
          <p14:tracePt t="173661" x="6613525" y="2233613"/>
          <p14:tracePt t="173661" x="6613525" y="2241550"/>
          <p14:tracePt t="173665" x="6613525" y="2249488"/>
          <p14:tracePt t="173668" x="6613525" y="2257425"/>
          <p14:tracePt t="173670" x="6613525" y="2265363"/>
          <p14:tracePt t="173671" x="6613525" y="2273300"/>
          <p14:tracePt t="173673" x="6613525" y="2281238"/>
          <p14:tracePt t="173675" x="6613525" y="2289175"/>
          <p14:tracePt t="173678" x="6613525" y="2297113"/>
          <p14:tracePt t="173679" x="6613525" y="2305050"/>
          <p14:tracePt t="173682" x="6613525" y="2311400"/>
          <p14:tracePt t="173683" x="6613525" y="2319338"/>
          <p14:tracePt t="173685" x="6613525" y="2327275"/>
          <p14:tracePt t="173688" x="6613525" y="2335213"/>
          <p14:tracePt t="173689" x="6613525" y="2343150"/>
          <p14:tracePt t="173690" x="6613525" y="2351088"/>
          <p14:tracePt t="173693" x="6613525" y="2359025"/>
          <p14:tracePt t="173694" x="6613525" y="2366963"/>
          <p14:tracePt t="173697" x="6613525" y="2374900"/>
          <p14:tracePt t="173698" x="6613525" y="2382838"/>
          <p14:tracePt t="173701" x="6613525" y="2390775"/>
          <p14:tracePt t="173703" x="6613525" y="2398713"/>
          <p14:tracePt t="173704" x="6613525" y="2406650"/>
          <p14:tracePt t="173707" x="6613525" y="2414588"/>
          <p14:tracePt t="173708" x="6613525" y="2422525"/>
          <p14:tracePt t="173711" x="6613525" y="2430463"/>
          <p14:tracePt t="173712" x="6613525" y="2436813"/>
          <p14:tracePt t="173715" x="6613525" y="2444750"/>
          <p14:tracePt t="173718" x="6613525" y="2452688"/>
          <p14:tracePt t="173719" x="6613525" y="2460625"/>
          <p14:tracePt t="173721" x="6621463" y="2460625"/>
          <p14:tracePt t="173721" x="6621463" y="2468563"/>
          <p14:tracePt t="173723" x="6621463" y="2476500"/>
          <p14:tracePt t="173725" x="6621463" y="2484438"/>
          <p14:tracePt t="173727" x="6621463" y="2492375"/>
          <p14:tracePt t="173733" x="6621463" y="2500313"/>
          <p14:tracePt t="173736" x="6621463" y="2508250"/>
          <p14:tracePt t="173739" x="6621463" y="2516188"/>
          <p14:tracePt t="173744" x="6621463" y="2524125"/>
          <p14:tracePt t="173752" x="6621463" y="2532063"/>
          <p14:tracePt t="173762" x="6621463" y="2540000"/>
          <p14:tracePt t="173766" x="6621463" y="2547938"/>
          <p14:tracePt t="173780" x="6621463" y="2562225"/>
          <p14:tracePt t="173784" x="6621463" y="2570163"/>
          <p14:tracePt t="173792" x="6621463" y="2578100"/>
          <p14:tracePt t="173798" x="6621463" y="2586038"/>
          <p14:tracePt t="173804" x="6621463" y="2593975"/>
          <p14:tracePt t="173807" x="6621463" y="2601913"/>
          <p14:tracePt t="173811" x="6621463" y="2609850"/>
          <p14:tracePt t="173813" x="6621463" y="2617788"/>
          <p14:tracePt t="173818" x="6621463" y="2625725"/>
          <p14:tracePt t="173821" x="6621463" y="2633663"/>
          <p14:tracePt t="173825" x="6621463" y="2641600"/>
          <p14:tracePt t="173829" x="6621463" y="2649538"/>
          <p14:tracePt t="173830" x="6621463" y="2657475"/>
          <p14:tracePt t="173833" x="6629400" y="2665413"/>
          <p14:tracePt t="173835" x="6629400" y="2673350"/>
          <p14:tracePt t="173836" x="6629400" y="2681288"/>
          <p14:tracePt t="173838" x="6629400" y="2687638"/>
          <p14:tracePt t="173842" x="6629400" y="2695575"/>
          <p14:tracePt t="173843" x="6629400" y="2703513"/>
          <p14:tracePt t="173846" x="6637338" y="2703513"/>
          <p14:tracePt t="173847" x="6637338" y="2711450"/>
          <p14:tracePt t="173848" x="6637338" y="2719388"/>
          <p14:tracePt t="173849" x="6637338" y="2727325"/>
          <p14:tracePt t="173853" x="6637338" y="2735263"/>
          <p14:tracePt t="173853" x="6637338" y="2743200"/>
          <p14:tracePt t="173857" x="6637338" y="2751138"/>
          <p14:tracePt t="173857" x="6637338" y="2759075"/>
          <p14:tracePt t="173859" x="6637338" y="2767013"/>
          <p14:tracePt t="173861" x="6637338" y="2774950"/>
          <p14:tracePt t="173863" x="6637338" y="2782888"/>
          <p14:tracePt t="173864" x="6637338" y="2790825"/>
          <p14:tracePt t="173865" x="6637338" y="2798763"/>
          <p14:tracePt t="173868" x="6637338" y="2805113"/>
          <p14:tracePt t="173868" x="6637338" y="2813050"/>
          <p14:tracePt t="173870" x="6637338" y="2820988"/>
          <p14:tracePt t="173870" x="6637338" y="2828925"/>
          <p14:tracePt t="173873" x="6637338" y="2836863"/>
          <p14:tracePt t="173874" x="6637338" y="2852738"/>
          <p14:tracePt t="173877" x="6637338" y="2860675"/>
          <p14:tracePt t="173877" x="6637338" y="2868613"/>
          <p14:tracePt t="173880" x="6637338" y="2876550"/>
          <p14:tracePt t="173880" x="6637338" y="2884488"/>
          <p14:tracePt t="173881" x="6637338" y="2892425"/>
          <p14:tracePt t="173883" x="6637338" y="2900363"/>
          <p14:tracePt t="173885" x="6637338" y="2908300"/>
          <p14:tracePt t="173887" x="6637338" y="2924175"/>
          <p14:tracePt t="173888" x="6637338" y="2930525"/>
          <p14:tracePt t="173889" x="6637338" y="2938463"/>
          <p14:tracePt t="173890" x="6637338" y="2946400"/>
          <p14:tracePt t="173891" x="6637338" y="2954338"/>
          <p14:tracePt t="173892" x="6637338" y="2962275"/>
          <p14:tracePt t="173895" x="6637338" y="2970213"/>
          <p14:tracePt t="173896" x="6637338" y="2978150"/>
          <p14:tracePt t="173897" x="6637338" y="2986088"/>
          <p14:tracePt t="173897" x="6637338" y="2994025"/>
          <p14:tracePt t="173898" x="6637338" y="3001963"/>
          <p14:tracePt t="173899" x="6637338" y="3009900"/>
          <p14:tracePt t="173900" x="6637338" y="3017838"/>
          <p14:tracePt t="173901" x="6637338" y="3025775"/>
          <p14:tracePt t="173902" x="6637338" y="3033713"/>
          <p14:tracePt t="173904" x="6637338" y="3041650"/>
          <p14:tracePt t="173904" x="6637338" y="3049588"/>
          <p14:tracePt t="173907" x="6637338" y="3063875"/>
          <p14:tracePt t="173908" x="6637338" y="3071813"/>
          <p14:tracePt t="173909" x="6637338" y="3079750"/>
          <p14:tracePt t="173910" x="6637338" y="3087688"/>
          <p14:tracePt t="173911" x="6637338" y="3095625"/>
          <p14:tracePt t="173913" x="6637338" y="3103563"/>
          <p14:tracePt t="173914" x="6637338" y="3111500"/>
          <p14:tracePt t="173915" x="6637338" y="3119438"/>
          <p14:tracePt t="173918" x="6637338" y="3127375"/>
          <p14:tracePt t="173918" x="6637338" y="3135313"/>
          <p14:tracePt t="173919" x="6637338" y="3143250"/>
          <p14:tracePt t="173920" x="6637338" y="3151188"/>
          <p14:tracePt t="173922" x="6637338" y="3159125"/>
          <p14:tracePt t="173923" x="6637338" y="3167063"/>
          <p14:tracePt t="173924" x="6637338" y="3175000"/>
          <p14:tracePt t="173927" x="6637338" y="3181350"/>
          <p14:tracePt t="173927" x="6637338" y="3189288"/>
          <p14:tracePt t="173930" x="6637338" y="3197225"/>
          <p14:tracePt t="173930" x="6637338" y="3205163"/>
          <p14:tracePt t="173932" x="6637338" y="3213100"/>
          <p14:tracePt t="173933" x="6637338" y="3221038"/>
          <p14:tracePt t="173936" x="6637338" y="3228975"/>
          <p14:tracePt t="173937" x="6637338" y="3236913"/>
          <p14:tracePt t="173938" x="6637338" y="3244850"/>
          <p14:tracePt t="173940" x="6637338" y="3252788"/>
          <p14:tracePt t="173941" x="6637338" y="3260725"/>
          <p14:tracePt t="173944" x="6637338" y="3268663"/>
          <p14:tracePt t="173944" x="6637338" y="3276600"/>
          <p14:tracePt t="173946" x="6637338" y="3284538"/>
          <p14:tracePt t="173947" x="6637338" y="3292475"/>
          <p14:tracePt t="173949" x="6637338" y="3300413"/>
          <p14:tracePt t="173950" x="6637338" y="3306763"/>
          <p14:tracePt t="173951" x="6637338" y="3314700"/>
          <p14:tracePt t="173954" x="6629400" y="3322638"/>
          <p14:tracePt t="173955" x="6629400" y="3330575"/>
          <p14:tracePt t="173957" x="6629400" y="3338513"/>
          <p14:tracePt t="173957" x="6629400" y="3346450"/>
          <p14:tracePt t="173960" x="6629400" y="3354388"/>
          <p14:tracePt t="173960" x="6629400" y="3362325"/>
          <p14:tracePt t="173961" x="6629400" y="3370263"/>
          <p14:tracePt t="173963" x="6629400" y="3378200"/>
          <p14:tracePt t="173964" x="6629400" y="3386138"/>
          <p14:tracePt t="173965" x="6629400" y="3394075"/>
          <p14:tracePt t="173966" x="6629400" y="3402013"/>
          <p14:tracePt t="173967" x="6629400" y="3409950"/>
          <p14:tracePt t="173968" x="6629400" y="3417888"/>
          <p14:tracePt t="173971" x="6629400" y="3425825"/>
          <p14:tracePt t="173971" x="6629400" y="3432175"/>
          <p14:tracePt t="173972" x="6629400" y="3440113"/>
          <p14:tracePt t="173973" x="6629400" y="3448050"/>
          <p14:tracePt t="173975" x="6629400" y="3455988"/>
          <p14:tracePt t="173975" x="6629400" y="3471863"/>
          <p14:tracePt t="173978" x="6629400" y="3487738"/>
          <p14:tracePt t="173978" x="6621463" y="3495675"/>
          <p14:tracePt t="173980" x="6621463" y="3511550"/>
          <p14:tracePt t="173981" x="6621463" y="3519488"/>
          <p14:tracePt t="173982" x="6621463" y="3527425"/>
          <p14:tracePt t="173983" x="6621463" y="3535363"/>
          <p14:tracePt t="173984" x="6621463" y="3543300"/>
          <p14:tracePt t="173985" x="6613525" y="3551238"/>
          <p14:tracePt t="173986" x="6613525" y="3557588"/>
          <p14:tracePt t="173987" x="6613525" y="3565525"/>
          <p14:tracePt t="173988" x="6613525" y="3581400"/>
          <p14:tracePt t="173989" x="6613525" y="3589338"/>
          <p14:tracePt t="173990" x="6613525" y="3597275"/>
          <p14:tracePt t="173992" x="6613525" y="3605213"/>
          <p14:tracePt t="173992" x="6613525" y="3613150"/>
          <p14:tracePt t="173993" x="6613525" y="3621088"/>
          <p14:tracePt t="173994" x="6613525" y="3636963"/>
          <p14:tracePt t="173996" x="6613525" y="3644900"/>
          <p14:tracePt t="173997" x="6613525" y="3652838"/>
          <p14:tracePt t="173997" x="6613525" y="3660775"/>
          <p14:tracePt t="173998" x="6613525" y="3668713"/>
          <p14:tracePt t="173999" x="6613525" y="3683000"/>
          <p14:tracePt t="174000" x="6605588" y="3690938"/>
          <p14:tracePt t="174001" x="6605588" y="3698875"/>
          <p14:tracePt t="174003" x="6605588" y="3706813"/>
          <p14:tracePt t="174004" x="6605588" y="3722688"/>
          <p14:tracePt t="174005" x="6605588" y="3730625"/>
          <p14:tracePt t="174006" x="6605588" y="3738563"/>
          <p14:tracePt t="174007" x="6605588" y="3746500"/>
          <p14:tracePt t="174009" x="6597650" y="3754438"/>
          <p14:tracePt t="174009" x="6597650" y="3762375"/>
          <p14:tracePt t="174012" x="6597650" y="3778250"/>
          <p14:tracePt t="174013" x="6597650" y="3794125"/>
          <p14:tracePt t="174016" x="6597650" y="3802063"/>
          <p14:tracePt t="174016" x="6589713" y="3808413"/>
          <p14:tracePt t="174017" x="6589713" y="3816350"/>
          <p14:tracePt t="174019" x="6589713" y="3824288"/>
          <p14:tracePt t="174020" x="6589713" y="3832225"/>
          <p14:tracePt t="174021" x="6589713" y="3840163"/>
          <p14:tracePt t="174022" x="6581775" y="3848100"/>
          <p14:tracePt t="174025" x="6581775" y="3856038"/>
          <p14:tracePt t="174027" x="6581775" y="3863975"/>
          <p14:tracePt t="174028" x="6581775" y="3871913"/>
          <p14:tracePt t="174030" x="6581775" y="3879850"/>
          <p14:tracePt t="174033" x="6581775" y="3887788"/>
          <p14:tracePt t="174035" x="6573838" y="3895725"/>
          <p14:tracePt t="174037" x="6573838" y="3903663"/>
          <p14:tracePt t="174042" x="6573838" y="3911600"/>
          <p14:tracePt t="174047" x="6573838" y="3919538"/>
          <p14:tracePt t="174058" x="6573838" y="3927475"/>
          <p14:tracePt t="174181" x="6581775" y="3927475"/>
          <p14:tracePt t="174184" x="6589713" y="3927475"/>
          <p14:tracePt t="174185" x="6597650" y="3927475"/>
          <p14:tracePt t="174187" x="6605588" y="3927475"/>
          <p14:tracePt t="174190" x="6613525" y="3927475"/>
          <p14:tracePt t="174190" x="6621463" y="3927475"/>
          <p14:tracePt t="174193" x="6629400" y="3927475"/>
          <p14:tracePt t="174193" x="6637338" y="3927475"/>
          <p14:tracePt t="174196" x="6645275" y="3927475"/>
          <p14:tracePt t="174197" x="6651625" y="3927475"/>
          <p14:tracePt t="174198" x="6659563" y="3927475"/>
          <p14:tracePt t="174200" x="6667500" y="3927475"/>
          <p14:tracePt t="174200" x="6675438" y="3927475"/>
          <p14:tracePt t="174203" x="6683375" y="3919538"/>
          <p14:tracePt t="174203" x="6691313" y="3919538"/>
          <p14:tracePt t="174206" x="6707188" y="3919538"/>
          <p14:tracePt t="174207" x="6715125" y="3911600"/>
          <p14:tracePt t="174209" x="6723063" y="3911600"/>
          <p14:tracePt t="174210" x="6731000" y="3911600"/>
          <p14:tracePt t="174211" x="6738938" y="3911600"/>
          <p14:tracePt t="174213" x="6746875" y="3911600"/>
          <p14:tracePt t="174215" x="6754813" y="3911600"/>
          <p14:tracePt t="174215" x="6762750" y="3911600"/>
          <p14:tracePt t="174217" x="6769100" y="3911600"/>
          <p14:tracePt t="174218" x="6777038" y="3903663"/>
          <p14:tracePt t="174219" x="6784975" y="3903663"/>
          <p14:tracePt t="174222" x="6792913" y="3903663"/>
          <p14:tracePt t="174223" x="6800850" y="3903663"/>
          <p14:tracePt t="174223" x="6808788" y="3903663"/>
          <p14:tracePt t="174224" x="6816725" y="3903663"/>
          <p14:tracePt t="174225" x="6816725" y="3895725"/>
          <p14:tracePt t="174226" x="6832600" y="3895725"/>
          <p14:tracePt t="174228" x="6840538" y="3895725"/>
          <p14:tracePt t="174230" x="6848475" y="3895725"/>
          <p14:tracePt t="174230" x="6856413" y="3895725"/>
          <p14:tracePt t="174233" x="6872288" y="3895725"/>
          <p14:tracePt t="174234" x="6880225" y="3895725"/>
          <p14:tracePt t="174235" x="6888163" y="3887788"/>
          <p14:tracePt t="174236" x="6894513" y="3887788"/>
          <p14:tracePt t="174238" x="6902450" y="3887788"/>
          <p14:tracePt t="174239" x="6910388" y="3887788"/>
          <p14:tracePt t="174240" x="6918325" y="3887788"/>
          <p14:tracePt t="174241" x="6926263" y="3879850"/>
          <p14:tracePt t="174244" x="6934200" y="3879850"/>
          <p14:tracePt t="174244" x="6942138" y="3879850"/>
          <p14:tracePt t="174246" x="6950075" y="3879850"/>
          <p14:tracePt t="174247" x="6958013" y="3879850"/>
          <p14:tracePt t="174248" x="6958013" y="3871913"/>
          <p14:tracePt t="174249" x="6965950" y="3871913"/>
          <p14:tracePt t="174250" x="6973888" y="3871913"/>
          <p14:tracePt t="174252" x="6981825" y="3871913"/>
          <p14:tracePt t="174254" x="6989763" y="3871913"/>
          <p14:tracePt t="174255" x="6997700" y="3871913"/>
          <p14:tracePt t="174256" x="6997700" y="3863975"/>
          <p14:tracePt t="174257" x="7005638" y="3863975"/>
          <p14:tracePt t="174259" x="7011988" y="3863975"/>
          <p14:tracePt t="174262" x="7019925" y="3863975"/>
          <p14:tracePt t="174264" x="7027863" y="3863975"/>
          <p14:tracePt t="174265" x="7027863" y="3856038"/>
          <p14:tracePt t="174266" x="7035800" y="3856038"/>
          <p14:tracePt t="174270" x="7043738" y="3856038"/>
          <p14:tracePt t="174271" x="7051675" y="3856038"/>
          <p14:tracePt t="174275" x="7059613" y="3856038"/>
          <p14:tracePt t="174278" x="7067550" y="3856038"/>
          <p14:tracePt t="174280" x="7075488" y="3848100"/>
          <p14:tracePt t="174283" x="7083425" y="3848100"/>
          <p14:tracePt t="174284" x="7091363" y="3840163"/>
          <p14:tracePt t="174286" x="7099300" y="3840163"/>
          <p14:tracePt t="174288" x="7107238" y="3832225"/>
          <p14:tracePt t="174290" x="7115175" y="3832225"/>
          <p14:tracePt t="174292" x="7123113" y="3824288"/>
          <p14:tracePt t="174294" x="7131050" y="3824288"/>
          <p14:tracePt t="174296" x="7137400" y="3824288"/>
          <p14:tracePt t="174297" x="7137400" y="3816350"/>
          <p14:tracePt t="174297" x="7145338" y="3816350"/>
          <p14:tracePt t="174298" x="7153275" y="3816350"/>
          <p14:tracePt t="174301" x="7161213" y="3808413"/>
          <p14:tracePt t="174302" x="7169150" y="3808413"/>
          <p14:tracePt t="174302" x="7177088" y="3808413"/>
          <p14:tracePt t="174303" x="7177088" y="3802063"/>
          <p14:tracePt t="174304" x="7185025" y="3802063"/>
          <p14:tracePt t="174306" x="7192963" y="3794125"/>
          <p14:tracePt t="174306" x="7200900" y="3794125"/>
          <p14:tracePt t="174307" x="7208838" y="3794125"/>
          <p14:tracePt t="174308" x="7208838" y="3786188"/>
          <p14:tracePt t="174309" x="7216775" y="3786188"/>
          <p14:tracePt t="174310" x="7224713" y="3786188"/>
          <p14:tracePt t="174313" x="7232650" y="3778250"/>
          <p14:tracePt t="174314" x="7240588" y="3778250"/>
          <p14:tracePt t="174315" x="7248525" y="3778250"/>
          <p14:tracePt t="174317" x="7248525" y="3770313"/>
          <p14:tracePt t="174317" x="7254875" y="3770313"/>
          <p14:tracePt t="174319" x="7262813" y="3770313"/>
          <p14:tracePt t="174323" x="7270750" y="3770313"/>
          <p14:tracePt t="174324" x="7278688" y="3762375"/>
          <p14:tracePt t="174328" x="7286625" y="3762375"/>
          <p14:tracePt t="174329" x="7286625" y="3754438"/>
          <p14:tracePt t="174330" x="7294563" y="3754438"/>
          <p14:tracePt t="174336" x="7302500" y="3754438"/>
          <p14:tracePt t="174337" x="7302500" y="3746500"/>
          <p14:tracePt t="174348" x="7310438" y="3746500"/>
          <p14:tracePt t="174405" x="7310438" y="3738563"/>
          <p14:tracePt t="174413" x="7310438" y="3730625"/>
          <p14:tracePt t="174417" x="7310438" y="3722688"/>
          <p14:tracePt t="174418" x="7310438" y="3714750"/>
          <p14:tracePt t="174419" x="7302500" y="3714750"/>
          <p14:tracePt t="174420" x="7302500" y="3706813"/>
          <p14:tracePt t="174422" x="7302500" y="3698875"/>
          <p14:tracePt t="174423" x="7294563" y="3690938"/>
          <p14:tracePt t="174424" x="7294563" y="3683000"/>
          <p14:tracePt t="174427" x="7286625" y="3676650"/>
          <p14:tracePt t="174430" x="7286625" y="3668713"/>
          <p14:tracePt t="174430" x="7286625" y="3660775"/>
          <p14:tracePt t="174434" x="7286625" y="3652838"/>
          <p14:tracePt t="174434" x="7278688" y="3644900"/>
          <p14:tracePt t="174437" x="7278688" y="3636963"/>
          <p14:tracePt t="174438" x="7278688" y="3629025"/>
          <p14:tracePt t="174442" x="7278688" y="3621088"/>
          <p14:tracePt t="174443" x="7278688" y="3613150"/>
          <p14:tracePt t="174444" x="7278688" y="3605213"/>
          <p14:tracePt t="174447" x="7278688" y="3597275"/>
          <p14:tracePt t="174448" x="7278688" y="3589338"/>
          <p14:tracePt t="174451" x="7278688" y="3581400"/>
          <p14:tracePt t="174453" x="7278688" y="3573463"/>
          <p14:tracePt t="174454" x="7278688" y="3565525"/>
          <p14:tracePt t="174455" x="7278688" y="3557588"/>
          <p14:tracePt t="174458" x="7278688" y="3551238"/>
          <p14:tracePt t="174459" x="7278688" y="3543300"/>
          <p14:tracePt t="174459" x="7278688" y="3535363"/>
          <p14:tracePt t="174462" x="7278688" y="3527425"/>
          <p14:tracePt t="174463" x="7278688" y="3519488"/>
          <p14:tracePt t="174464" x="7286625" y="3511550"/>
          <p14:tracePt t="174466" x="7286625" y="3503613"/>
          <p14:tracePt t="174468" x="7286625" y="3495675"/>
          <p14:tracePt t="174469" x="7286625" y="3487738"/>
          <p14:tracePt t="174472" x="7286625" y="3479800"/>
          <p14:tracePt t="174473" x="7286625" y="3471863"/>
          <p14:tracePt t="174476" x="7286625" y="3463925"/>
          <p14:tracePt t="174476" x="7286625" y="3455988"/>
          <p14:tracePt t="174478" x="7286625" y="3448050"/>
          <p14:tracePt t="174480" x="7286625" y="3440113"/>
          <p14:tracePt t="174482" x="7286625" y="3432175"/>
          <p14:tracePt t="174483" x="7286625" y="3425825"/>
          <p14:tracePt t="174486" x="7286625" y="3417888"/>
          <p14:tracePt t="174486" x="7286625" y="3409950"/>
          <p14:tracePt t="174489" x="7286625" y="3402013"/>
          <p14:tracePt t="174489" x="7286625" y="3394075"/>
          <p14:tracePt t="174490" x="7286625" y="3386138"/>
          <p14:tracePt t="174491" x="7286625" y="3378200"/>
          <p14:tracePt t="174493" x="7286625" y="3370263"/>
          <p14:tracePt t="174494" x="7286625" y="3362325"/>
          <p14:tracePt t="174496" x="7286625" y="3354388"/>
          <p14:tracePt t="174498" x="7286625" y="3338513"/>
          <p14:tracePt t="174499" x="7286625" y="3330575"/>
          <p14:tracePt t="174500" x="7286625" y="3322638"/>
          <p14:tracePt t="174501" x="7286625" y="3314700"/>
          <p14:tracePt t="174502" x="7286625" y="3306763"/>
          <p14:tracePt t="174503" x="7286625" y="3300413"/>
          <p14:tracePt t="174504" x="7278688" y="3292475"/>
          <p14:tracePt t="174507" x="7278688" y="3284538"/>
          <p14:tracePt t="174507" x="7278688" y="3268663"/>
          <p14:tracePt t="174508" x="7278688" y="3260725"/>
          <p14:tracePt t="174509" x="7278688" y="3252788"/>
          <p14:tracePt t="174511" x="7278688" y="3244850"/>
          <p14:tracePt t="174511" x="7278688" y="3236913"/>
          <p14:tracePt t="174513" x="7278688" y="3228975"/>
          <p14:tracePt t="174513" x="7278688" y="3213100"/>
          <p14:tracePt t="174514" x="7278688" y="3205163"/>
          <p14:tracePt t="174515" x="7278688" y="3197225"/>
          <p14:tracePt t="174516" x="7278688" y="3189288"/>
          <p14:tracePt t="174518" x="7278688" y="3175000"/>
          <p14:tracePt t="174518" x="7278688" y="3167063"/>
          <p14:tracePt t="174519" x="7278688" y="3159125"/>
          <p14:tracePt t="174520" x="7278688" y="3151188"/>
          <p14:tracePt t="174521" x="7270750" y="3143250"/>
          <p14:tracePt t="174522" x="7270750" y="3127375"/>
          <p14:tracePt t="174523" x="7270750" y="3119438"/>
          <p14:tracePt t="174525" x="7270750" y="3111500"/>
          <p14:tracePt t="174525" x="7270750" y="3103563"/>
          <p14:tracePt t="174526" x="7270750" y="3087688"/>
          <p14:tracePt t="174528" x="7270750" y="3071813"/>
          <p14:tracePt t="174529" x="7270750" y="3063875"/>
          <p14:tracePt t="174530" x="7270750" y="3049588"/>
          <p14:tracePt t="174532" x="7270750" y="3041650"/>
          <p14:tracePt t="174532" x="7270750" y="3033713"/>
          <p14:tracePt t="174533" x="7270750" y="3017838"/>
          <p14:tracePt t="174534" x="7270750" y="3009900"/>
          <p14:tracePt t="174535" x="7270750" y="3001963"/>
          <p14:tracePt t="174536" x="7270750" y="2986088"/>
          <p14:tracePt t="174537" x="7278688" y="2978150"/>
          <p14:tracePt t="174538" x="7278688" y="2962275"/>
          <p14:tracePt t="174539" x="7278688" y="2954338"/>
          <p14:tracePt t="174540" x="7278688" y="2946400"/>
          <p14:tracePt t="174541" x="7278688" y="2930525"/>
          <p14:tracePt t="174542" x="7278688" y="2924175"/>
          <p14:tracePt t="174543" x="7286625" y="2908300"/>
          <p14:tracePt t="174544" x="7286625" y="2900363"/>
          <p14:tracePt t="174546" x="7286625" y="2884488"/>
          <p14:tracePt t="174547" x="7286625" y="2876550"/>
          <p14:tracePt t="174547" x="7294563" y="2860675"/>
          <p14:tracePt t="174549" x="7294563" y="2852738"/>
          <p14:tracePt t="174550" x="7294563" y="2836863"/>
          <p14:tracePt t="174550" x="7294563" y="2828925"/>
          <p14:tracePt t="174551" x="7302500" y="2813050"/>
          <p14:tracePt t="174552" x="7302500" y="2805113"/>
          <p14:tracePt t="174553" x="7302500" y="2790825"/>
          <p14:tracePt t="174554" x="7310438" y="2774950"/>
          <p14:tracePt t="174555" x="7310438" y="2767013"/>
          <p14:tracePt t="174556" x="7310438" y="2759075"/>
          <p14:tracePt t="174557" x="7318375" y="2743200"/>
          <p14:tracePt t="174558" x="7318375" y="2735263"/>
          <p14:tracePt t="174559" x="7318375" y="2719388"/>
          <p14:tracePt t="174560" x="7326313" y="2703513"/>
          <p14:tracePt t="174561" x="7326313" y="2695575"/>
          <p14:tracePt t="174563" x="7326313" y="2687638"/>
          <p14:tracePt t="174564" x="7334250" y="2681288"/>
          <p14:tracePt t="174565" x="7334250" y="2665413"/>
          <p14:tracePt t="174565" x="7334250" y="2649538"/>
          <p14:tracePt t="174568" x="7334250" y="2633663"/>
          <p14:tracePt t="174568" x="7334250" y="2625725"/>
          <p14:tracePt t="174569" x="7334250" y="2609850"/>
          <p14:tracePt t="174570" x="7342188" y="2601913"/>
          <p14:tracePt t="174571" x="7342188" y="2586038"/>
          <p14:tracePt t="174572" x="7342188" y="2578100"/>
          <p14:tracePt t="174573" x="7342188" y="2562225"/>
          <p14:tracePt t="174574" x="7342188" y="2555875"/>
          <p14:tracePt t="174575" x="7350125" y="2547938"/>
          <p14:tracePt t="174576" x="7350125" y="2532063"/>
          <p14:tracePt t="174577" x="7350125" y="2524125"/>
          <p14:tracePt t="174578" x="7350125" y="2508250"/>
          <p14:tracePt t="174580" x="7350125" y="2500313"/>
          <p14:tracePt t="174580" x="7350125" y="2492375"/>
          <p14:tracePt t="174582" x="7350125" y="2476500"/>
          <p14:tracePt t="174582" x="7350125" y="2468563"/>
          <p14:tracePt t="174583" x="7350125" y="2452688"/>
          <p14:tracePt t="174584" x="7358063" y="2444750"/>
          <p14:tracePt t="174585" x="7358063" y="2436813"/>
          <p14:tracePt t="174586" x="7358063" y="2430463"/>
          <p14:tracePt t="174587" x="7358063" y="2414588"/>
          <p14:tracePt t="174588" x="7358063" y="2406650"/>
          <p14:tracePt t="174589" x="7358063" y="2398713"/>
          <p14:tracePt t="174590" x="7358063" y="2390775"/>
          <p14:tracePt t="174591" x="7358063" y="2382838"/>
          <p14:tracePt t="174592" x="7358063" y="2374900"/>
          <p14:tracePt t="174593" x="7358063" y="2359025"/>
          <p14:tracePt t="174594" x="7358063" y="2351088"/>
          <p14:tracePt t="174596" x="7358063" y="2343150"/>
          <p14:tracePt t="174598" x="7358063" y="2327275"/>
          <p14:tracePt t="174599" x="7358063" y="2319338"/>
          <p14:tracePt t="174599" x="7358063" y="2311400"/>
          <p14:tracePt t="174600" x="7358063" y="2305050"/>
          <p14:tracePt t="174603" x="7358063" y="2297113"/>
          <p14:tracePt t="174603" x="7358063" y="2289175"/>
          <p14:tracePt t="174604" x="7358063" y="2281238"/>
          <p14:tracePt t="174605" x="7358063" y="2273300"/>
          <p14:tracePt t="174606" x="7358063" y="2265363"/>
          <p14:tracePt t="174607" x="7358063" y="2257425"/>
          <p14:tracePt t="174610" x="7358063" y="2249488"/>
          <p14:tracePt t="174611" x="7358063" y="2241550"/>
          <p14:tracePt t="174611" x="7358063" y="2233613"/>
          <p14:tracePt t="174614" x="7358063" y="2225675"/>
          <p14:tracePt t="174614" x="7358063" y="2217738"/>
          <p14:tracePt t="174616" x="7358063" y="2209800"/>
          <p14:tracePt t="174617" x="7358063" y="2201863"/>
          <p14:tracePt t="174618" x="7358063" y="2193925"/>
          <p14:tracePt t="174621" x="7358063" y="2185988"/>
          <p14:tracePt t="174621" x="7358063" y="2179638"/>
          <p14:tracePt t="174624" x="7358063" y="2171700"/>
          <p14:tracePt t="174624" x="7358063" y="2163763"/>
          <p14:tracePt t="174626" x="7358063" y="2155825"/>
          <p14:tracePt t="174627" x="7358063" y="2147888"/>
          <p14:tracePt t="174628" x="7358063" y="2139950"/>
          <p14:tracePt t="174630" x="7358063" y="2132013"/>
          <p14:tracePt t="174631" x="7358063" y="2124075"/>
          <p14:tracePt t="174632" x="7358063" y="2116138"/>
          <p14:tracePt t="174635" x="7358063" y="2108200"/>
          <p14:tracePt t="174637" x="7358063" y="2100263"/>
          <p14:tracePt t="174637" x="7358063" y="2092325"/>
          <p14:tracePt t="174640" x="7358063" y="2084388"/>
          <p14:tracePt t="174640" x="7358063" y="2076450"/>
          <p14:tracePt t="174643" x="7358063" y="2068513"/>
          <p14:tracePt t="174644" x="7358063" y="2060575"/>
          <p14:tracePt t="174646" x="7358063" y="2054225"/>
          <p14:tracePt t="174650" x="7358063" y="2046288"/>
          <p14:tracePt t="174653" x="7358063" y="2038350"/>
          <p14:tracePt t="174656" x="7358063" y="2030413"/>
          <p14:tracePt t="174658" x="7358063" y="2022475"/>
          <p14:tracePt t="174662" x="7358063" y="2014538"/>
          <p14:tracePt t="174666" x="7358063" y="2006600"/>
          <p14:tracePt t="174673" x="7358063" y="1998663"/>
          <p14:tracePt t="174679" x="7358063" y="1990725"/>
          <p14:tracePt t="174680" x="7350125" y="1990725"/>
          <p14:tracePt t="174770" x="7342188" y="1990725"/>
          <p14:tracePt t="174780" x="7334250" y="1990725"/>
          <p14:tracePt t="174781" x="7326313" y="1990725"/>
          <p14:tracePt t="174796" x="7294563" y="1990725"/>
          <p14:tracePt t="174799" x="7286625" y="1990725"/>
          <p14:tracePt t="174803" x="7278688" y="1990725"/>
          <p14:tracePt t="174806" x="7270750" y="1990725"/>
          <p14:tracePt t="174810" x="7262813" y="1990725"/>
          <p14:tracePt t="174811" x="7254875" y="1990725"/>
          <p14:tracePt t="174816" x="7248525" y="1990725"/>
          <p14:tracePt t="174819" x="7240588" y="1990725"/>
          <p14:tracePt t="174825" x="7232650" y="1990725"/>
          <p14:tracePt t="174826" x="7232650" y="1998663"/>
          <p14:tracePt t="174829" x="7224713" y="1998663"/>
          <p14:tracePt t="174831" x="7216775" y="1998663"/>
          <p14:tracePt t="174836" x="7208838" y="1998663"/>
          <p14:tracePt t="174838" x="7200900" y="1998663"/>
          <p14:tracePt t="174839" x="7200900" y="2006600"/>
          <p14:tracePt t="174841" x="7192963" y="2006600"/>
          <p14:tracePt t="174843" x="7185025" y="2006600"/>
          <p14:tracePt t="174847" x="7177088" y="2006600"/>
          <p14:tracePt t="174849" x="7177088" y="2014538"/>
          <p14:tracePt t="174850" x="7169150" y="2014538"/>
          <p14:tracePt t="174854" x="7161213" y="2014538"/>
          <p14:tracePt t="174857" x="7153275" y="2014538"/>
          <p14:tracePt t="174860" x="7145338" y="2014538"/>
          <p14:tracePt t="174861" x="7145338" y="2022475"/>
          <p14:tracePt t="174864" x="7137400" y="2022475"/>
          <p14:tracePt t="174866" x="7131050" y="2022475"/>
          <p14:tracePt t="174869" x="7123113" y="2030413"/>
          <p14:tracePt t="174872" x="7115175" y="2030413"/>
          <p14:tracePt t="174874" x="7107238" y="2030413"/>
          <p14:tracePt t="174879" x="7099300" y="2030413"/>
          <p14:tracePt t="174883" x="7091363" y="2030413"/>
          <p14:tracePt t="174888" x="7083425" y="2030413"/>
          <p14:tracePt t="174888" x="7083425" y="2038350"/>
          <p14:tracePt t="174889" x="7075488" y="2038350"/>
          <p14:tracePt t="174892" x="7067550" y="2046288"/>
          <p14:tracePt t="174893" x="7059613" y="2046288"/>
          <p14:tracePt t="174896" x="7051675" y="2046288"/>
          <p14:tracePt t="174898" x="7043738" y="2046288"/>
          <p14:tracePt t="174901" x="7035800" y="2054225"/>
          <p14:tracePt t="174904" x="7027863" y="2054225"/>
          <p14:tracePt t="174905" x="7019925" y="2054225"/>
          <p14:tracePt t="174908" x="7011988" y="2054225"/>
          <p14:tracePt t="174908" x="7005638" y="2054225"/>
          <p14:tracePt t="174912" x="6997700" y="2054225"/>
          <p14:tracePt t="174913" x="6989763" y="2060575"/>
          <p14:tracePt t="174916" x="6981825" y="2060575"/>
          <p14:tracePt t="174916" x="6973888" y="2060575"/>
          <p14:tracePt t="174920" x="6965950" y="2060575"/>
          <p14:tracePt t="174923" x="6958013" y="2060575"/>
          <p14:tracePt t="174924" x="6958013" y="2068513"/>
          <p14:tracePt t="174924" x="6950075" y="2068513"/>
          <p14:tracePt t="174928" x="6942138" y="2068513"/>
          <p14:tracePt t="174928" x="6934200" y="2068513"/>
          <p14:tracePt t="174932" x="6926263" y="2068513"/>
          <p14:tracePt t="174933" x="6918325" y="2068513"/>
          <p14:tracePt t="174935" x="6910388" y="2068513"/>
          <p14:tracePt t="174938" x="6902450" y="2068513"/>
          <p14:tracePt t="174939" x="6894513" y="2068513"/>
          <p14:tracePt t="174941" x="6888163" y="2068513"/>
          <p14:tracePt t="174943" x="6880225" y="2068513"/>
          <p14:tracePt t="174944" x="6880225" y="2076450"/>
          <p14:tracePt t="174946" x="6872288" y="2076450"/>
          <p14:tracePt t="174947" x="6864350" y="2076450"/>
          <p14:tracePt t="174948" x="6856413" y="2076450"/>
          <p14:tracePt t="174949" x="6848475" y="2076450"/>
          <p14:tracePt t="174951" x="6840538" y="2076450"/>
          <p14:tracePt t="174952" x="6840538" y="2084388"/>
          <p14:tracePt t="174953" x="6832600" y="2084388"/>
          <p14:tracePt t="174954" x="6824663" y="2084388"/>
          <p14:tracePt t="174955" x="6816725" y="2084388"/>
          <p14:tracePt t="174958" x="6808788" y="2084388"/>
          <p14:tracePt t="174958" x="6800850" y="2084388"/>
          <p14:tracePt t="174961" x="6792913" y="2084388"/>
          <p14:tracePt t="174963" x="6784975" y="2084388"/>
          <p14:tracePt t="174963" x="6777038" y="2084388"/>
          <p14:tracePt t="174966" x="6769100" y="2084388"/>
          <p14:tracePt t="174968" x="6762750" y="2092325"/>
          <p14:tracePt t="174968" x="6754813" y="2092325"/>
          <p14:tracePt t="174972" x="6746875" y="2092325"/>
          <p14:tracePt t="174975" x="6738938" y="2092325"/>
          <p14:tracePt t="174978" x="6731000" y="2092325"/>
          <p14:tracePt t="174980" x="6723063" y="2100263"/>
          <p14:tracePt t="174985" x="6715125" y="2100263"/>
          <p14:tracePt t="174990" x="6707188" y="2100263"/>
          <p14:tracePt t="174996" x="6699250" y="2100263"/>
          <p14:tracePt t="175006" x="6691313" y="2100263"/>
          <p14:tracePt t="175013" x="6683375" y="2100263"/>
          <p14:tracePt t="175022" x="6675438" y="2100263"/>
          <p14:tracePt t="175268" x="6667500" y="2100263"/>
          <p14:tracePt t="175286" x="6667500" y="2108200"/>
          <p14:tracePt t="175317" x="6667500" y="2116138"/>
          <p14:tracePt t="175320" x="6667500" y="2124075"/>
          <p14:tracePt t="175323" x="6659563" y="2132013"/>
          <p14:tracePt t="175326" x="6659563" y="2139950"/>
          <p14:tracePt t="175326" x="6651625" y="2139950"/>
          <p14:tracePt t="175330" x="6651625" y="2147888"/>
          <p14:tracePt t="175332" x="6651625" y="2155825"/>
          <p14:tracePt t="175335" x="6645275" y="2155825"/>
          <p14:tracePt t="175335" x="6645275" y="2163763"/>
          <p14:tracePt t="175339" x="6645275" y="2171700"/>
          <p14:tracePt t="175342" x="6637338" y="2171700"/>
          <p14:tracePt t="175345" x="6629400" y="2179638"/>
          <p14:tracePt t="175351" x="6629400" y="2185988"/>
          <p14:tracePt t="175352" x="6621463" y="2185988"/>
          <p14:tracePt t="175353" x="6621463" y="2193925"/>
          <p14:tracePt t="175354" x="6613525" y="2193925"/>
          <p14:tracePt t="175358" x="6605588" y="2201863"/>
          <p14:tracePt t="175359" x="6597650" y="2209800"/>
          <p14:tracePt t="175363" x="6597650" y="2217738"/>
          <p14:tracePt t="175364" x="6589713" y="2217738"/>
          <p14:tracePt t="175364" x="6589713" y="2225675"/>
          <p14:tracePt t="175365" x="6581775" y="2225675"/>
          <p14:tracePt t="175369" x="6581775" y="2233613"/>
          <p14:tracePt t="175370" x="6573838" y="2233613"/>
          <p14:tracePt t="175373" x="6565900" y="2241550"/>
          <p14:tracePt t="175374" x="6557963" y="2241550"/>
          <p14:tracePt t="175376" x="6557963" y="2249488"/>
          <p14:tracePt t="175378" x="6550025" y="2249488"/>
          <p14:tracePt t="175380" x="6542088" y="2257425"/>
          <p14:tracePt t="175382" x="6542088" y="2265363"/>
          <p14:tracePt t="175382" x="6534150" y="2265363"/>
          <p14:tracePt t="175383" x="6526213" y="2265363"/>
          <p14:tracePt t="175385" x="6526213" y="2273300"/>
          <p14:tracePt t="175387" x="6519863" y="2273300"/>
          <p14:tracePt t="175388" x="6511925" y="2281238"/>
          <p14:tracePt t="175390" x="6503988" y="2281238"/>
          <p14:tracePt t="175393" x="6503988" y="2289175"/>
          <p14:tracePt t="175393" x="6496050" y="2289175"/>
          <p14:tracePt t="175396" x="6488113" y="2297113"/>
          <p14:tracePt t="175399" x="6480175" y="2297113"/>
          <p14:tracePt t="175400" x="6472238" y="2297113"/>
          <p14:tracePt t="175401" x="6472238" y="2305050"/>
          <p14:tracePt t="175403" x="6464300" y="2305050"/>
          <p14:tracePt t="175404" x="6456363" y="2311400"/>
          <p14:tracePt t="175407" x="6448425" y="2311400"/>
          <p14:tracePt t="175409" x="6448425" y="2319338"/>
          <p14:tracePt t="175412" x="6440488" y="2319338"/>
          <p14:tracePt t="175417" x="6432550" y="2319338"/>
          <p14:tracePt t="175417" x="6432550" y="2327275"/>
          <p14:tracePt t="175424" x="6432550" y="2335213"/>
          <p14:tracePt t="175430" x="6424613" y="2335213"/>
          <p14:tracePt t="175432" x="6424613" y="2343150"/>
          <p14:tracePt t="175437" x="6424613" y="2351088"/>
          <p14:tracePt t="175438" x="6416675" y="2351088"/>
          <p14:tracePt t="175451" x="6416675" y="2359025"/>
          <p14:tracePt t="175550" x="6416675" y="2366963"/>
          <p14:tracePt t="175563" x="6416675" y="2374900"/>
          <p14:tracePt t="175567" x="6416675" y="2382838"/>
          <p14:tracePt t="175568" x="6416675" y="2390775"/>
          <p14:tracePt t="175569" x="6424613" y="2390775"/>
          <p14:tracePt t="175570" x="6424613" y="2398713"/>
          <p14:tracePt t="175571" x="6424613" y="2406650"/>
          <p14:tracePt t="175574" x="6424613" y="2414588"/>
          <p14:tracePt t="175576" x="6424613" y="2422525"/>
          <p14:tracePt t="175578" x="6432550" y="2422525"/>
          <p14:tracePt t="175580" x="6432550" y="2430463"/>
          <p14:tracePt t="175582" x="6440488" y="2430463"/>
          <p14:tracePt t="175582" x="6440488" y="2436813"/>
          <p14:tracePt t="175590" x="6440488" y="2444750"/>
          <p14:tracePt t="175599" x="6440488" y="2452688"/>
          <p14:tracePt t="175599" x="6448425" y="2452688"/>
          <p14:tracePt t="175602" x="6448425" y="2460625"/>
          <p14:tracePt t="175609" x="6448425" y="2468563"/>
          <p14:tracePt t="175613" x="6456363" y="2468563"/>
          <p14:tracePt t="175623" x="6456363" y="2476500"/>
          <p14:tracePt t="175626" x="6464300" y="2476500"/>
          <p14:tracePt t="175636" x="6464300" y="2484438"/>
          <p14:tracePt t="175650" x="6464300" y="2492375"/>
          <p14:tracePt t="175665" x="6464300" y="2500313"/>
          <p14:tracePt t="175669" x="6464300" y="2508250"/>
          <p14:tracePt t="175677" x="6464300" y="2516188"/>
          <p14:tracePt t="175680" x="6472238" y="2516188"/>
          <p14:tracePt t="175687" x="6472238" y="2524125"/>
          <p14:tracePt t="175689" x="6480175" y="2524125"/>
          <p14:tracePt t="175691" x="6480175" y="2532063"/>
          <p14:tracePt t="175695" x="6480175" y="2540000"/>
          <p14:tracePt t="175697" x="6480175" y="2547938"/>
          <p14:tracePt t="175700" x="6480175" y="2555875"/>
          <p14:tracePt t="175700" x="6480175" y="2562225"/>
          <p14:tracePt t="175704" x="6480175" y="2570163"/>
          <p14:tracePt t="175708" x="6480175" y="2578100"/>
          <p14:tracePt t="175710" x="6480175" y="2586038"/>
          <p14:tracePt t="175710" x="6488113" y="2586038"/>
          <p14:tracePt t="175711" x="6488113" y="2593975"/>
          <p14:tracePt t="175714" x="6488113" y="2601913"/>
          <p14:tracePt t="175716" x="6488113" y="2609850"/>
          <p14:tracePt t="175716" x="6496050" y="2617788"/>
          <p14:tracePt t="175719" x="6496050" y="2625725"/>
          <p14:tracePt t="175721" x="6496050" y="2633663"/>
          <p14:tracePt t="175723" x="6496050" y="2641600"/>
          <p14:tracePt t="175725" x="6496050" y="2649538"/>
          <p14:tracePt t="175725" x="6496050" y="2657475"/>
          <p14:tracePt t="175726" x="6496050" y="2665413"/>
          <p14:tracePt t="175729" x="6496050" y="2673350"/>
          <p14:tracePt t="175730" x="6496050" y="2681288"/>
          <p14:tracePt t="175730" x="6496050" y="2687638"/>
          <p14:tracePt t="175733" x="6496050" y="2695575"/>
          <p14:tracePt t="175733" x="6496050" y="2703513"/>
          <p14:tracePt t="175736" x="6496050" y="2711450"/>
          <p14:tracePt t="175736" x="6496050" y="2719388"/>
          <p14:tracePt t="175738" x="6503988" y="2727325"/>
          <p14:tracePt t="175738" x="6503988" y="2735263"/>
          <p14:tracePt t="175740" x="6503988" y="2743200"/>
          <p14:tracePt t="175742" x="6503988" y="2759075"/>
          <p14:tracePt t="175744" x="6503988" y="2767013"/>
          <p14:tracePt t="175744" x="6503988" y="2774950"/>
          <p14:tracePt t="175746" x="6503988" y="2782888"/>
          <p14:tracePt t="175747" x="6503988" y="2790825"/>
          <p14:tracePt t="175747" x="6503988" y="2798763"/>
          <p14:tracePt t="175748" x="6503988" y="2805113"/>
          <p14:tracePt t="175749" x="6503988" y="2813050"/>
          <p14:tracePt t="175750" x="6503988" y="2820988"/>
          <p14:tracePt t="175751" x="6503988" y="2828925"/>
          <p14:tracePt t="175752" x="6503988" y="2836863"/>
          <p14:tracePt t="175753" x="6503988" y="2844800"/>
          <p14:tracePt t="175754" x="6503988" y="2852738"/>
          <p14:tracePt t="175755" x="6503988" y="2868613"/>
          <p14:tracePt t="175757" x="6511925" y="2876550"/>
          <p14:tracePt t="175757" x="6511925" y="2884488"/>
          <p14:tracePt t="175758" x="6511925" y="2892425"/>
          <p14:tracePt t="175759" x="6511925" y="2900363"/>
          <p14:tracePt t="175760" x="6511925" y="2908300"/>
          <p14:tracePt t="175761" x="6511925" y="2916238"/>
          <p14:tracePt t="175763" x="6511925" y="2924175"/>
          <p14:tracePt t="175764" x="6511925" y="2930525"/>
          <p14:tracePt t="175764" x="6511925" y="2938463"/>
          <p14:tracePt t="175765" x="6511925" y="2946400"/>
          <p14:tracePt t="175766" x="6511925" y="2954338"/>
          <p14:tracePt t="175767" x="6511925" y="2962275"/>
          <p14:tracePt t="175768" x="6511925" y="2970213"/>
          <p14:tracePt t="175780" x="6511925" y="3049588"/>
          <p14:tracePt t="175782" x="6511925" y="3055938"/>
          <p14:tracePt t="175782" x="6511925" y="3063875"/>
          <p14:tracePt t="175785" x="6511925" y="3071813"/>
          <p14:tracePt t="175785" x="6511925" y="3079750"/>
          <p14:tracePt t="175786" x="6511925" y="3087688"/>
          <p14:tracePt t="175787" x="6511925" y="3095625"/>
          <p14:tracePt t="175790" x="6511925" y="3103563"/>
          <p14:tracePt t="175791" x="6511925" y="3111500"/>
          <p14:tracePt t="175793" x="6511925" y="3119438"/>
          <p14:tracePt t="175793" x="6511925" y="3127375"/>
          <p14:tracePt t="175796" x="6511925" y="3135313"/>
          <p14:tracePt t="175797" x="6511925" y="3143250"/>
          <p14:tracePt t="175798" x="6511925" y="3151188"/>
          <p14:tracePt t="175799" x="6511925" y="3159125"/>
          <p14:tracePt t="175801" x="6511925" y="3167063"/>
          <p14:tracePt t="175803" x="6511925" y="3175000"/>
          <p14:tracePt t="175804" x="6511925" y="3181350"/>
          <p14:tracePt t="175805" x="6511925" y="3189288"/>
          <p14:tracePt t="175808" x="6511925" y="3197225"/>
          <p14:tracePt t="175808" x="6511925" y="3205163"/>
          <p14:tracePt t="175809" x="6511925" y="3213100"/>
          <p14:tracePt t="175810" x="6511925" y="3221038"/>
          <p14:tracePt t="175813" x="6511925" y="3228975"/>
          <p14:tracePt t="175814" x="6511925" y="3236913"/>
          <p14:tracePt t="175814" x="6511925" y="3244850"/>
          <p14:tracePt t="175817" x="6503988" y="3252788"/>
          <p14:tracePt t="175817" x="6503988" y="3260725"/>
          <p14:tracePt t="175818" x="6503988" y="3268663"/>
          <p14:tracePt t="175819" x="6503988" y="3276600"/>
          <p14:tracePt t="175822" x="6503988" y="3284538"/>
          <p14:tracePt t="175823" x="6503988" y="3292475"/>
          <p14:tracePt t="175823" x="6503988" y="3300413"/>
          <p14:tracePt t="175824" x="6503988" y="3306763"/>
          <p14:tracePt t="175826" x="6503988" y="3314700"/>
          <p14:tracePt t="175828" x="6503988" y="3322638"/>
          <p14:tracePt t="175828" x="6503988" y="3330575"/>
          <p14:tracePt t="175829" x="6503988" y="3338513"/>
          <p14:tracePt t="175830" x="6503988" y="3346450"/>
          <p14:tracePt t="175831" x="6503988" y="3354388"/>
          <p14:tracePt t="175834" x="6496050" y="3362325"/>
          <p14:tracePt t="175834" x="6496050" y="3370263"/>
          <p14:tracePt t="175835" x="6496050" y="3378200"/>
          <p14:tracePt t="175837" x="6496050" y="3386138"/>
          <p14:tracePt t="175837" x="6496050" y="3394075"/>
          <p14:tracePt t="175838" x="6496050" y="3402013"/>
          <p14:tracePt t="175839" x="6496050" y="3409950"/>
          <p14:tracePt t="175840" x="6496050" y="3417888"/>
          <p14:tracePt t="175843" x="6488113" y="3425825"/>
          <p14:tracePt t="175843" x="6488113" y="3432175"/>
          <p14:tracePt t="175844" x="6488113" y="3440113"/>
          <p14:tracePt t="175847" x="6488113" y="3448050"/>
          <p14:tracePt t="175848" x="6488113" y="3455988"/>
          <p14:tracePt t="175848" x="6488113" y="3463925"/>
          <p14:tracePt t="175849" x="6488113" y="3471863"/>
          <p14:tracePt t="175851" x="6488113" y="3487738"/>
          <p14:tracePt t="175853" x="6488113" y="3495675"/>
          <p14:tracePt t="175855" x="6488113" y="3503613"/>
          <p14:tracePt t="175856" x="6488113" y="3511550"/>
          <p14:tracePt t="175857" x="6488113" y="3519488"/>
          <p14:tracePt t="175858" x="6488113" y="3527425"/>
          <p14:tracePt t="175859" x="6480175" y="3527425"/>
          <p14:tracePt t="175860" x="6480175" y="3535363"/>
          <p14:tracePt t="175861" x="6480175" y="3543300"/>
          <p14:tracePt t="175863" x="6480175" y="3551238"/>
          <p14:tracePt t="175864" x="6480175" y="3557588"/>
          <p14:tracePt t="175865" x="6480175" y="3565525"/>
          <p14:tracePt t="175867" x="6480175" y="3581400"/>
          <p14:tracePt t="175869" x="6472238" y="3589338"/>
          <p14:tracePt t="175870" x="6472238" y="3597275"/>
          <p14:tracePt t="175872" x="6472238" y="3605213"/>
          <p14:tracePt t="175874" x="6472238" y="3613150"/>
          <p14:tracePt t="175875" x="6472238" y="3621088"/>
          <p14:tracePt t="175877" x="6472238" y="3629025"/>
          <p14:tracePt t="175879" x="6472238" y="3636963"/>
          <p14:tracePt t="175882" x="6472238" y="3644900"/>
          <p14:tracePt t="175883" x="6472238" y="3652838"/>
          <p14:tracePt t="175886" x="6472238" y="3660775"/>
          <p14:tracePt t="175887" x="6472238" y="3668713"/>
          <p14:tracePt t="175891" x="6472238" y="3676650"/>
          <p14:tracePt t="175894" x="6472238" y="3683000"/>
          <p14:tracePt t="175899" x="6472238" y="3690938"/>
          <p14:tracePt t="175907" x="6472238" y="3698875"/>
          <p14:tracePt t="176071" x="6480175" y="3698875"/>
          <p14:tracePt t="176074" x="6488113" y="3698875"/>
          <p14:tracePt t="176075" x="6496050" y="3698875"/>
          <p14:tracePt t="176079" x="6503988" y="3698875"/>
          <p14:tracePt t="176080" x="6511925" y="3698875"/>
          <p14:tracePt t="176083" x="6519863" y="3706813"/>
          <p14:tracePt t="176085" x="6526213" y="3706813"/>
          <p14:tracePt t="176085" x="6534150" y="3706813"/>
          <p14:tracePt t="176088" x="6542088" y="3706813"/>
          <p14:tracePt t="176089" x="6550025" y="3706813"/>
          <p14:tracePt t="176092" x="6557963" y="3714750"/>
          <p14:tracePt t="176094" x="6565900" y="3714750"/>
          <p14:tracePt t="176094" x="6565900" y="3722688"/>
          <p14:tracePt t="176096" x="6573838" y="3722688"/>
          <p14:tracePt t="176097" x="6581775" y="3722688"/>
          <p14:tracePt t="176098" x="6589713" y="3722688"/>
          <p14:tracePt t="176100" x="6597650" y="3722688"/>
          <p14:tracePt t="176101" x="6605588" y="3722688"/>
          <p14:tracePt t="176104" x="6613525" y="3722688"/>
          <p14:tracePt t="176104" x="6613525" y="3730625"/>
          <p14:tracePt t="176106" x="6621463" y="3730625"/>
          <p14:tracePt t="176108" x="6629400" y="3730625"/>
          <p14:tracePt t="176108" x="6637338" y="3730625"/>
          <p14:tracePt t="176111" x="6645275" y="3730625"/>
          <p14:tracePt t="176113" x="6651625" y="3738563"/>
          <p14:tracePt t="176114" x="6659563" y="3738563"/>
          <p14:tracePt t="176116" x="6667500" y="3738563"/>
          <p14:tracePt t="176118" x="6675438" y="3738563"/>
          <p14:tracePt t="176118" x="6683375" y="3738563"/>
          <p14:tracePt t="176119" x="6691313" y="3738563"/>
          <p14:tracePt t="176122" x="6699250" y="3738563"/>
          <p14:tracePt t="176123" x="6707188" y="3738563"/>
          <p14:tracePt t="176124" x="6715125" y="3738563"/>
          <p14:tracePt t="176127" x="6731000" y="3738563"/>
          <p14:tracePt t="176129" x="6738938" y="3738563"/>
          <p14:tracePt t="176130" x="6746875" y="3738563"/>
          <p14:tracePt t="176130" x="6754813" y="3738563"/>
          <p14:tracePt t="176132" x="6762750" y="3738563"/>
          <p14:tracePt t="176132" x="6769100" y="3738563"/>
          <p14:tracePt t="176135" x="6777038" y="3738563"/>
          <p14:tracePt t="176135" x="6784975" y="3738563"/>
          <p14:tracePt t="176136" x="6792913" y="3738563"/>
          <p14:tracePt t="176137" x="6800850" y="3738563"/>
          <p14:tracePt t="176140" x="6808788" y="3738563"/>
          <p14:tracePt t="176141" x="6816725" y="3738563"/>
          <p14:tracePt t="176141" x="6824663" y="3738563"/>
          <p14:tracePt t="176142" x="6832600" y="3738563"/>
          <p14:tracePt t="176145" x="6840538" y="3738563"/>
          <p14:tracePt t="176145" x="6848475" y="3738563"/>
          <p14:tracePt t="176148" x="6856413" y="3738563"/>
          <p14:tracePt t="176148" x="6864350" y="3738563"/>
          <p14:tracePt t="176150" x="6872288" y="3738563"/>
          <p14:tracePt t="176153" x="6880225" y="3738563"/>
          <p14:tracePt t="176155" x="6888163" y="3738563"/>
          <p14:tracePt t="176157" x="6894513" y="3738563"/>
          <p14:tracePt t="176158" x="6902450" y="3738563"/>
          <p14:tracePt t="176161" x="6910388" y="3738563"/>
          <p14:tracePt t="176164" x="6918325" y="3738563"/>
          <p14:tracePt t="176167" x="6926263" y="3738563"/>
          <p14:tracePt t="176176" x="6934200" y="3738563"/>
          <p14:tracePt t="176180" x="6942138" y="3738563"/>
          <p14:tracePt t="176191" x="6950075" y="3738563"/>
          <p14:tracePt t="176200" x="6958013" y="3738563"/>
          <p14:tracePt t="176208" x="6965950" y="3738563"/>
          <p14:tracePt t="176213" x="6973888" y="3738563"/>
          <p14:tracePt t="176220" x="6981825" y="3738563"/>
          <p14:tracePt t="176225" x="6989763" y="3738563"/>
          <p14:tracePt t="176228" x="6997700" y="3738563"/>
          <p14:tracePt t="176230" x="6997700" y="3730625"/>
          <p14:tracePt t="176230" x="7005638" y="3730625"/>
          <p14:tracePt t="176233" x="7011988" y="3730625"/>
          <p14:tracePt t="176239" x="7019925" y="3730625"/>
          <p14:tracePt t="176244" x="7027863" y="3730625"/>
          <p14:tracePt t="176249" x="7027863" y="3722688"/>
          <p14:tracePt t="176249" x="7035800" y="3722688"/>
          <p14:tracePt t="176257" x="7043738" y="3722688"/>
          <p14:tracePt t="176261" x="7051675" y="3722688"/>
          <p14:tracePt t="176263" x="7051675" y="3714750"/>
          <p14:tracePt t="176272" x="7059613" y="3714750"/>
          <p14:tracePt t="176279" x="7067550" y="3714750"/>
          <p14:tracePt t="176280" x="7067550" y="3706813"/>
          <p14:tracePt t="176297" x="7067550" y="3698875"/>
          <p14:tracePt t="176310" x="7075488" y="3698875"/>
          <p14:tracePt t="176313" x="7075488" y="3690938"/>
          <p14:tracePt t="176318" x="7075488" y="3683000"/>
          <p14:tracePt t="176319" x="7083425" y="3683000"/>
          <p14:tracePt t="176324" x="7083425" y="3676650"/>
          <p14:tracePt t="176328" x="7091363" y="3676650"/>
          <p14:tracePt t="176330" x="7099300" y="3668713"/>
          <p14:tracePt t="176335" x="7099300" y="3660775"/>
          <p14:tracePt t="176336" x="7107238" y="3660775"/>
          <p14:tracePt t="176340" x="7115175" y="3660775"/>
          <p14:tracePt t="176342" x="7115175" y="3652838"/>
          <p14:tracePt t="176343" x="7123113" y="3652838"/>
          <p14:tracePt t="176346" x="7123113" y="3644900"/>
          <p14:tracePt t="176347" x="7131050" y="3644900"/>
          <p14:tracePt t="176350" x="7137400" y="3636963"/>
          <p14:tracePt t="176351" x="7137400" y="3629025"/>
          <p14:tracePt t="176353" x="7145338" y="3629025"/>
          <p14:tracePt t="176356" x="7153275" y="3621088"/>
          <p14:tracePt t="176359" x="7153275" y="3613150"/>
          <p14:tracePt t="176359" x="7161213" y="3613150"/>
          <p14:tracePt t="176361" x="7161213" y="3605213"/>
          <p14:tracePt t="176363" x="7169150" y="3605213"/>
          <p14:tracePt t="176365" x="7169150" y="3597275"/>
          <p14:tracePt t="176366" x="7169150" y="3589338"/>
          <p14:tracePt t="176367" x="7177088" y="3589338"/>
          <p14:tracePt t="176369" x="7177088" y="3581400"/>
          <p14:tracePt t="176371" x="7185025" y="3581400"/>
          <p14:tracePt t="176373" x="7185025" y="3573463"/>
          <p14:tracePt t="176374" x="7192963" y="3573463"/>
          <p14:tracePt t="176376" x="7192963" y="3565525"/>
          <p14:tracePt t="176380" x="7200900" y="3557588"/>
          <p14:tracePt t="176384" x="7200900" y="3551238"/>
          <p14:tracePt t="176385" x="7208838" y="3543300"/>
          <p14:tracePt t="176387" x="7208838" y="3535363"/>
          <p14:tracePt t="176391" x="7208838" y="3527425"/>
          <p14:tracePt t="176392" x="7208838" y="3519488"/>
          <p14:tracePt t="176393" x="7216775" y="3519488"/>
          <p14:tracePt t="176396" x="7216775" y="3511550"/>
          <p14:tracePt t="176399" x="7216775" y="3503613"/>
          <p14:tracePt t="176402" x="7216775" y="3495675"/>
          <p14:tracePt t="176403" x="7216775" y="3487738"/>
          <p14:tracePt t="176405" x="7224713" y="3487738"/>
          <p14:tracePt t="176407" x="7224713" y="3479800"/>
          <p14:tracePt t="176411" x="7224713" y="3471863"/>
          <p14:tracePt t="176414" x="7224713" y="3463925"/>
          <p14:tracePt t="176414" x="7232650" y="3463925"/>
          <p14:tracePt t="176418" x="7232650" y="3455988"/>
          <p14:tracePt t="176419" x="7232650" y="3448050"/>
          <p14:tracePt t="176421" x="7232650" y="3440113"/>
          <p14:tracePt t="176423" x="7240588" y="3432175"/>
          <p14:tracePt t="176430" x="7248525" y="3432175"/>
          <p14:tracePt t="176431" x="7248525" y="3425825"/>
          <p14:tracePt t="176439" x="7248525" y="3417888"/>
          <p14:tracePt t="176443" x="7248525" y="3409950"/>
          <p14:tracePt t="176448" x="7248525" y="3402013"/>
          <p14:tracePt t="176451" x="7248525" y="3394075"/>
          <p14:tracePt t="176452" x="7254875" y="3394075"/>
          <p14:tracePt t="176455" x="7254875" y="3386138"/>
          <p14:tracePt t="176459" x="7254875" y="3378200"/>
          <p14:tracePt t="176463" x="7262813" y="3378200"/>
          <p14:tracePt t="176469" x="7262813" y="3370263"/>
          <p14:tracePt t="176472" x="7270750" y="3362325"/>
          <p14:tracePt t="176476" x="7270750" y="3354388"/>
          <p14:tracePt t="176482" x="7278688" y="3354388"/>
          <p14:tracePt t="176483" x="7278688" y="3346450"/>
          <p14:tracePt t="176486" x="7278688" y="3338513"/>
          <p14:tracePt t="176490" x="7278688" y="3330575"/>
          <p14:tracePt t="176496" x="7278688" y="3322638"/>
          <p14:tracePt t="176503" x="7278688" y="3314700"/>
          <p14:tracePt t="176508" x="7278688" y="3306763"/>
          <p14:tracePt t="176511" x="7278688" y="3300413"/>
          <p14:tracePt t="176513" x="7278688" y="3292475"/>
          <p14:tracePt t="176516" x="7278688" y="3284538"/>
          <p14:tracePt t="176521" x="7278688" y="3276600"/>
          <p14:tracePt t="176526" x="7278688" y="3268663"/>
          <p14:tracePt t="176529" x="7278688" y="3260725"/>
          <p14:tracePt t="176530" x="7286625" y="3260725"/>
          <p14:tracePt t="176530" x="7286625" y="3252788"/>
          <p14:tracePt t="176534" x="7286625" y="3244850"/>
          <p14:tracePt t="176535" x="7286625" y="3236913"/>
          <p14:tracePt t="176538" x="7286625" y="3228975"/>
          <p14:tracePt t="176540" x="7286625" y="3221038"/>
          <p14:tracePt t="176543" x="7286625" y="3213100"/>
          <p14:tracePt t="176544" x="7286625" y="3205163"/>
          <p14:tracePt t="176547" x="7286625" y="3197225"/>
          <p14:tracePt t="176548" x="7286625" y="3189288"/>
          <p14:tracePt t="176549" x="7286625" y="3181350"/>
          <p14:tracePt t="176551" x="7286625" y="3175000"/>
          <p14:tracePt t="176553" x="7286625" y="3167063"/>
          <p14:tracePt t="176557" x="7286625" y="3159125"/>
          <p14:tracePt t="176558" x="7286625" y="3151188"/>
          <p14:tracePt t="176560" x="7286625" y="3143250"/>
          <p14:tracePt t="176563" x="7286625" y="3135313"/>
          <p14:tracePt t="176564" x="7286625" y="3127375"/>
          <p14:tracePt t="176568" x="7286625" y="3119438"/>
          <p14:tracePt t="176569" x="7286625" y="3111500"/>
          <p14:tracePt t="176573" x="7286625" y="3103563"/>
          <p14:tracePt t="176574" x="7286625" y="3095625"/>
          <p14:tracePt t="176576" x="7286625" y="3087688"/>
          <p14:tracePt t="176580" x="7286625" y="3079750"/>
          <p14:tracePt t="176583" x="7286625" y="3071813"/>
          <p14:tracePt t="176587" x="7286625" y="3063875"/>
          <p14:tracePt t="176590" x="7286625" y="3055938"/>
          <p14:tracePt t="176593" x="7286625" y="3049588"/>
          <p14:tracePt t="176594" x="7286625" y="3041650"/>
          <p14:tracePt t="176599" x="7286625" y="3033713"/>
          <p14:tracePt t="176604" x="7286625" y="3025775"/>
          <p14:tracePt t="176606" x="7286625" y="3017838"/>
          <p14:tracePt t="176610" x="7286625" y="3009900"/>
          <p14:tracePt t="176610" x="7286625" y="3001963"/>
          <p14:tracePt t="176612" x="7278688" y="3001963"/>
          <p14:tracePt t="176614" x="7278688" y="2994025"/>
          <p14:tracePt t="176615" x="7270750" y="2986088"/>
          <p14:tracePt t="176618" x="7270750" y="2978150"/>
          <p14:tracePt t="176620" x="7270750" y="2970213"/>
          <p14:tracePt t="176622" x="7270750" y="2962275"/>
          <p14:tracePt t="176623" x="7270750" y="2954338"/>
          <p14:tracePt t="176626" x="7270750" y="2946400"/>
          <p14:tracePt t="176628" x="7270750" y="2938463"/>
          <p14:tracePt t="176629" x="7262813" y="2930525"/>
          <p14:tracePt t="176630" x="7262813" y="2924175"/>
          <p14:tracePt t="176632" x="7262813" y="2916238"/>
          <p14:tracePt t="176632" x="7262813" y="2908300"/>
          <p14:tracePt t="176633" x="7262813" y="2900363"/>
          <p14:tracePt t="176636" x="7262813" y="2892425"/>
          <p14:tracePt t="176636" x="7262813" y="2884488"/>
          <p14:tracePt t="176637" x="7262813" y="2876550"/>
          <p14:tracePt t="176638" x="7262813" y="2868613"/>
          <p14:tracePt t="176639" x="7262813" y="2860675"/>
          <p14:tracePt t="176642" x="7262813" y="2844800"/>
          <p14:tracePt t="176643" x="7262813" y="2836863"/>
          <p14:tracePt t="176644" x="7262813" y="2828925"/>
          <p14:tracePt t="176646" x="7262813" y="2820988"/>
          <p14:tracePt t="176647" x="7262813" y="2813050"/>
          <p14:tracePt t="176647" x="7262813" y="2805113"/>
          <p14:tracePt t="176648" x="7262813" y="2798763"/>
          <p14:tracePt t="176649" x="7262813" y="2790825"/>
          <p14:tracePt t="176650" x="7262813" y="2782888"/>
          <p14:tracePt t="176651" x="7262813" y="2774950"/>
          <p14:tracePt t="176652" x="7254875" y="2767013"/>
          <p14:tracePt t="176653" x="7254875" y="2759075"/>
          <p14:tracePt t="176654" x="7254875" y="2751138"/>
          <p14:tracePt t="176657" x="7254875" y="2743200"/>
          <p14:tracePt t="176657" x="7254875" y="2735263"/>
          <p14:tracePt t="176658" x="7254875" y="2727325"/>
          <p14:tracePt t="176659" x="7254875" y="2719388"/>
          <p14:tracePt t="176660" x="7254875" y="2711450"/>
          <p14:tracePt t="176661" x="7254875" y="2703513"/>
          <p14:tracePt t="176664" x="7254875" y="2695575"/>
          <p14:tracePt t="176664" x="7254875" y="2687638"/>
          <p14:tracePt t="176666" x="7254875" y="2681288"/>
          <p14:tracePt t="176666" x="7254875" y="2673350"/>
          <p14:tracePt t="176667" x="7254875" y="2665413"/>
          <p14:tracePt t="176670" x="7254875" y="2657475"/>
          <p14:tracePt t="176670" x="7254875" y="2649538"/>
          <p14:tracePt t="176673" x="7254875" y="2641600"/>
          <p14:tracePt t="176673" x="7248525" y="2641600"/>
          <p14:tracePt t="176674" x="7248525" y="2633663"/>
          <p14:tracePt t="176675" x="7248525" y="2625725"/>
          <p14:tracePt t="176678" x="7248525" y="2617788"/>
          <p14:tracePt t="176679" x="7248525" y="2609850"/>
          <p14:tracePt t="176681" x="7248525" y="2601913"/>
          <p14:tracePt t="176682" x="7240588" y="2601913"/>
          <p14:tracePt t="176684" x="7240588" y="2593975"/>
          <p14:tracePt t="176687" x="7240588" y="2586038"/>
          <p14:tracePt t="176689" x="7240588" y="2578100"/>
          <p14:tracePt t="176693" x="7240588" y="2570163"/>
          <p14:tracePt t="176697" x="7240588" y="2562225"/>
          <p14:tracePt t="176700" x="7232650" y="2562225"/>
          <p14:tracePt t="176700" x="7232650" y="2555875"/>
          <p14:tracePt t="176707" x="7232650" y="2547938"/>
          <p14:tracePt t="176712" x="7232650" y="2540000"/>
          <p14:tracePt t="176883" x="7224713" y="2540000"/>
          <p14:tracePt t="176889" x="7216775" y="2540000"/>
          <p14:tracePt t="176892" x="7208838" y="2540000"/>
          <p14:tracePt t="176893" x="7208838" y="2532063"/>
          <p14:tracePt t="176893" x="7200900" y="2532063"/>
          <p14:tracePt t="176896" x="7192963" y="2524125"/>
          <p14:tracePt t="176898" x="7185025" y="2524125"/>
          <p14:tracePt t="176898" x="7185025" y="2516188"/>
          <p14:tracePt t="176901" x="7177088" y="2516188"/>
          <p14:tracePt t="176902" x="7169150" y="2508250"/>
          <p14:tracePt t="176905" x="7161213" y="2500313"/>
          <p14:tracePt t="176906" x="7153275" y="2500313"/>
          <p14:tracePt t="176907" x="7145338" y="2500313"/>
          <p14:tracePt t="176908" x="7145338" y="2492375"/>
          <p14:tracePt t="176910" x="7137400" y="2484438"/>
          <p14:tracePt t="176911" x="7131050" y="2484438"/>
          <p14:tracePt t="176915" x="7123113" y="2476500"/>
          <p14:tracePt t="176916" x="7115175" y="2468563"/>
          <p14:tracePt t="176919" x="7107238" y="2468563"/>
          <p14:tracePt t="176920" x="7107238" y="2460625"/>
          <p14:tracePt t="176921" x="7099300" y="2460625"/>
          <p14:tracePt t="176923" x="7099300" y="2452688"/>
          <p14:tracePt t="176923" x="7091363" y="2452688"/>
          <p14:tracePt t="176927" x="7083425" y="2452688"/>
          <p14:tracePt t="176928" x="7083425" y="2444750"/>
          <p14:tracePt t="176930" x="7075488" y="2444750"/>
          <p14:tracePt t="176940" x="7067550" y="2444750"/>
          <p14:tracePt t="176948" x="7067550" y="2436813"/>
          <p14:tracePt t="176948" x="7059613" y="2436813"/>
          <p14:tracePt t="176965" x="7051675" y="2436813"/>
          <p14:tracePt t="176966" x="7051675" y="2430463"/>
          <p14:tracePt t="176967" x="7043738" y="2430463"/>
          <p14:tracePt t="176975" x="7035800" y="2430463"/>
          <p14:tracePt t="176982" x="7027863" y="2430463"/>
          <p14:tracePt t="176986" x="7019925" y="2422525"/>
          <p14:tracePt t="176995" x="7011988" y="2414588"/>
          <p14:tracePt t="176999" x="7005638" y="2414588"/>
          <p14:tracePt t="177005" x="7005638" y="2406650"/>
          <p14:tracePt t="177005" x="6997700" y="2406650"/>
          <p14:tracePt t="177009" x="6989763" y="2406650"/>
          <p14:tracePt t="177015" x="6981825" y="2406650"/>
          <p14:tracePt t="177021" x="6973888" y="2406650"/>
          <p14:tracePt t="177028" x="6965950" y="2406650"/>
          <p14:tracePt t="177034" x="6965950" y="2398713"/>
          <p14:tracePt t="177038" x="6958013" y="2398713"/>
          <p14:tracePt t="177044" x="6950075" y="2398713"/>
          <p14:tracePt t="177051" x="6942138" y="2398713"/>
          <p14:tracePt t="177058" x="6934200" y="2398713"/>
          <p14:tracePt t="177066" x="6926263" y="2398713"/>
          <p14:tracePt t="177072" x="6918325" y="2398713"/>
          <p14:tracePt t="177078" x="6910388" y="2398713"/>
          <p14:tracePt t="177085" x="6902450" y="2398713"/>
          <p14:tracePt t="177088" x="6894513" y="2398713"/>
          <p14:tracePt t="177093" x="6888163" y="2398713"/>
          <p14:tracePt t="177096" x="6880225" y="2398713"/>
          <p14:tracePt t="177102" x="6872288" y="2398713"/>
          <p14:tracePt t="177105" x="6864350" y="2398713"/>
          <p14:tracePt t="177112" x="6856413" y="2398713"/>
          <p14:tracePt t="177114" x="6848475" y="2398713"/>
          <p14:tracePt t="177119" x="6840538" y="2398713"/>
          <p14:tracePt t="177129" x="6832600" y="2398713"/>
          <p14:tracePt t="177195" x="6824663" y="2398713"/>
          <p14:tracePt t="177201" x="6816725" y="2398713"/>
          <p14:tracePt t="177202" x="6808788" y="2398713"/>
          <p14:tracePt t="177206" x="6800850" y="2398713"/>
          <p14:tracePt t="177208" x="6792913" y="2398713"/>
          <p14:tracePt t="177211" x="6784975" y="2398713"/>
          <p14:tracePt t="177211" x="6784975" y="2406650"/>
          <p14:tracePt t="177213" x="6777038" y="2406650"/>
          <p14:tracePt t="177216" x="6769100" y="2406650"/>
          <p14:tracePt t="177219" x="6762750" y="2406650"/>
          <p14:tracePt t="177219" x="6754813" y="2406650"/>
          <p14:tracePt t="177223" x="6746875" y="2406650"/>
          <p14:tracePt t="177225" x="6738938" y="2406650"/>
          <p14:tracePt t="177228" x="6731000" y="2406650"/>
          <p14:tracePt t="177228" x="6723063" y="2406650"/>
          <p14:tracePt t="177232" x="6715125" y="2414588"/>
          <p14:tracePt t="177235" x="6707188" y="2414588"/>
          <p14:tracePt t="177237" x="6699250" y="2414588"/>
          <p14:tracePt t="177241" x="6691313" y="2414588"/>
          <p14:tracePt t="177243" x="6683375" y="2414588"/>
          <p14:tracePt t="177244" x="6683375" y="2422525"/>
          <p14:tracePt t="177246" x="6675438" y="2422525"/>
          <p14:tracePt t="177247" x="6667500" y="2422525"/>
          <p14:tracePt t="177253" x="6659563" y="2422525"/>
          <p14:tracePt t="177257" x="6651625" y="2422525"/>
          <p14:tracePt t="177264" x="6645275" y="2430463"/>
          <p14:tracePt t="178001" x="6637338" y="2436813"/>
          <p14:tracePt t="178004" x="6629400" y="2436813"/>
          <p14:tracePt t="178008" x="6621463" y="2436813"/>
          <p14:tracePt t="178011" x="6613525" y="2436813"/>
          <p14:tracePt t="178014" x="6605588" y="2436813"/>
          <p14:tracePt t="178018" x="6597650" y="2436813"/>
          <p14:tracePt t="178025" x="6589713" y="2436813"/>
          <p14:tracePt t="178033" x="6581775" y="2436813"/>
          <p14:tracePt t="178039" x="6581775" y="2444750"/>
          <p14:tracePt t="178042" x="6573838" y="2444750"/>
          <p14:tracePt t="178221" x="6565900" y="2444750"/>
          <p14:tracePt t="178228" x="6565900" y="2452688"/>
          <p14:tracePt t="178229" x="6557963" y="2452688"/>
          <p14:tracePt t="178231" x="6557963" y="2460625"/>
          <p14:tracePt t="178236" x="6557963" y="2468563"/>
          <p14:tracePt t="178240" x="6550025" y="2468563"/>
          <p14:tracePt t="178242" x="6550025" y="2476500"/>
          <p14:tracePt t="178246" x="6542088" y="2476500"/>
          <p14:tracePt t="178251" x="6542088" y="2484438"/>
          <p14:tracePt t="178258" x="6542088" y="2492375"/>
          <p14:tracePt t="178264" x="6534150" y="2492375"/>
          <p14:tracePt t="178299" x="6534150" y="2500313"/>
          <p14:tracePt t="178324" x="6526213" y="2500313"/>
          <p14:tracePt t="178785" x="6526213" y="2508250"/>
          <p14:tracePt t="178788" x="6526213" y="2516188"/>
          <p14:tracePt t="178788" x="6534150" y="2516188"/>
          <p14:tracePt t="178789" x="6534150" y="2524125"/>
          <p14:tracePt t="178790" x="6534150" y="2532063"/>
          <p14:tracePt t="178793" x="6534150" y="2540000"/>
          <p14:tracePt t="178793" x="6534150" y="2547938"/>
          <p14:tracePt t="178796" x="6534150" y="2562225"/>
          <p14:tracePt t="178798" x="6534150" y="2570163"/>
          <p14:tracePt t="178799" x="6534150" y="2578100"/>
          <p14:tracePt t="178799" x="6534150" y="2586038"/>
          <p14:tracePt t="178802" x="6534150" y="2593975"/>
          <p14:tracePt t="178803" x="6534150" y="2601913"/>
          <p14:tracePt t="178805" x="6534150" y="2609850"/>
          <p14:tracePt t="178805" x="6534150" y="2617788"/>
          <p14:tracePt t="178806" x="6534150" y="2625725"/>
          <p14:tracePt t="178807" x="6534150" y="2633663"/>
          <p14:tracePt t="178810" x="6534150" y="2641600"/>
          <p14:tracePt t="178812" x="6534150" y="2649538"/>
          <p14:tracePt t="178813" x="6534150" y="2657475"/>
          <p14:tracePt t="178814" x="6534150" y="2665413"/>
          <p14:tracePt t="178815" x="6534150" y="2673350"/>
          <p14:tracePt t="178818" x="6534150" y="2681288"/>
          <p14:tracePt t="178818" x="6534150" y="2687638"/>
          <p14:tracePt t="178820" x="6534150" y="2695575"/>
          <p14:tracePt t="178821" x="6534150" y="2703513"/>
          <p14:tracePt t="178824" x="6534150" y="2711450"/>
          <p14:tracePt t="178824" x="6534150" y="2719388"/>
          <p14:tracePt t="178827" x="6534150" y="2727325"/>
          <p14:tracePt t="178827" x="6534150" y="2735263"/>
          <p14:tracePt t="178829" x="6534150" y="2743200"/>
          <p14:tracePt t="178830" x="6534150" y="2751138"/>
          <p14:tracePt t="178831" x="6534150" y="2759075"/>
          <p14:tracePt t="178833" x="6534150" y="2767013"/>
          <p14:tracePt t="178836" x="6534150" y="2774950"/>
          <p14:tracePt t="178836" x="6534150" y="2782888"/>
          <p14:tracePt t="178838" x="6534150" y="2790825"/>
          <p14:tracePt t="178839" x="6534150" y="2798763"/>
          <p14:tracePt t="178842" x="6534150" y="2805113"/>
          <p14:tracePt t="178842" x="6534150" y="2813050"/>
          <p14:tracePt t="178844" x="6534150" y="2820988"/>
          <p14:tracePt t="178846" x="6534150" y="2828925"/>
          <p14:tracePt t="178847" x="6534150" y="2836863"/>
          <p14:tracePt t="178850" x="6534150" y="2844800"/>
          <p14:tracePt t="178852" x="6534150" y="2852738"/>
          <p14:tracePt t="178853" x="6534150" y="2860675"/>
          <p14:tracePt t="178854" x="6534150" y="2868613"/>
          <p14:tracePt t="178858" x="6534150" y="2876550"/>
          <p14:tracePt t="178858" x="6534150" y="2884488"/>
          <p14:tracePt t="178861" x="6534150" y="2892425"/>
          <p14:tracePt t="178861" x="6534150" y="2900363"/>
          <p14:tracePt t="178865" x="6534150" y="2908300"/>
          <p14:tracePt t="178867" x="6534150" y="2916238"/>
          <p14:tracePt t="178867" x="6534150" y="2924175"/>
          <p14:tracePt t="178870" x="6534150" y="2930525"/>
          <p14:tracePt t="178870" x="6534150" y="2938463"/>
          <p14:tracePt t="178873" x="6534150" y="2946400"/>
          <p14:tracePt t="178873" x="6534150" y="2954338"/>
          <p14:tracePt t="178876" x="6534150" y="2962275"/>
          <p14:tracePt t="178878" x="6534150" y="2970213"/>
          <p14:tracePt t="178878" x="6534150" y="2978150"/>
          <p14:tracePt t="178880" x="6534150" y="2986088"/>
          <p14:tracePt t="178881" x="6534150" y="2994025"/>
          <p14:tracePt t="178884" x="6534150" y="3001963"/>
          <p14:tracePt t="178884" x="6534150" y="3009900"/>
          <p14:tracePt t="178887" x="6534150" y="3017838"/>
          <p14:tracePt t="178887" x="6534150" y="3025775"/>
          <p14:tracePt t="178888" x="6534150" y="3033713"/>
          <p14:tracePt t="178889" x="6526213" y="3033713"/>
          <p14:tracePt t="178890" x="6526213" y="3041650"/>
          <p14:tracePt t="178891" x="6526213" y="3049588"/>
          <p14:tracePt t="178893" x="6526213" y="3055938"/>
          <p14:tracePt t="178894" x="6526213" y="3063875"/>
          <p14:tracePt t="178896" x="6526213" y="3079750"/>
          <p14:tracePt t="178898" x="6526213" y="3087688"/>
          <p14:tracePt t="178898" x="6526213" y="3095625"/>
          <p14:tracePt t="178899" x="6526213" y="3103563"/>
          <p14:tracePt t="178900" x="6526213" y="3111500"/>
          <p14:tracePt t="178901" x="6526213" y="3119438"/>
          <p14:tracePt t="178902" x="6526213" y="3127375"/>
          <p14:tracePt t="178903" x="6519863" y="3135313"/>
          <p14:tracePt t="178906" x="6519863" y="3151188"/>
          <p14:tracePt t="178908" x="6519863" y="3159125"/>
          <p14:tracePt t="178908" x="6519863" y="3167063"/>
          <p14:tracePt t="178909" x="6519863" y="3175000"/>
          <p14:tracePt t="178911" x="6519863" y="3181350"/>
          <p14:tracePt t="178911" x="6519863" y="3189288"/>
          <p14:tracePt t="178913" x="6519863" y="3205163"/>
          <p14:tracePt t="178914" x="6519863" y="3213100"/>
          <p14:tracePt t="178915" x="6511925" y="3221038"/>
          <p14:tracePt t="178916" x="6511925" y="3228975"/>
          <p14:tracePt t="178917" x="6511925" y="3236913"/>
          <p14:tracePt t="178918" x="6511925" y="3244850"/>
          <p14:tracePt t="178919" x="6511925" y="3252788"/>
          <p14:tracePt t="178920" x="6511925" y="3260725"/>
          <p14:tracePt t="178921" x="6511925" y="3268663"/>
          <p14:tracePt t="178923" x="6511925" y="3276600"/>
          <p14:tracePt t="178923" x="6511925" y="3292475"/>
          <p14:tracePt t="178924" x="6511925" y="3300413"/>
          <p14:tracePt t="178925" x="6511925" y="3306763"/>
          <p14:tracePt t="178926" x="6511925" y="3314700"/>
          <p14:tracePt t="178927" x="6511925" y="3322638"/>
          <p14:tracePt t="178929" x="6511925" y="3330575"/>
          <p14:tracePt t="178930" x="6511925" y="3338513"/>
          <p14:tracePt t="178930" x="6511925" y="3346450"/>
          <p14:tracePt t="178931" x="6511925" y="3354388"/>
          <p14:tracePt t="178932" x="6511925" y="3370263"/>
          <p14:tracePt t="178934" x="6503988" y="3386138"/>
          <p14:tracePt t="178935" x="6503988" y="3394075"/>
          <p14:tracePt t="178936" x="6503988" y="3402013"/>
          <p14:tracePt t="178937" x="6503988" y="3409950"/>
          <p14:tracePt t="178938" x="6503988" y="3417888"/>
          <p14:tracePt t="178939" x="6503988" y="3425825"/>
          <p14:tracePt t="178940" x="6503988" y="3432175"/>
          <p14:tracePt t="178941" x="6503988" y="3440113"/>
          <p14:tracePt t="178942" x="6503988" y="3448050"/>
          <p14:tracePt t="178943" x="6503988" y="3455988"/>
          <p14:tracePt t="178944" x="6503988" y="3463925"/>
          <p14:tracePt t="178945" x="6503988" y="3471863"/>
          <p14:tracePt t="178946" x="6503988" y="3479800"/>
          <p14:tracePt t="178948" x="6503988" y="3487738"/>
          <p14:tracePt t="178948" x="6503988" y="3495675"/>
          <p14:tracePt t="178950" x="6503988" y="3511550"/>
          <p14:tracePt t="178953" x="6503988" y="3519488"/>
          <p14:tracePt t="178954" x="6503988" y="3527425"/>
          <p14:tracePt t="178954" x="6503988" y="3535363"/>
          <p14:tracePt t="178955" x="6503988" y="3543300"/>
          <p14:tracePt t="178957" x="6503988" y="3551238"/>
          <p14:tracePt t="178958" x="6503988" y="3557588"/>
          <p14:tracePt t="178959" x="6503988" y="3565525"/>
          <p14:tracePt t="178962" x="6503988" y="3573463"/>
          <p14:tracePt t="178963" x="6503988" y="3581400"/>
          <p14:tracePt t="178965" x="6503988" y="3589338"/>
          <p14:tracePt t="178966" x="6503988" y="3597275"/>
          <p14:tracePt t="178969" x="6503988" y="3605213"/>
          <p14:tracePt t="178980" x="6503988" y="3636963"/>
          <p14:tracePt t="178985" x="6503988" y="3644900"/>
          <p14:tracePt t="178994" x="6503988" y="3652838"/>
          <p14:tracePt t="179298" x="6511925" y="3652838"/>
          <p14:tracePt t="179301" x="6519863" y="3652838"/>
          <p14:tracePt t="179304" x="6526213" y="3652838"/>
          <p14:tracePt t="179306" x="6534150" y="3652838"/>
          <p14:tracePt t="179309" x="6542088" y="3652838"/>
          <p14:tracePt t="179312" x="6550025" y="3652838"/>
          <p14:tracePt t="179317" x="6557963" y="3652838"/>
          <p14:tracePt t="179320" x="6565900" y="3652838"/>
          <p14:tracePt t="179325" x="6573838" y="3652838"/>
          <p14:tracePt t="179328" x="6581775" y="3652838"/>
          <p14:tracePt t="179333" x="6589713" y="3652838"/>
          <p14:tracePt t="179337" x="6597650" y="3652838"/>
          <p14:tracePt t="179340" x="6605588" y="3652838"/>
          <p14:tracePt t="179343" x="6613525" y="3652838"/>
          <p14:tracePt t="179346" x="6621463" y="3652838"/>
          <p14:tracePt t="179350" x="6629400" y="3652838"/>
          <p14:tracePt t="179352" x="6637338" y="3652838"/>
          <p14:tracePt t="179357" x="6645275" y="3652838"/>
          <p14:tracePt t="179357" x="6645275" y="3660775"/>
          <p14:tracePt t="179361" x="6651625" y="3660775"/>
          <p14:tracePt t="179363" x="6659563" y="3660775"/>
          <p14:tracePt t="179366" x="6667500" y="3660775"/>
          <p14:tracePt t="179368" x="6675438" y="3660775"/>
          <p14:tracePt t="179373" x="6683375" y="3660775"/>
          <p14:tracePt t="179375" x="6683375" y="3668713"/>
          <p14:tracePt t="179376" x="6691313" y="3668713"/>
          <p14:tracePt t="179385" x="6699250" y="3668713"/>
          <p14:tracePt t="179388" x="6707188" y="3668713"/>
          <p14:tracePt t="179393" x="6715125" y="3668713"/>
          <p14:tracePt t="179398" x="6723063" y="3668713"/>
          <p14:tracePt t="179401" x="6731000" y="3676650"/>
          <p14:tracePt t="179410" x="6738938" y="3676650"/>
          <p14:tracePt t="179413" x="6738938" y="3683000"/>
          <p14:tracePt t="179418" x="6746875" y="3683000"/>
          <p14:tracePt t="179430" x="6754813" y="3683000"/>
          <p14:tracePt t="179437" x="6754813" y="3690938"/>
          <p14:tracePt t="179437" x="6762750" y="3690938"/>
          <p14:tracePt t="179451" x="6769100" y="3690938"/>
          <p14:tracePt t="179454" x="6777038" y="3690938"/>
          <p14:tracePt t="179461" x="6784975" y="3690938"/>
          <p14:tracePt t="179464" x="6784975" y="3698875"/>
          <p14:tracePt t="179467" x="6792913" y="3698875"/>
          <p14:tracePt t="179470" x="6800850" y="3698875"/>
          <p14:tracePt t="179474" x="6808788" y="3698875"/>
          <p14:tracePt t="179477" x="6816725" y="3698875"/>
          <p14:tracePt t="179479" x="6824663" y="3698875"/>
          <p14:tracePt t="179482" x="6832600" y="3698875"/>
          <p14:tracePt t="179486" x="6840538" y="3698875"/>
          <p14:tracePt t="179490" x="6848475" y="3698875"/>
          <p14:tracePt t="179493" x="6856413" y="3698875"/>
          <p14:tracePt t="179496" x="6864350" y="3698875"/>
          <p14:tracePt t="179497" x="6872288" y="3698875"/>
          <p14:tracePt t="179501" x="6880225" y="3698875"/>
          <p14:tracePt t="179504" x="6888163" y="3698875"/>
          <p14:tracePt t="179509" x="6894513" y="3698875"/>
          <p14:tracePt t="179513" x="6902450" y="3698875"/>
          <p14:tracePt t="179519" x="6910388" y="3698875"/>
          <p14:tracePt t="179526" x="6918325" y="3698875"/>
          <p14:tracePt t="179529" x="6926263" y="3698875"/>
          <p14:tracePt t="179538" x="6934200" y="3698875"/>
          <p14:tracePt t="179554" x="6942138" y="3698875"/>
          <p14:tracePt t="179565" x="6950075" y="3698875"/>
          <p14:tracePt t="179571" x="6958013" y="3698875"/>
          <p14:tracePt t="179577" x="6965950" y="3698875"/>
          <p14:tracePt t="179582" x="6973888" y="3698875"/>
          <p14:tracePt t="179587" x="6973888" y="3690938"/>
          <p14:tracePt t="179588" x="6981825" y="3690938"/>
          <p14:tracePt t="179597" x="6989763" y="3690938"/>
          <p14:tracePt t="179602" x="6997700" y="3690938"/>
          <p14:tracePt t="179606" x="7005638" y="3690938"/>
          <p14:tracePt t="179607" x="7011988" y="3690938"/>
          <p14:tracePt t="179611" x="7019925" y="3690938"/>
          <p14:tracePt t="179613" x="7027863" y="3683000"/>
          <p14:tracePt t="179617" x="7035800" y="3683000"/>
          <p14:tracePt t="179620" x="7043738" y="3683000"/>
          <p14:tracePt t="179623" x="7051675" y="3683000"/>
          <p14:tracePt t="179626" x="7059613" y="3683000"/>
          <p14:tracePt t="179627" x="7067550" y="3683000"/>
          <p14:tracePt t="179632" x="7075488" y="3683000"/>
          <p14:tracePt t="179635" x="7083425" y="3676650"/>
          <p14:tracePt t="179641" x="7091363" y="3676650"/>
          <p14:tracePt t="179647" x="7099300" y="3676650"/>
          <p14:tracePt t="179657" x="7107238" y="3676650"/>
          <p14:tracePt t="179673" x="7115175" y="3676650"/>
          <p14:tracePt t="179778" x="7115175" y="3668713"/>
          <p14:tracePt t="179855" x="7115175" y="3660775"/>
          <p14:tracePt t="179858" x="7115175" y="3652838"/>
          <p14:tracePt t="179858" x="7115175" y="3644900"/>
          <p14:tracePt t="179860" x="7115175" y="3636963"/>
          <p14:tracePt t="179861" x="7115175" y="3629025"/>
          <p14:tracePt t="179863" x="7115175" y="3621088"/>
          <p14:tracePt t="179864" x="7115175" y="3613150"/>
          <p14:tracePt t="179866" x="7115175" y="3605213"/>
          <p14:tracePt t="179866" x="7115175" y="3597275"/>
          <p14:tracePt t="179867" x="7115175" y="3589338"/>
          <p14:tracePt t="179869" x="7115175" y="3581400"/>
          <p14:tracePt t="179870" x="7115175" y="3573463"/>
          <p14:tracePt t="179872" x="7115175" y="3565525"/>
          <p14:tracePt t="179872" x="7115175" y="3557588"/>
          <p14:tracePt t="179875" x="7115175" y="3551238"/>
          <p14:tracePt t="179877" x="7115175" y="3543300"/>
          <p14:tracePt t="179877" x="7115175" y="3535363"/>
          <p14:tracePt t="179880" x="7115175" y="3527425"/>
          <p14:tracePt t="179881" x="7115175" y="3519488"/>
          <p14:tracePt t="179884" x="7115175" y="3511550"/>
          <p14:tracePt t="179884" x="7115175" y="3503613"/>
          <p14:tracePt t="179885" x="7115175" y="3495675"/>
          <p14:tracePt t="179888" x="7115175" y="3487738"/>
          <p14:tracePt t="179889" x="7115175" y="3479800"/>
          <p14:tracePt t="179891" x="7115175" y="3471863"/>
          <p14:tracePt t="179891" x="7115175" y="3463925"/>
          <p14:tracePt t="179892" x="7115175" y="3455988"/>
          <p14:tracePt t="179895" x="7115175" y="3448050"/>
          <p14:tracePt t="179895" x="7115175" y="3440113"/>
          <p14:tracePt t="179896" x="7115175" y="3432175"/>
          <p14:tracePt t="179897" x="7115175" y="3425825"/>
          <p14:tracePt t="179899" x="7115175" y="3417888"/>
          <p14:tracePt t="179899" x="7115175" y="3409950"/>
          <p14:tracePt t="179900" x="7115175" y="3402013"/>
          <p14:tracePt t="179901" x="7115175" y="3394075"/>
          <p14:tracePt t="179904" x="7115175" y="3378200"/>
          <p14:tracePt t="179904" x="7115175" y="3370263"/>
          <p14:tracePt t="179906" x="7115175" y="3362325"/>
          <p14:tracePt t="179908" x="7115175" y="3354388"/>
          <p14:tracePt t="179908" x="7115175" y="3346450"/>
          <p14:tracePt t="179909" x="7115175" y="3338513"/>
          <p14:tracePt t="179910" x="7115175" y="3322638"/>
          <p14:tracePt t="179913" x="7115175" y="3306763"/>
          <p14:tracePt t="179915" x="7123113" y="3300413"/>
          <p14:tracePt t="179915" x="7123113" y="3292475"/>
          <p14:tracePt t="179916" x="7123113" y="3284538"/>
          <p14:tracePt t="179918" x="7123113" y="3276600"/>
          <p14:tracePt t="179918" x="7123113" y="3268663"/>
          <p14:tracePt t="179919" x="7123113" y="3260725"/>
          <p14:tracePt t="179920" x="7123113" y="3252788"/>
          <p14:tracePt t="179921" x="7123113" y="3244850"/>
          <p14:tracePt t="179923" x="7123113" y="3236913"/>
          <p14:tracePt t="179924" x="7131050" y="3228975"/>
          <p14:tracePt t="179926" x="7131050" y="3213100"/>
          <p14:tracePt t="179928" x="7131050" y="3205163"/>
          <p14:tracePt t="179928" x="7137400" y="3197225"/>
          <p14:tracePt t="179930" x="7137400" y="3189288"/>
          <p14:tracePt t="179930" x="7137400" y="3181350"/>
          <p14:tracePt t="179931" x="7137400" y="3175000"/>
          <p14:tracePt t="179932" x="7137400" y="3167063"/>
          <p14:tracePt t="179933" x="7137400" y="3159125"/>
          <p14:tracePt t="179936" x="7145338" y="3151188"/>
          <p14:tracePt t="179936" x="7145338" y="3143250"/>
          <p14:tracePt t="179937" x="7145338" y="3135313"/>
          <p14:tracePt t="179938" x="7153275" y="3127375"/>
          <p14:tracePt t="179941" x="7153275" y="3119438"/>
          <p14:tracePt t="179942" x="7153275" y="3111500"/>
          <p14:tracePt t="179943" x="7153275" y="3103563"/>
          <p14:tracePt t="179943" x="7153275" y="3095625"/>
          <p14:tracePt t="179944" x="7161213" y="3087688"/>
          <p14:tracePt t="179947" x="7161213" y="3079750"/>
          <p14:tracePt t="179948" x="7161213" y="3071813"/>
          <p14:tracePt t="179948" x="7169150" y="3063875"/>
          <p14:tracePt t="179949" x="7169150" y="3055938"/>
          <p14:tracePt t="179952" x="7169150" y="3049588"/>
          <p14:tracePt t="179952" x="7169150" y="3041650"/>
          <p14:tracePt t="179953" x="7169150" y="3033713"/>
          <p14:tracePt t="179956" x="7177088" y="3025775"/>
          <p14:tracePt t="179956" x="7177088" y="3017838"/>
          <p14:tracePt t="179957" x="7177088" y="3009900"/>
          <p14:tracePt t="179959" x="7177088" y="3001963"/>
          <p14:tracePt t="179961" x="7177088" y="2994025"/>
          <p14:tracePt t="179962" x="7177088" y="2986088"/>
          <p14:tracePt t="179963" x="7177088" y="2978150"/>
          <p14:tracePt t="179965" x="7185025" y="2970213"/>
          <p14:tracePt t="179965" x="7185025" y="2962275"/>
          <p14:tracePt t="179968" x="7185025" y="2954338"/>
          <p14:tracePt t="179968" x="7185025" y="2946400"/>
          <p14:tracePt t="179970" x="7185025" y="2938463"/>
          <p14:tracePt t="179971" x="7192963" y="2930525"/>
          <p14:tracePt t="179974" x="7192963" y="2924175"/>
          <p14:tracePt t="179974" x="7192963" y="2916238"/>
          <p14:tracePt t="179976" x="7192963" y="2908300"/>
          <p14:tracePt t="179978" x="7192963" y="2900363"/>
          <p14:tracePt t="179978" x="7200900" y="2900363"/>
          <p14:tracePt t="179979" x="7200900" y="2892425"/>
          <p14:tracePt t="179982" x="7208838" y="2884488"/>
          <p14:tracePt t="179983" x="7208838" y="2876550"/>
          <p14:tracePt t="179985" x="7208838" y="2868613"/>
          <p14:tracePt t="179985" x="7208838" y="2860675"/>
          <p14:tracePt t="179986" x="7208838" y="2852738"/>
          <p14:tracePt t="179987" x="7216775" y="2844800"/>
          <p14:tracePt t="179990" x="7216775" y="2836863"/>
          <p14:tracePt t="179990" x="7216775" y="2828925"/>
          <p14:tracePt t="179991" x="7224713" y="2820988"/>
          <p14:tracePt t="179994" x="7224713" y="2813050"/>
          <p14:tracePt t="179995" x="7224713" y="2805113"/>
          <p14:tracePt t="179997" x="7224713" y="2798763"/>
          <p14:tracePt t="179997" x="7232650" y="2790825"/>
          <p14:tracePt t="180000" x="7232650" y="2782888"/>
          <p14:tracePt t="180001" x="7232650" y="2774950"/>
          <p14:tracePt t="180003" x="7232650" y="2767013"/>
          <p14:tracePt t="180005" x="7232650" y="2759075"/>
          <p14:tracePt t="180005" x="7232650" y="2751138"/>
          <p14:tracePt t="180009" x="7232650" y="2743200"/>
          <p14:tracePt t="180011" x="7240588" y="2735263"/>
          <p14:tracePt t="180013" x="7240588" y="2727325"/>
          <p14:tracePt t="180015" x="7240588" y="2719388"/>
          <p14:tracePt t="180017" x="7240588" y="2711450"/>
          <p14:tracePt t="180018" x="7240588" y="2703513"/>
          <p14:tracePt t="180022" x="7240588" y="2695575"/>
          <p14:tracePt t="180026" x="7248525" y="2687638"/>
          <p14:tracePt t="180029" x="7248525" y="2681288"/>
          <p14:tracePt t="180034" x="7248525" y="2673350"/>
          <p14:tracePt t="180038" x="7248525" y="2665413"/>
          <p14:tracePt t="180140" x="7248525" y="2657475"/>
          <p14:tracePt t="180149" x="7248525" y="2649538"/>
          <p14:tracePt t="180153" x="7248525" y="2641600"/>
          <p14:tracePt t="180157" x="7248525" y="2633663"/>
          <p14:tracePt t="180158" x="7248525" y="2625725"/>
          <p14:tracePt t="180160" x="7248525" y="2617788"/>
          <p14:tracePt t="180162" x="7240588" y="2617788"/>
          <p14:tracePt t="180163" x="7240588" y="2609850"/>
          <p14:tracePt t="180168" x="7240588" y="2601913"/>
          <p14:tracePt t="180171" x="7240588" y="2593975"/>
          <p14:tracePt t="180172" x="7232650" y="2593975"/>
          <p14:tracePt t="180177" x="7232650" y="2586038"/>
          <p14:tracePt t="180182" x="7232650" y="2578100"/>
          <p14:tracePt t="180195" x="7232650" y="2570163"/>
          <p14:tracePt t="180196" x="7224713" y="2570163"/>
          <p14:tracePt t="180218" x="7216775" y="2570163"/>
          <p14:tracePt t="180220" x="7216775" y="2562225"/>
          <p14:tracePt t="180279" x="7216775" y="2555875"/>
          <p14:tracePt t="180288" x="7216775" y="2547938"/>
          <p14:tracePt t="180291" x="7216775" y="2540000"/>
          <p14:tracePt t="180291" x="7208838" y="2540000"/>
          <p14:tracePt t="180296" x="7208838" y="2532063"/>
          <p14:tracePt t="180298" x="7200900" y="2524125"/>
          <p14:tracePt t="180302" x="7200900" y="2516188"/>
          <p14:tracePt t="180305" x="7200900" y="2508250"/>
          <p14:tracePt t="180308" x="7200900" y="2500313"/>
          <p14:tracePt t="180311" x="7200900" y="2492375"/>
          <p14:tracePt t="180313" x="7200900" y="2484438"/>
          <p14:tracePt t="180316" x="7200900" y="2476500"/>
          <p14:tracePt t="180317" x="7200900" y="2468563"/>
          <p14:tracePt t="180320" x="7200900" y="2460625"/>
          <p14:tracePt t="180321" x="7200900" y="2452688"/>
          <p14:tracePt t="180325" x="7200900" y="2444750"/>
          <p14:tracePt t="180326" x="7200900" y="2436813"/>
          <p14:tracePt t="180327" x="7200900" y="2430463"/>
          <p14:tracePt t="180329" x="7200900" y="2422525"/>
          <p14:tracePt t="180331" x="7200900" y="2414588"/>
          <p14:tracePt t="180333" x="7200900" y="2406650"/>
          <p14:tracePt t="180336" x="7200900" y="2398713"/>
          <p14:tracePt t="180338" x="7200900" y="2390775"/>
          <p14:tracePt t="180338" x="7200900" y="2382838"/>
          <p14:tracePt t="180341" x="7192963" y="2374900"/>
          <p14:tracePt t="180344" x="7192963" y="2366963"/>
          <p14:tracePt t="180344" x="7192963" y="2359025"/>
          <p14:tracePt t="180348" x="7192963" y="2351088"/>
          <p14:tracePt t="180349" x="7192963" y="2343150"/>
          <p14:tracePt t="180352" x="7192963" y="2335213"/>
          <p14:tracePt t="180353" x="7192963" y="2327275"/>
          <p14:tracePt t="180359" x="7192963" y="2319338"/>
          <p14:tracePt t="180362" x="7192963" y="2311400"/>
          <p14:tracePt t="180367" x="7192963" y="2305050"/>
          <p14:tracePt t="180373" x="7192963" y="2297113"/>
          <p14:tracePt t="180425" x="7192963" y="2289175"/>
          <p14:tracePt t="180449" x="7185025" y="2289175"/>
          <p14:tracePt t="180489" x="7177088" y="2289175"/>
          <p14:tracePt t="180493" x="7169150" y="2289175"/>
          <p14:tracePt t="180497" x="7161213" y="2289175"/>
          <p14:tracePt t="180500" x="7153275" y="2289175"/>
          <p14:tracePt t="180503" x="7145338" y="2289175"/>
          <p14:tracePt t="180505" x="7137400" y="2289175"/>
          <p14:tracePt t="180508" x="7131050" y="2289175"/>
          <p14:tracePt t="180511" x="7123113" y="2289175"/>
          <p14:tracePt t="180513" x="7115175" y="2289175"/>
          <p14:tracePt t="180516" x="7107238" y="2289175"/>
          <p14:tracePt t="180519" x="7099300" y="2289175"/>
          <p14:tracePt t="180519" x="7091363" y="2289175"/>
          <p14:tracePt t="180522" x="7083425" y="2289175"/>
          <p14:tracePt t="180523" x="7083425" y="2297113"/>
          <p14:tracePt t="180523" x="7075488" y="2297113"/>
          <p14:tracePt t="180525" x="7067550" y="2297113"/>
          <p14:tracePt t="180528" x="7059613" y="2297113"/>
          <p14:tracePt t="180528" x="7051675" y="2297113"/>
          <p14:tracePt t="180530" x="7043738" y="2297113"/>
          <p14:tracePt t="180531" x="7035800" y="2297113"/>
          <p14:tracePt t="180534" x="7027863" y="2305050"/>
          <p14:tracePt t="180534" x="7019925" y="2305050"/>
          <p14:tracePt t="180536" x="7011988" y="2305050"/>
          <p14:tracePt t="180537" x="7005638" y="2305050"/>
          <p14:tracePt t="180538" x="6997700" y="2311400"/>
          <p14:tracePt t="180539" x="6989763" y="2311400"/>
          <p14:tracePt t="180542" x="6981825" y="2311400"/>
          <p14:tracePt t="180543" x="6973888" y="2311400"/>
          <p14:tracePt t="180544" x="6965950" y="2311400"/>
          <p14:tracePt t="180544" x="6958013" y="2311400"/>
          <p14:tracePt t="180545" x="6950075" y="2311400"/>
          <p14:tracePt t="180547" x="6934200" y="2311400"/>
          <p14:tracePt t="180550" x="6918325" y="2319338"/>
          <p14:tracePt t="180551" x="6910388" y="2319338"/>
          <p14:tracePt t="180553" x="6902450" y="2319338"/>
          <p14:tracePt t="180553" x="6894513" y="2319338"/>
          <p14:tracePt t="180554" x="6888163" y="2319338"/>
          <p14:tracePt t="180555" x="6880225" y="2319338"/>
          <p14:tracePt t="180556" x="6864350" y="2327275"/>
          <p14:tracePt t="180558" x="6848475" y="2327275"/>
          <p14:tracePt t="180559" x="6840538" y="2327275"/>
          <p14:tracePt t="180561" x="6824663" y="2335213"/>
          <p14:tracePt t="180563" x="6816725" y="2335213"/>
          <p14:tracePt t="180563" x="6808788" y="2335213"/>
          <p14:tracePt t="180564" x="6792913" y="2335213"/>
          <p14:tracePt t="180566" x="6784975" y="2335213"/>
          <p14:tracePt t="180566" x="6777038" y="2343150"/>
          <p14:tracePt t="180567" x="6769100" y="2343150"/>
          <p14:tracePt t="180568" x="6754813" y="2343150"/>
          <p14:tracePt t="180569" x="6746875" y="2343150"/>
          <p14:tracePt t="180570" x="6738938" y="2343150"/>
          <p14:tracePt t="180571" x="6731000" y="2351088"/>
          <p14:tracePt t="180572" x="6715125" y="2351088"/>
          <p14:tracePt t="180574" x="6699250" y="2351088"/>
          <p14:tracePt t="180575" x="6691313" y="2351088"/>
          <p14:tracePt t="180576" x="6683375" y="2351088"/>
          <p14:tracePt t="180577" x="6675438" y="2359025"/>
          <p14:tracePt t="180578" x="6667500" y="2359025"/>
          <p14:tracePt t="180580" x="6659563" y="2359025"/>
          <p14:tracePt t="180581" x="6651625" y="2359025"/>
          <p14:tracePt t="180582" x="6645275" y="2359025"/>
          <p14:tracePt t="180582" x="6637338" y="2366963"/>
          <p14:tracePt t="180583" x="6629400" y="2366963"/>
          <p14:tracePt t="180585" x="6621463" y="2366963"/>
          <p14:tracePt t="180587" x="6613525" y="2366963"/>
          <p14:tracePt t="180588" x="6605588" y="2366963"/>
          <p14:tracePt t="180589" x="6597650" y="2374900"/>
          <p14:tracePt t="180592" x="6589713" y="2374900"/>
          <p14:tracePt t="180593" x="6581775" y="2374900"/>
          <p14:tracePt t="180596" x="6573838" y="2374900"/>
          <p14:tracePt t="180599" x="6573838" y="2382838"/>
          <p14:tracePt t="180600" x="6565900" y="2382838"/>
          <p14:tracePt t="180604" x="6557963" y="2382838"/>
          <p14:tracePt t="180612" x="6550025" y="2390775"/>
          <p14:tracePt t="180616" x="6542088" y="2390775"/>
          <p14:tracePt t="180620" x="6534150" y="2390775"/>
          <p14:tracePt t="180625" x="6526213" y="2390775"/>
          <p14:tracePt t="180748" x="6526213" y="2398713"/>
          <p14:tracePt t="180765" x="6526213" y="2406650"/>
          <p14:tracePt t="180771" x="6526213" y="2414588"/>
          <p14:tracePt t="180774" x="6526213" y="2422525"/>
          <p14:tracePt t="180777" x="6526213" y="2430463"/>
          <p14:tracePt t="180778" x="6526213" y="2436813"/>
          <p14:tracePt t="180796" x="6526213" y="2444750"/>
          <p14:tracePt t="180797" x="6526213" y="2452688"/>
          <p14:tracePt t="180885" x="6534150" y="2452688"/>
          <p14:tracePt t="180923" x="6534150" y="2460625"/>
          <p14:tracePt t="180936" x="6534150" y="2468563"/>
          <p14:tracePt t="180938" x="6542088" y="2476500"/>
          <p14:tracePt t="180940" x="6542088" y="2484438"/>
          <p14:tracePt t="180940" x="6550025" y="2492375"/>
          <p14:tracePt t="180941" x="6550025" y="2508250"/>
          <p14:tracePt t="180943" x="6550025" y="2516188"/>
          <p14:tracePt t="180943" x="6557963" y="2524125"/>
          <p14:tracePt t="180944" x="6557963" y="2532063"/>
          <p14:tracePt t="180945" x="6565900" y="2547938"/>
          <p14:tracePt t="180946" x="6565900" y="2555875"/>
          <p14:tracePt t="180947" x="6565900" y="2570163"/>
          <p14:tracePt t="180948" x="6573838" y="2578100"/>
          <p14:tracePt t="180949" x="6573838" y="2593975"/>
          <p14:tracePt t="180950" x="6581775" y="2609850"/>
          <p14:tracePt t="180951" x="6581775" y="2625725"/>
          <p14:tracePt t="180952" x="6589713" y="2633663"/>
          <p14:tracePt t="180953" x="6589713" y="2641600"/>
          <p14:tracePt t="180954" x="6597650" y="2657475"/>
          <p14:tracePt t="180955" x="6597650" y="2673350"/>
          <p14:tracePt t="180957" x="6605588" y="2687638"/>
          <p14:tracePt t="180957" x="6605588" y="2703513"/>
          <p14:tracePt t="180958" x="6605588" y="2711450"/>
          <p14:tracePt t="180959" x="6613525" y="2727325"/>
          <p14:tracePt t="180960" x="6613525" y="2743200"/>
          <p14:tracePt t="180961" x="6613525" y="2759075"/>
          <p14:tracePt t="180963" x="6621463" y="2767013"/>
          <p14:tracePt t="180964" x="6621463" y="2790825"/>
          <p14:tracePt t="180964" x="6621463" y="2805113"/>
          <p14:tracePt t="180965" x="6621463" y="2820988"/>
          <p14:tracePt t="180966" x="6629400" y="2836863"/>
          <p14:tracePt t="180967" x="6629400" y="2844800"/>
          <p14:tracePt t="180968" x="6637338" y="2860675"/>
          <p14:tracePt t="180969" x="6637338" y="2884488"/>
          <p14:tracePt t="180970" x="6637338" y="2900363"/>
          <p14:tracePt t="180971" x="6637338" y="2908300"/>
          <p14:tracePt t="180972" x="6637338" y="2924175"/>
          <p14:tracePt t="180974" x="6645275" y="2938463"/>
          <p14:tracePt t="180974" x="6645275" y="2954338"/>
          <p14:tracePt t="180975" x="6645275" y="2962275"/>
          <p14:tracePt t="180976" x="6645275" y="2978150"/>
          <p14:tracePt t="180978" x="6645275" y="2994025"/>
          <p14:tracePt t="180978" x="6645275" y="3009900"/>
          <p14:tracePt t="180980" x="6645275" y="3025775"/>
          <p14:tracePt t="180981" x="6645275" y="3033713"/>
          <p14:tracePt t="180982" x="6645275" y="3049588"/>
          <p14:tracePt t="180982" x="6645275" y="3063875"/>
          <p14:tracePt t="180983" x="6645275" y="3079750"/>
          <p14:tracePt t="180984" x="6645275" y="3095625"/>
          <p14:tracePt t="180985" x="6645275" y="3103563"/>
          <p14:tracePt t="180986" x="6645275" y="3119438"/>
          <p14:tracePt t="180987" x="6645275" y="3127375"/>
          <p14:tracePt t="180988" x="6645275" y="3135313"/>
          <p14:tracePt t="180989" x="6645275" y="3151188"/>
          <p14:tracePt t="180991" x="6645275" y="3159125"/>
          <p14:tracePt t="180991" x="6645275" y="3175000"/>
          <p14:tracePt t="180992" x="6645275" y="3189288"/>
          <p14:tracePt t="180993" x="6645275" y="3205163"/>
          <p14:tracePt t="180994" x="6645275" y="3213100"/>
          <p14:tracePt t="180996" x="6645275" y="3221038"/>
          <p14:tracePt t="180997" x="6645275" y="3236913"/>
          <p14:tracePt t="180997" x="6645275" y="3244850"/>
          <p14:tracePt t="180998" x="6645275" y="3260725"/>
          <p14:tracePt t="180999" x="6645275" y="3268663"/>
          <p14:tracePt t="181000" x="6645275" y="3284538"/>
          <p14:tracePt t="181001" x="6645275" y="3292475"/>
          <p14:tracePt t="181002" x="6645275" y="3300413"/>
          <p14:tracePt t="181003" x="6645275" y="3306763"/>
          <p14:tracePt t="181004" x="6645275" y="3314700"/>
          <p14:tracePt t="181005" x="6645275" y="3330575"/>
          <p14:tracePt t="181006" x="6637338" y="3338513"/>
          <p14:tracePt t="181008" x="6637338" y="3346450"/>
          <p14:tracePt t="181008" x="6637338" y="3354388"/>
          <p14:tracePt t="181009" x="6629400" y="3370263"/>
          <p14:tracePt t="181010" x="6629400" y="3378200"/>
          <p14:tracePt t="181011" x="6629400" y="3386138"/>
          <p14:tracePt t="181013" x="6629400" y="3394075"/>
          <p14:tracePt t="181013" x="6629400" y="3402013"/>
          <p14:tracePt t="181014" x="6629400" y="3409950"/>
          <p14:tracePt t="181015" x="6621463" y="3417888"/>
          <p14:tracePt t="181016" x="6621463" y="3425825"/>
          <p14:tracePt t="181018" x="6621463" y="3432175"/>
          <p14:tracePt t="181018" x="6621463" y="3440113"/>
          <p14:tracePt t="181019" x="6613525" y="3448050"/>
          <p14:tracePt t="181020" x="6613525" y="3455988"/>
          <p14:tracePt t="181021" x="6613525" y="3463925"/>
          <p14:tracePt t="181022" x="6613525" y="3471863"/>
          <p14:tracePt t="181023" x="6605588" y="3471863"/>
          <p14:tracePt t="181025" x="6605588" y="3487738"/>
          <p14:tracePt t="181027" x="6605588" y="3495675"/>
          <p14:tracePt t="181027" x="6597650" y="3503613"/>
          <p14:tracePt t="181029" x="6597650" y="3511550"/>
          <p14:tracePt t="181032" x="6597650" y="3519488"/>
          <p14:tracePt t="181033" x="6589713" y="3527425"/>
          <p14:tracePt t="181036" x="6589713" y="3535363"/>
          <p14:tracePt t="181036" x="6581775" y="3543300"/>
          <p14:tracePt t="181040" x="6581775" y="3551238"/>
          <p14:tracePt t="181053" x="6581775" y="3557588"/>
          <p14:tracePt t="181307" x="6589713" y="3557588"/>
          <p14:tracePt t="181310" x="6597650" y="3557588"/>
          <p14:tracePt t="181311" x="6605588" y="3557588"/>
          <p14:tracePt t="181316" x="6613525" y="3557588"/>
          <p14:tracePt t="181319" x="6621463" y="3557588"/>
          <p14:tracePt t="181322" x="6629400" y="3557588"/>
          <p14:tracePt t="181323" x="6637338" y="3557588"/>
          <p14:tracePt t="181326" x="6645275" y="3557588"/>
          <p14:tracePt t="181329" x="6651625" y="3557588"/>
          <p14:tracePt t="181331" x="6659563" y="3557588"/>
          <p14:tracePt t="181334" x="6667500" y="3557588"/>
          <p14:tracePt t="181335" x="6675438" y="3557588"/>
          <p14:tracePt t="181339" x="6683375" y="3557588"/>
          <p14:tracePt t="181339" x="6691313" y="3557588"/>
          <p14:tracePt t="181342" x="6699250" y="3557588"/>
          <p14:tracePt t="181343" x="6707188" y="3557588"/>
          <p14:tracePt t="181346" x="6715125" y="3557588"/>
          <p14:tracePt t="181348" x="6723063" y="3557588"/>
          <p14:tracePt t="181349" x="6731000" y="3565525"/>
          <p14:tracePt t="181352" x="6738938" y="3565525"/>
          <p14:tracePt t="181353" x="6746875" y="3565525"/>
          <p14:tracePt t="181354" x="6754813" y="3573463"/>
          <p14:tracePt t="181357" x="6762750" y="3573463"/>
          <p14:tracePt t="181357" x="6762750" y="3581400"/>
          <p14:tracePt t="181358" x="6769100" y="3581400"/>
          <p14:tracePt t="181359" x="6777038" y="3581400"/>
          <p14:tracePt t="181362" x="6784975" y="3581400"/>
          <p14:tracePt t="181363" x="6784975" y="3589338"/>
          <p14:tracePt t="181363" x="6792913" y="3589338"/>
          <p14:tracePt t="181364" x="6800850" y="3589338"/>
          <p14:tracePt t="181365" x="6800850" y="3597275"/>
          <p14:tracePt t="181367" x="6808788" y="3597275"/>
          <p14:tracePt t="181368" x="6816725" y="3597275"/>
          <p14:tracePt t="181372" x="6824663" y="3597275"/>
          <p14:tracePt t="181373" x="6832600" y="3605213"/>
          <p14:tracePt t="181376" x="6840538" y="3605213"/>
          <p14:tracePt t="181378" x="6840538" y="3613150"/>
          <p14:tracePt t="181378" x="6848475" y="3613150"/>
          <p14:tracePt t="181381" x="6856413" y="3613150"/>
          <p14:tracePt t="181384" x="6864350" y="3613150"/>
          <p14:tracePt t="181385" x="6872288" y="3621088"/>
          <p14:tracePt t="181389" x="6880225" y="3621088"/>
          <p14:tracePt t="181393" x="6888163" y="3621088"/>
          <p14:tracePt t="181394" x="6888163" y="3629025"/>
          <p14:tracePt t="181403" x="6894513" y="3629025"/>
          <p14:tracePt t="181624" x="6902450" y="3629025"/>
          <p14:tracePt t="181627" x="6910388" y="3629025"/>
          <p14:tracePt t="181628" x="6918325" y="3629025"/>
          <p14:tracePt t="181630" x="6926263" y="3629025"/>
          <p14:tracePt t="181634" x="6934200" y="3629025"/>
          <p14:tracePt t="181637" x="6942138" y="3629025"/>
          <p14:tracePt t="181641" x="6950075" y="3629025"/>
          <p14:tracePt t="181642" x="6958013" y="3629025"/>
          <p14:tracePt t="181645" x="6965950" y="3629025"/>
          <p14:tracePt t="181646" x="6965950" y="3621088"/>
          <p14:tracePt t="181647" x="6973888" y="3621088"/>
          <p14:tracePt t="181651" x="6981825" y="3621088"/>
          <p14:tracePt t="181655" x="6989763" y="3621088"/>
          <p14:tracePt t="181656" x="6997700" y="3621088"/>
          <p14:tracePt t="181660" x="7005638" y="3621088"/>
          <p14:tracePt t="181663" x="7011988" y="3621088"/>
          <p14:tracePt t="181665" x="7011988" y="3613150"/>
          <p14:tracePt t="181667" x="7019925" y="3613150"/>
          <p14:tracePt t="181671" x="7027863" y="3613150"/>
          <p14:tracePt t="181679" x="7035800" y="3613150"/>
          <p14:tracePt t="181761" x="7043738" y="3613150"/>
          <p14:tracePt t="181859" x="7043738" y="3605213"/>
          <p14:tracePt t="181872" x="7051675" y="3597275"/>
          <p14:tracePt t="181875" x="7059613" y="3589338"/>
          <p14:tracePt t="181876" x="7067550" y="3589338"/>
          <p14:tracePt t="181879" x="7067550" y="3581400"/>
          <p14:tracePt t="181880" x="7075488" y="3581400"/>
          <p14:tracePt t="181881" x="7075488" y="3573463"/>
          <p14:tracePt t="181886" x="7083425" y="3573463"/>
          <p14:tracePt t="181889" x="7083425" y="3565525"/>
          <p14:tracePt t="181895" x="7091363" y="3565525"/>
          <p14:tracePt t="181897" x="7091363" y="3557588"/>
          <p14:tracePt t="181900" x="7099300" y="3557588"/>
          <p14:tracePt t="181903" x="7099300" y="3551238"/>
          <p14:tracePt t="181906" x="7107238" y="3551238"/>
          <p14:tracePt t="181906" x="7107238" y="3543300"/>
          <p14:tracePt t="181911" x="7107238" y="3535363"/>
          <p14:tracePt t="181912" x="7115175" y="3535363"/>
          <p14:tracePt t="181918" x="7123113" y="3527425"/>
          <p14:tracePt t="181923" x="7123113" y="3519488"/>
          <p14:tracePt t="181928" x="7123113" y="3511550"/>
          <p14:tracePt t="181929" x="7131050" y="3503613"/>
          <p14:tracePt t="181934" x="7131050" y="3495675"/>
          <p14:tracePt t="181935" x="7131050" y="3487738"/>
          <p14:tracePt t="181939" x="7137400" y="3487738"/>
          <p14:tracePt t="181940" x="7137400" y="3479800"/>
          <p14:tracePt t="181944" x="7137400" y="3471863"/>
          <p14:tracePt t="181946" x="7137400" y="3463925"/>
          <p14:tracePt t="181949" x="7137400" y="3455988"/>
          <p14:tracePt t="181949" x="7137400" y="3448050"/>
          <p14:tracePt t="181951" x="7145338" y="3448050"/>
          <p14:tracePt t="181953" x="7145338" y="3440113"/>
          <p14:tracePt t="181955" x="7145338" y="3432175"/>
          <p14:tracePt t="181958" x="7153275" y="3425825"/>
          <p14:tracePt t="181961" x="7153275" y="3417888"/>
          <p14:tracePt t="181961" x="7153275" y="3409950"/>
          <p14:tracePt t="181965" x="7153275" y="3402013"/>
          <p14:tracePt t="181965" x="7161213" y="3394075"/>
          <p14:tracePt t="181968" x="7161213" y="3386138"/>
          <p14:tracePt t="181970" x="7161213" y="3378200"/>
          <p14:tracePt t="181973" x="7169150" y="3378200"/>
          <p14:tracePt t="181973" x="7169150" y="3370263"/>
          <p14:tracePt t="181976" x="7169150" y="3362325"/>
          <p14:tracePt t="181978" x="7169150" y="3354388"/>
          <p14:tracePt t="181980" x="7169150" y="3346450"/>
          <p14:tracePt t="181981" x="7177088" y="3346450"/>
          <p14:tracePt t="181982" x="7177088" y="3338513"/>
          <p14:tracePt t="181986" x="7177088" y="3330575"/>
          <p14:tracePt t="181991" x="7177088" y="3322638"/>
          <p14:tracePt t="181991" x="7185025" y="3322638"/>
          <p14:tracePt t="181994" x="7185025" y="3314700"/>
          <p14:tracePt t="181996" x="7185025" y="3306763"/>
          <p14:tracePt t="181999" x="7185025" y="3300413"/>
          <p14:tracePt t="182001" x="7185025" y="3292475"/>
          <p14:tracePt t="182006" x="7185025" y="3284538"/>
          <p14:tracePt t="182009" x="7192963" y="3284538"/>
          <p14:tracePt t="182011" x="7192963" y="3276600"/>
          <p14:tracePt t="182013" x="7192963" y="3268663"/>
          <p14:tracePt t="182016" x="7192963" y="3260725"/>
          <p14:tracePt t="182017" x="7192963" y="3252788"/>
          <p14:tracePt t="182021" x="7192963" y="3244850"/>
          <p14:tracePt t="182023" x="7192963" y="3236913"/>
          <p14:tracePt t="182026" x="7192963" y="3228975"/>
          <p14:tracePt t="182029" x="7192963" y="3221038"/>
          <p14:tracePt t="182030" x="7192963" y="3213100"/>
          <p14:tracePt t="182033" x="7192963" y="3205163"/>
          <p14:tracePt t="182034" x="7192963" y="3197225"/>
          <p14:tracePt t="182037" x="7185025" y="3189288"/>
          <p14:tracePt t="182039" x="7185025" y="3181350"/>
          <p14:tracePt t="182041" x="7185025" y="3175000"/>
          <p14:tracePt t="182044" x="7185025" y="3167063"/>
          <p14:tracePt t="182046" x="7185025" y="3159125"/>
          <p14:tracePt t="182047" x="7185025" y="3151188"/>
          <p14:tracePt t="182049" x="7185025" y="3143250"/>
          <p14:tracePt t="182053" x="7177088" y="3135313"/>
          <p14:tracePt t="182055" x="7177088" y="3127375"/>
          <p14:tracePt t="182057" x="7177088" y="3119438"/>
          <p14:tracePt t="182059" x="7177088" y="3111500"/>
          <p14:tracePt t="182060" x="7169150" y="3103563"/>
          <p14:tracePt t="182061" x="7169150" y="3095625"/>
          <p14:tracePt t="182065" x="7169150" y="3087688"/>
          <p14:tracePt t="182068" x="7169150" y="3079750"/>
          <p14:tracePt t="182070" x="7169150" y="3071813"/>
          <p14:tracePt t="182073" x="7169150" y="3063875"/>
          <p14:tracePt t="182073" x="7169150" y="3055938"/>
          <p14:tracePt t="182077" x="7169150" y="3049588"/>
          <p14:tracePt t="182078" x="7169150" y="3041650"/>
          <p14:tracePt t="182078" x="7161213" y="3041650"/>
          <p14:tracePt t="182082" x="7161213" y="3033713"/>
          <p14:tracePt t="182086" x="7161213" y="3025775"/>
          <p14:tracePt t="182088" x="7161213" y="3017838"/>
          <p14:tracePt t="182091" x="7161213" y="3009900"/>
          <p14:tracePt t="182093" x="7161213" y="3001963"/>
          <p14:tracePt t="182098" x="7161213" y="2994025"/>
          <p14:tracePt t="182101" x="7161213" y="2986088"/>
          <p14:tracePt t="182101" x="7153275" y="2986088"/>
          <p14:tracePt t="182108" x="7153275" y="2978150"/>
          <p14:tracePt t="182111" x="7153275" y="2970213"/>
          <p14:tracePt t="182116" x="7153275" y="2962275"/>
          <p14:tracePt t="182122" x="7153275" y="2954338"/>
          <p14:tracePt t="182126" x="7153275" y="2946400"/>
          <p14:tracePt t="182133" x="7153275" y="2938463"/>
          <p14:tracePt t="182141" x="7153275" y="2930525"/>
          <p14:tracePt t="182141" x="7145338" y="2930525"/>
          <p14:tracePt t="182146" x="7145338" y="2924175"/>
          <p14:tracePt t="182150" x="7145338" y="2916238"/>
          <p14:tracePt t="182155" x="7145338" y="2908300"/>
          <p14:tracePt t="182158" x="7145338" y="2900363"/>
          <p14:tracePt t="182163" x="7145338" y="2892425"/>
          <p14:tracePt t="182169" x="7145338" y="2884488"/>
          <p14:tracePt t="182170" x="7145338" y="2876550"/>
          <p14:tracePt t="182175" x="7145338" y="2868613"/>
          <p14:tracePt t="182176" x="7145338" y="2860675"/>
          <p14:tracePt t="182179" x="7145338" y="2852738"/>
          <p14:tracePt t="182181" x="7145338" y="2844800"/>
          <p14:tracePt t="182184" x="7145338" y="2836863"/>
          <p14:tracePt t="182185" x="7145338" y="2828925"/>
          <p14:tracePt t="182187" x="7145338" y="2820988"/>
          <p14:tracePt t="182189" x="7145338" y="2813050"/>
          <p14:tracePt t="182191" x="7145338" y="2805113"/>
          <p14:tracePt t="182193" x="7145338" y="2798763"/>
          <p14:tracePt t="182194" x="7145338" y="2790825"/>
          <p14:tracePt t="182196" x="7145338" y="2782888"/>
          <p14:tracePt t="182198" x="7145338" y="2774950"/>
          <p14:tracePt t="182199" x="7145338" y="2767013"/>
          <p14:tracePt t="182201" x="7145338" y="2759075"/>
          <p14:tracePt t="182203" x="7153275" y="2751138"/>
          <p14:tracePt t="182204" x="7153275" y="2743200"/>
          <p14:tracePt t="182206" x="7153275" y="2735263"/>
          <p14:tracePt t="182208" x="7153275" y="2727325"/>
          <p14:tracePt t="182209" x="7153275" y="2719388"/>
          <p14:tracePt t="182211" x="7153275" y="2711450"/>
          <p14:tracePt t="182213" x="7153275" y="2703513"/>
          <p14:tracePt t="182214" x="7153275" y="2695575"/>
          <p14:tracePt t="182218" x="7153275" y="2687638"/>
          <p14:tracePt t="182219" x="7153275" y="2681288"/>
          <p14:tracePt t="182222" x="7153275" y="2673350"/>
          <p14:tracePt t="182223" x="7153275" y="2665413"/>
          <p14:tracePt t="182225" x="7153275" y="2657475"/>
          <p14:tracePt t="182227" x="7153275" y="2649538"/>
          <p14:tracePt t="182230" x="7153275" y="2641600"/>
          <p14:tracePt t="182234" x="7153275" y="2633663"/>
          <p14:tracePt t="182235" x="7153275" y="2625725"/>
          <p14:tracePt t="182239" x="7153275" y="2617788"/>
          <p14:tracePt t="182240" x="7153275" y="2609850"/>
          <p14:tracePt t="182246" x="7153275" y="2601913"/>
          <p14:tracePt t="182248" x="7153275" y="2593975"/>
          <p14:tracePt t="182250" x="7145338" y="2593975"/>
          <p14:tracePt t="182254" x="7145338" y="2586038"/>
          <p14:tracePt t="182259" x="7145338" y="2578100"/>
          <p14:tracePt t="182264" x="7145338" y="2570163"/>
          <p14:tracePt t="182268" x="7137400" y="2570163"/>
          <p14:tracePt t="182269" x="7137400" y="2562225"/>
          <p14:tracePt t="182275" x="7137400" y="2555875"/>
          <p14:tracePt t="182275" x="7131050" y="2555875"/>
          <p14:tracePt t="182284" x="7131050" y="2547938"/>
          <p14:tracePt t="182289" x="7131050" y="2540000"/>
          <p14:tracePt t="182290" x="7123113" y="2540000"/>
          <p14:tracePt t="182297" x="7115175" y="2540000"/>
          <p14:tracePt t="182297" x="7115175" y="2532063"/>
          <p14:tracePt t="182302" x="7115175" y="2524125"/>
          <p14:tracePt t="182308" x="7107238" y="2516188"/>
          <p14:tracePt t="182311" x="7107238" y="2508250"/>
          <p14:tracePt t="182316" x="7107238" y="2500313"/>
          <p14:tracePt t="182320" x="7099300" y="2500313"/>
          <p14:tracePt t="182321" x="7099300" y="2492375"/>
          <p14:tracePt t="182322" x="7091363" y="2492375"/>
          <p14:tracePt t="182325" x="7091363" y="2484438"/>
          <p14:tracePt t="182326" x="7083425" y="2484438"/>
          <p14:tracePt t="182330" x="7075488" y="2484438"/>
          <p14:tracePt t="182336" x="7075488" y="2476500"/>
          <p14:tracePt t="182336" x="7067550" y="2476500"/>
          <p14:tracePt t="182338" x="7067550" y="2468563"/>
          <p14:tracePt t="182339" x="7059613" y="2468563"/>
          <p14:tracePt t="182343" x="7059613" y="2460625"/>
          <p14:tracePt t="182344" x="7051675" y="2460625"/>
          <p14:tracePt t="182347" x="7043738" y="2452688"/>
          <p14:tracePt t="182348" x="7035800" y="2452688"/>
          <p14:tracePt t="182350" x="7027863" y="2452688"/>
          <p14:tracePt t="182353" x="7019925" y="2452688"/>
          <p14:tracePt t="182354" x="7011988" y="2452688"/>
          <p14:tracePt t="182355" x="7005638" y="2444750"/>
          <p14:tracePt t="182358" x="6997700" y="2444750"/>
          <p14:tracePt t="182358" x="6989763" y="2444750"/>
          <p14:tracePt t="182361" x="6973888" y="2444750"/>
          <p14:tracePt t="182363" x="6965950" y="2444750"/>
          <p14:tracePt t="182363" x="6958013" y="2444750"/>
          <p14:tracePt t="182365" x="6950075" y="2444750"/>
          <p14:tracePt t="182365" x="6942138" y="2444750"/>
          <p14:tracePt t="182366" x="6934200" y="2444750"/>
          <p14:tracePt t="182367" x="6926263" y="2444750"/>
          <p14:tracePt t="182368" x="6918325" y="2444750"/>
          <p14:tracePt t="182369" x="6910388" y="2444750"/>
          <p14:tracePt t="182370" x="6902450" y="2444750"/>
          <p14:tracePt t="182371" x="6894513" y="2444750"/>
          <p14:tracePt t="182372" x="6888163" y="2444750"/>
          <p14:tracePt t="182373" x="6880225" y="2444750"/>
          <p14:tracePt t="182374" x="6864350" y="2444750"/>
          <p14:tracePt t="182375" x="6856413" y="2444750"/>
          <p14:tracePt t="182376" x="6848475" y="2444750"/>
          <p14:tracePt t="182378" x="6840538" y="2444750"/>
          <p14:tracePt t="182379" x="6832600" y="2444750"/>
          <p14:tracePt t="182380" x="6824663" y="2444750"/>
          <p14:tracePt t="182380" x="6816725" y="2444750"/>
          <p14:tracePt t="182382" x="6808788" y="2444750"/>
          <p14:tracePt t="182383" x="6792913" y="2444750"/>
          <p14:tracePt t="182383" x="6784975" y="2444750"/>
          <p14:tracePt t="182384" x="6777038" y="2444750"/>
          <p14:tracePt t="182385" x="6769100" y="2444750"/>
          <p14:tracePt t="182386" x="6762750" y="2444750"/>
          <p14:tracePt t="182388" x="6754813" y="2444750"/>
          <p14:tracePt t="182388" x="6738938" y="2444750"/>
          <p14:tracePt t="182389" x="6731000" y="2444750"/>
          <p14:tracePt t="182390" x="6723063" y="2444750"/>
          <p14:tracePt t="182391" x="6715125" y="2444750"/>
          <p14:tracePt t="182393" x="6707188" y="2444750"/>
          <p14:tracePt t="182393" x="6699250" y="2444750"/>
          <p14:tracePt t="182394" x="6691313" y="2444750"/>
          <p14:tracePt t="182396" x="6683375" y="2444750"/>
          <p14:tracePt t="182396" x="6675438" y="2444750"/>
          <p14:tracePt t="182398" x="6667500" y="2444750"/>
          <p14:tracePt t="182398" x="6651625" y="2452688"/>
          <p14:tracePt t="182400" x="6645275" y="2452688"/>
          <p14:tracePt t="182401" x="6637338" y="2452688"/>
          <p14:tracePt t="182402" x="6629400" y="2452688"/>
          <p14:tracePt t="182403" x="6621463" y="2452688"/>
          <p14:tracePt t="182404" x="6613525" y="2452688"/>
          <p14:tracePt t="182405" x="6605588" y="2460625"/>
          <p14:tracePt t="182406" x="6597650" y="2460625"/>
          <p14:tracePt t="182409" x="6589713" y="2460625"/>
          <p14:tracePt t="182409" x="6581775" y="2460625"/>
          <p14:tracePt t="182410" x="6573838" y="2460625"/>
          <p14:tracePt t="182413" x="6565900" y="2460625"/>
          <p14:tracePt t="182414" x="6557963" y="2468563"/>
          <p14:tracePt t="182415" x="6550025" y="2468563"/>
          <p14:tracePt t="182416" x="6542088" y="2468563"/>
          <p14:tracePt t="182417" x="6534150" y="2468563"/>
          <p14:tracePt t="182418" x="6526213" y="2468563"/>
          <p14:tracePt t="182422" x="6519863" y="2476500"/>
          <p14:tracePt t="182423" x="6511925" y="2476500"/>
          <p14:tracePt t="182424" x="6503988" y="2476500"/>
          <p14:tracePt t="182427" x="6496050" y="2476500"/>
          <p14:tracePt t="182427" x="6488113" y="2476500"/>
          <p14:tracePt t="182429" x="6480175" y="2476500"/>
          <p14:tracePt t="182432" x="6472238" y="2476500"/>
          <p14:tracePt t="182436" x="6464300" y="2484438"/>
          <p14:tracePt t="182437" x="6456363" y="2484438"/>
          <p14:tracePt t="182441" x="6448425" y="2484438"/>
          <p14:tracePt t="182445" x="6440488" y="2484438"/>
          <p14:tracePt t="182448" x="6432550" y="2484438"/>
          <p14:tracePt t="182462" x="6424613" y="2484438"/>
          <p14:tracePt t="182706" x="6432550" y="2484438"/>
          <p14:tracePt t="182707" x="6432550" y="2492375"/>
          <p14:tracePt t="182708" x="6440488" y="2492375"/>
          <p14:tracePt t="182713" x="6448425" y="2492375"/>
          <p14:tracePt t="182717" x="6456363" y="2492375"/>
          <p14:tracePt t="182721" x="6464300" y="2500313"/>
          <p14:tracePt t="182724" x="6464300" y="2508250"/>
          <p14:tracePt t="182724" x="6472238" y="2508250"/>
          <p14:tracePt t="182726" x="6480175" y="2508250"/>
          <p14:tracePt t="182730" x="6488113" y="2516188"/>
          <p14:tracePt t="182732" x="6496050" y="2516188"/>
          <p14:tracePt t="182735" x="6503988" y="2516188"/>
          <p14:tracePt t="182736" x="6511925" y="2524125"/>
          <p14:tracePt t="182742" x="6519863" y="2532063"/>
          <p14:tracePt t="182746" x="6526213" y="2532063"/>
          <p14:tracePt t="182747" x="6534150" y="2532063"/>
          <p14:tracePt t="182750" x="6542088" y="2532063"/>
          <p14:tracePt t="182750" x="6542088" y="2540000"/>
          <p14:tracePt t="182751" x="6550025" y="2540000"/>
          <p14:tracePt t="182753" x="6557963" y="2547938"/>
          <p14:tracePt t="182755" x="6565900" y="2547938"/>
          <p14:tracePt t="182757" x="6565900" y="2555875"/>
          <p14:tracePt t="182757" x="6573838" y="2555875"/>
          <p14:tracePt t="182758" x="6573838" y="2562225"/>
          <p14:tracePt t="182760" x="6581775" y="2562225"/>
          <p14:tracePt t="182760" x="6589713" y="2570163"/>
          <p14:tracePt t="182763" x="6597650" y="2570163"/>
          <p14:tracePt t="182764" x="6605588" y="2570163"/>
          <p14:tracePt t="182764" x="6605588" y="2578100"/>
          <p14:tracePt t="182765" x="6613525" y="2586038"/>
          <p14:tracePt t="182767" x="6621463" y="2586038"/>
          <p14:tracePt t="182780" x="6738938" y="2657475"/>
          <p14:tracePt t="182782" x="6746875" y="2657475"/>
          <p14:tracePt t="182783" x="6762750" y="2665413"/>
          <p14:tracePt t="182783" x="6769100" y="2673350"/>
          <p14:tracePt t="182784" x="6777038" y="2681288"/>
          <p14:tracePt t="182785" x="6784975" y="2681288"/>
          <p14:tracePt t="182786" x="6800850" y="2687638"/>
          <p14:tracePt t="182787" x="6808788" y="2687638"/>
          <p14:tracePt t="182788" x="6816725" y="2695575"/>
          <p14:tracePt t="182789" x="6832600" y="2703513"/>
          <p14:tracePt t="182790" x="6840538" y="2711450"/>
          <p14:tracePt t="182791" x="6848475" y="2711450"/>
          <p14:tracePt t="182792" x="6856413" y="2711450"/>
          <p14:tracePt t="182793" x="6872288" y="2719388"/>
          <p14:tracePt t="182794" x="6880225" y="2727325"/>
          <p14:tracePt t="182796" x="6888163" y="2727325"/>
          <p14:tracePt t="182797" x="6902450" y="2735263"/>
          <p14:tracePt t="182798" x="6918325" y="2743200"/>
          <p14:tracePt t="182799" x="6926263" y="2743200"/>
          <p14:tracePt t="182800" x="6934200" y="2751138"/>
          <p14:tracePt t="182801" x="6950075" y="2759075"/>
          <p14:tracePt t="182802" x="6958013" y="2759075"/>
          <p14:tracePt t="182803" x="6973888" y="2767013"/>
          <p14:tracePt t="182804" x="6981825" y="2767013"/>
          <p14:tracePt t="182805" x="6989763" y="2767013"/>
          <p14:tracePt t="182806" x="7005638" y="2774950"/>
          <p14:tracePt t="182807" x="7011988" y="2782888"/>
          <p14:tracePt t="182808" x="7027863" y="2782888"/>
          <p14:tracePt t="182809" x="7035800" y="2790825"/>
          <p14:tracePt t="182810" x="7043738" y="2798763"/>
          <p14:tracePt t="182811" x="7051675" y="2798763"/>
          <p14:tracePt t="182813" x="7067550" y="2798763"/>
          <p14:tracePt t="182813" x="7075488" y="2805113"/>
          <p14:tracePt t="182815" x="7083425" y="2805113"/>
          <p14:tracePt t="182816" x="7099300" y="2813050"/>
          <p14:tracePt t="182816" x="7107238" y="2813050"/>
          <p14:tracePt t="182817" x="7115175" y="2813050"/>
          <p14:tracePt t="182818" x="7123113" y="2820988"/>
          <p14:tracePt t="182819" x="7131050" y="2820988"/>
          <p14:tracePt t="182820" x="7145338" y="2828925"/>
          <p14:tracePt t="182821" x="7153275" y="2828925"/>
          <p14:tracePt t="182822" x="7161213" y="2828925"/>
          <p14:tracePt t="182823" x="7169150" y="2836863"/>
          <p14:tracePt t="182824" x="7177088" y="2836863"/>
          <p14:tracePt t="182825" x="7185025" y="2836863"/>
          <p14:tracePt t="182826" x="7192963" y="2836863"/>
          <p14:tracePt t="182827" x="7200900" y="2844800"/>
          <p14:tracePt t="182828" x="7208838" y="2844800"/>
          <p14:tracePt t="182831" x="7216775" y="2844800"/>
          <p14:tracePt t="182831" x="7224713" y="2852738"/>
          <p14:tracePt t="182834" x="7232650" y="2852738"/>
          <p14:tracePt t="182835" x="7240588" y="2852738"/>
          <p14:tracePt t="182836" x="7248525" y="2852738"/>
          <p14:tracePt t="182838" x="7248525" y="2860675"/>
          <p14:tracePt t="182840" x="7254875" y="2860675"/>
          <p14:tracePt t="182841" x="7262813" y="2860675"/>
          <p14:tracePt t="182845" x="7270750" y="2860675"/>
          <p14:tracePt t="182847" x="7278688" y="2860675"/>
          <p14:tracePt t="182850" x="7286625" y="2860675"/>
          <p14:tracePt t="182854" x="7294563" y="2860675"/>
          <p14:tracePt t="182861" x="7302500" y="2860675"/>
          <p14:tracePt t="182865" x="7302500" y="2868613"/>
          <p14:tracePt t="182886" x="7310438" y="2868613"/>
          <p14:tracePt t="182891" x="7310438" y="2876550"/>
          <p14:tracePt t="182891" x="7318375" y="2876550"/>
          <p14:tracePt t="182893" x="7318375" y="2884488"/>
          <p14:tracePt t="182896" x="7318375" y="2892425"/>
          <p14:tracePt t="182899" x="7318375" y="2900363"/>
          <p14:tracePt t="182900" x="7326313" y="2900363"/>
          <p14:tracePt t="182901" x="7326313" y="2908300"/>
          <p14:tracePt t="182903" x="7334250" y="2916238"/>
          <p14:tracePt t="182905" x="7334250" y="2924175"/>
          <p14:tracePt t="182907" x="7342188" y="2924175"/>
          <p14:tracePt t="182909" x="7342188" y="2930525"/>
          <p14:tracePt t="182910" x="7342188" y="2938463"/>
          <p14:tracePt t="182913" x="7350125" y="2946400"/>
          <p14:tracePt t="182915" x="7350125" y="2954338"/>
          <p14:tracePt t="182918" x="7350125" y="2962275"/>
          <p14:tracePt t="182921" x="7358063" y="2970213"/>
          <p14:tracePt t="182922" x="7358063" y="2978150"/>
          <p14:tracePt t="182924" x="7366000" y="2986088"/>
          <p14:tracePt t="182927" x="7366000" y="2994025"/>
          <p14:tracePt t="182928" x="7366000" y="3001963"/>
          <p14:tracePt t="182930" x="7366000" y="3009900"/>
          <p14:tracePt t="182933" x="7373938" y="3017838"/>
          <p14:tracePt t="182934" x="7373938" y="3025775"/>
          <p14:tracePt t="182937" x="7373938" y="3033713"/>
          <p14:tracePt t="182939" x="7380288" y="3041650"/>
          <p14:tracePt t="182940" x="7380288" y="3049588"/>
          <p14:tracePt t="182941" x="7388225" y="3049588"/>
          <p14:tracePt t="182943" x="7388225" y="3055938"/>
          <p14:tracePt t="182944" x="7388225" y="3063875"/>
          <p14:tracePt t="182946" x="7396163" y="3063875"/>
          <p14:tracePt t="182948" x="7396163" y="3071813"/>
          <p14:tracePt t="182948" x="7404100" y="3079750"/>
          <p14:tracePt t="182952" x="7404100" y="3087688"/>
          <p14:tracePt t="182952" x="7412038" y="3095625"/>
          <p14:tracePt t="182955" x="7412038" y="3103563"/>
          <p14:tracePt t="182956" x="7419975" y="3111500"/>
          <p14:tracePt t="182956" x="7419975" y="3119438"/>
          <p14:tracePt t="182959" x="7419975" y="3127375"/>
          <p14:tracePt t="182959" x="7427913" y="3135313"/>
          <p14:tracePt t="182960" x="7427913" y="3143250"/>
          <p14:tracePt t="182961" x="7427913" y="3151188"/>
          <p14:tracePt t="182963" x="7435850" y="3159125"/>
          <p14:tracePt t="182965" x="7443788" y="3167063"/>
          <p14:tracePt t="182965" x="7443788" y="3175000"/>
          <p14:tracePt t="182966" x="7443788" y="3181350"/>
          <p14:tracePt t="182967" x="7443788" y="3189288"/>
          <p14:tracePt t="182968" x="7451725" y="3197225"/>
          <p14:tracePt t="182969" x="7451725" y="3205163"/>
          <p14:tracePt t="182970" x="7459663" y="3213100"/>
          <p14:tracePt t="182971" x="7459663" y="3221038"/>
          <p14:tracePt t="182973" x="7459663" y="3228975"/>
          <p14:tracePt t="182973" x="7459663" y="3236913"/>
          <p14:tracePt t="182974" x="7467600" y="3244850"/>
          <p14:tracePt t="182975" x="7467600" y="3252788"/>
          <p14:tracePt t="182976" x="7467600" y="3260725"/>
          <p14:tracePt t="182977" x="7475538" y="3268663"/>
          <p14:tracePt t="182978" x="7475538" y="3276600"/>
          <p14:tracePt t="182980" x="7475538" y="3284538"/>
          <p14:tracePt t="182980" x="7475538" y="3292475"/>
          <p14:tracePt t="182981" x="7475538" y="3300413"/>
          <p14:tracePt t="182983" x="7483475" y="3314700"/>
          <p14:tracePt t="182986" x="7483475" y="3322638"/>
          <p14:tracePt t="182986" x="7483475" y="3330575"/>
          <p14:tracePt t="182987" x="7491413" y="3330575"/>
          <p14:tracePt t="182988" x="7491413" y="3338513"/>
          <p14:tracePt t="182990" x="7491413" y="3346450"/>
          <p14:tracePt t="182992" x="7491413" y="3354388"/>
          <p14:tracePt t="182994" x="7491413" y="3362325"/>
          <p14:tracePt t="182994" x="7497763" y="3370263"/>
          <p14:tracePt t="182998" x="7497763" y="3378200"/>
          <p14:tracePt t="182999" x="7497763" y="3386138"/>
          <p14:tracePt t="183004" x="7505700" y="3394075"/>
          <p14:tracePt t="183006" x="7505700" y="3402013"/>
          <p14:tracePt t="183009" x="7505700" y="3409950"/>
          <p14:tracePt t="183009" x="7513638" y="3409950"/>
          <p14:tracePt t="183012" x="7513638" y="3417888"/>
          <p14:tracePt t="183017" x="7513638" y="3425825"/>
          <p14:tracePt t="183022" x="7521575" y="3432175"/>
          <p14:tracePt t="183026" x="7521575" y="3440113"/>
          <p14:tracePt t="183029" x="7529513" y="3440113"/>
          <p14:tracePt t="183152" x="7521575" y="3432175"/>
          <p14:tracePt t="183155" x="7521575" y="3425825"/>
          <p14:tracePt t="183156" x="7513638" y="3425825"/>
          <p14:tracePt t="183158" x="7505700" y="3417888"/>
          <p14:tracePt t="183160" x="7497763" y="3409950"/>
          <p14:tracePt t="183163" x="7491413" y="3402013"/>
          <p14:tracePt t="183163" x="7483475" y="3394075"/>
          <p14:tracePt t="183164" x="7475538" y="3394075"/>
          <p14:tracePt t="183165" x="7475538" y="3386138"/>
          <p14:tracePt t="183166" x="7467600" y="3386138"/>
          <p14:tracePt t="183168" x="7459663" y="3378200"/>
          <p14:tracePt t="183169" x="7451725" y="3378200"/>
          <p14:tracePt t="183169" x="7443788" y="3370263"/>
          <p14:tracePt t="183170" x="7435850" y="3370263"/>
          <p14:tracePt t="183171" x="7427913" y="3362325"/>
          <p14:tracePt t="183173" x="7419975" y="3362325"/>
          <p14:tracePt t="183173" x="7412038" y="3354388"/>
          <p14:tracePt t="183176" x="7396163" y="3346450"/>
          <p14:tracePt t="183176" x="7388225" y="3338513"/>
          <p14:tracePt t="183178" x="7380288" y="3338513"/>
          <p14:tracePt t="183178" x="7373938" y="3330575"/>
          <p14:tracePt t="183180" x="7358063" y="3322638"/>
          <p14:tracePt t="183182" x="7342188" y="3314700"/>
          <p14:tracePt t="183182" x="7334250" y="3306763"/>
          <p14:tracePt t="183183" x="7326313" y="3306763"/>
          <p14:tracePt t="183184" x="7310438" y="3300413"/>
          <p14:tracePt t="183186" x="7302500" y="3300413"/>
          <p14:tracePt t="183186" x="7294563" y="3292475"/>
          <p14:tracePt t="183187" x="7286625" y="3292475"/>
          <p14:tracePt t="183188" x="7270750" y="3284538"/>
          <p14:tracePt t="183189" x="7262813" y="3284538"/>
          <p14:tracePt t="183190" x="7254875" y="3284538"/>
          <p14:tracePt t="183191" x="7248525" y="3276600"/>
          <p14:tracePt t="183192" x="7240588" y="3268663"/>
          <p14:tracePt t="183193" x="7232650" y="3268663"/>
          <p14:tracePt t="183194" x="7216775" y="3268663"/>
          <p14:tracePt t="183195" x="7208838" y="3260725"/>
          <p14:tracePt t="183197" x="7200900" y="3260725"/>
          <p14:tracePt t="183198" x="7192963" y="3252788"/>
          <p14:tracePt t="183199" x="7185025" y="3252788"/>
          <p14:tracePt t="183199" x="7169150" y="3252788"/>
          <p14:tracePt t="183200" x="7161213" y="3244850"/>
          <p14:tracePt t="183203" x="7145338" y="3236913"/>
          <p14:tracePt t="183204" x="7137400" y="3236913"/>
          <p14:tracePt t="183204" x="7131050" y="3236913"/>
          <p14:tracePt t="183206" x="7123113" y="3236913"/>
          <p14:tracePt t="183206" x="7115175" y="3228975"/>
          <p14:tracePt t="183207" x="7107238" y="3228975"/>
          <p14:tracePt t="183208" x="7091363" y="3228975"/>
          <p14:tracePt t="183210" x="7075488" y="3228975"/>
          <p14:tracePt t="183212" x="7067550" y="3228975"/>
          <p14:tracePt t="183213" x="7059613" y="3221038"/>
          <p14:tracePt t="183213" x="7051675" y="3221038"/>
          <p14:tracePt t="183214" x="7043738" y="3221038"/>
          <p14:tracePt t="183215" x="7027863" y="3213100"/>
          <p14:tracePt t="183216" x="7019925" y="3213100"/>
          <p14:tracePt t="183217" x="7011988" y="3213100"/>
          <p14:tracePt t="183218" x="7005638" y="3213100"/>
          <p14:tracePt t="183219" x="6989763" y="3213100"/>
          <p14:tracePt t="183221" x="6981825" y="3213100"/>
          <p14:tracePt t="183221" x="6973888" y="3213100"/>
          <p14:tracePt t="183222" x="6965950" y="3205163"/>
          <p14:tracePt t="183223" x="6958013" y="3205163"/>
          <p14:tracePt t="183224" x="6950075" y="3205163"/>
          <p14:tracePt t="183225" x="6934200" y="3205163"/>
          <p14:tracePt t="183226" x="6926263" y="3197225"/>
          <p14:tracePt t="183228" x="6918325" y="3197225"/>
          <p14:tracePt t="183228" x="6910388" y="3197225"/>
          <p14:tracePt t="183229" x="6894513" y="3197225"/>
          <p14:tracePt t="183230" x="6888163" y="3197225"/>
          <p14:tracePt t="183231" x="6880225" y="3197225"/>
          <p14:tracePt t="183233" x="6864350" y="3189288"/>
          <p14:tracePt t="183233" x="6856413" y="3189288"/>
          <p14:tracePt t="183234" x="6840538" y="3189288"/>
          <p14:tracePt t="183235" x="6832600" y="3189288"/>
          <p14:tracePt t="183236" x="6824663" y="3189288"/>
          <p14:tracePt t="183238" x="6808788" y="3181350"/>
          <p14:tracePt t="183239" x="6800850" y="3181350"/>
          <p14:tracePt t="183239" x="6784975" y="3181350"/>
          <p14:tracePt t="183240" x="6777038" y="3181350"/>
          <p14:tracePt t="183241" x="6769100" y="3181350"/>
          <p14:tracePt t="183243" x="6754813" y="3175000"/>
          <p14:tracePt t="183243" x="6738938" y="3175000"/>
          <p14:tracePt t="183244" x="6731000" y="3175000"/>
          <p14:tracePt t="183246" x="6723063" y="3167063"/>
          <p14:tracePt t="183247" x="6707188" y="3167063"/>
          <p14:tracePt t="183248" x="6699250" y="3159125"/>
          <p14:tracePt t="183248" x="6683375" y="3159125"/>
          <p14:tracePt t="183249" x="6667500" y="3159125"/>
          <p14:tracePt t="183250" x="6659563" y="3151188"/>
          <p14:tracePt t="183251" x="6651625" y="3151188"/>
          <p14:tracePt t="183253" x="6637338" y="3143250"/>
          <p14:tracePt t="183253" x="6629400" y="3143250"/>
          <p14:tracePt t="183254" x="6613525" y="3143250"/>
          <p14:tracePt t="183256" x="6597650" y="3135313"/>
          <p14:tracePt t="183256" x="6581775" y="3135313"/>
          <p14:tracePt t="183257" x="6573838" y="3127375"/>
          <p14:tracePt t="183258" x="6565900" y="3127375"/>
          <p14:tracePt t="183259" x="6550025" y="3127375"/>
          <p14:tracePt t="183260" x="6534150" y="3119438"/>
          <p14:tracePt t="183261" x="6526213" y="3111500"/>
          <p14:tracePt t="183263" x="6511925" y="3111500"/>
          <p14:tracePt t="183264" x="6503988" y="3111500"/>
          <p14:tracePt t="183264" x="6488113" y="3103563"/>
          <p14:tracePt t="183265" x="6472238" y="3095625"/>
          <p14:tracePt t="183266" x="6464300" y="3095625"/>
          <p14:tracePt t="183267" x="6448425" y="3087688"/>
          <p14:tracePt t="183269" x="6432550" y="3087688"/>
          <p14:tracePt t="183269" x="6416675" y="3079750"/>
          <p14:tracePt t="183270" x="6408738" y="3079750"/>
          <p14:tracePt t="183271" x="6394450" y="3071813"/>
          <p14:tracePt t="183273" x="6378575" y="3071813"/>
          <p14:tracePt t="183273" x="6362700" y="3063875"/>
          <p14:tracePt t="183274" x="6354763" y="3055938"/>
          <p14:tracePt t="183275" x="6338888" y="3055938"/>
          <p14:tracePt t="183276" x="6323013" y="3049588"/>
          <p14:tracePt t="183277" x="6307138" y="3049588"/>
          <p14:tracePt t="183278" x="6291263" y="3041650"/>
          <p14:tracePt t="183280" x="6276975" y="3041650"/>
          <p14:tracePt t="183280" x="6261100" y="3033713"/>
          <p14:tracePt t="183281" x="6245225" y="3033713"/>
          <p14:tracePt t="183282" x="6229350" y="3025775"/>
          <p14:tracePt t="183283" x="6213475" y="3017838"/>
          <p14:tracePt t="183284" x="6189663" y="3017838"/>
          <p14:tracePt t="183285" x="6181725" y="3017838"/>
          <p14:tracePt t="183286" x="6165850" y="3009900"/>
          <p14:tracePt t="183287" x="6143625" y="3001963"/>
          <p14:tracePt t="183288" x="6127750" y="3001963"/>
          <p14:tracePt t="183290" x="6103938" y="2994025"/>
          <p14:tracePt t="183291" x="6088063" y="2986088"/>
          <p14:tracePt t="183291" x="6064250" y="2986088"/>
          <p14:tracePt t="183292" x="6048375" y="2986088"/>
          <p14:tracePt t="183293" x="6034088" y="2986088"/>
          <p14:tracePt t="183294" x="6010275" y="2978150"/>
          <p14:tracePt t="183296" x="5986463" y="2978150"/>
          <p14:tracePt t="183296" x="5970588" y="2970213"/>
          <p14:tracePt t="183298" x="5946775" y="2970213"/>
          <p14:tracePt t="183298" x="5930900" y="2970213"/>
          <p14:tracePt t="183300" x="5908675" y="2962275"/>
          <p14:tracePt t="183300" x="5884863" y="2962275"/>
          <p14:tracePt t="183301" x="5861050" y="2962275"/>
          <p14:tracePt t="183302" x="5837238" y="2954338"/>
          <p14:tracePt t="183303" x="5813425" y="2954338"/>
          <p14:tracePt t="183304" x="5791200" y="2946400"/>
          <p14:tracePt t="183305" x="5767388" y="2946400"/>
          <p14:tracePt t="183306" x="5743575" y="2946400"/>
          <p14:tracePt t="183308" x="5719763" y="2946400"/>
          <p14:tracePt t="183308" x="5688013" y="2938463"/>
          <p14:tracePt t="183309" x="5665788" y="2938463"/>
          <p14:tracePt t="183310" x="5641975" y="2930525"/>
          <p14:tracePt t="183311" x="5618163" y="2930525"/>
          <p14:tracePt t="183313" x="5594350" y="2930525"/>
          <p14:tracePt t="183314" x="5570538" y="2930525"/>
          <p14:tracePt t="183315" x="5546725" y="2924175"/>
          <p14:tracePt t="183316" x="5516563" y="2924175"/>
          <p14:tracePt t="183316" x="5492750" y="2916238"/>
          <p14:tracePt t="183317" x="5468938" y="2916238"/>
          <p14:tracePt t="183318" x="5437188" y="2916238"/>
          <p14:tracePt t="183319" x="5414963" y="2916238"/>
          <p14:tracePt t="183320" x="5383213" y="2916238"/>
          <p14:tracePt t="183321" x="5359400" y="2908300"/>
          <p14:tracePt t="183322" x="5327650" y="2908300"/>
          <p14:tracePt t="183323" x="5297488" y="2900363"/>
          <p14:tracePt t="183325" x="5265738" y="2900363"/>
          <p14:tracePt t="183325" x="5241925" y="2900363"/>
          <p14:tracePt t="183326" x="5210175" y="2900363"/>
          <p14:tracePt t="183327" x="5186363" y="2892425"/>
          <p14:tracePt t="183328" x="5156200" y="2892425"/>
          <p14:tracePt t="183330" x="5124450" y="2884488"/>
          <p14:tracePt t="183331" x="5092700" y="2884488"/>
          <p14:tracePt t="183331" x="5060950" y="2876550"/>
          <p14:tracePt t="183332" x="5038725" y="2876550"/>
          <p14:tracePt t="183333" x="5006975" y="2876550"/>
          <p14:tracePt t="183334" x="4975225" y="2868613"/>
          <p14:tracePt t="183335" x="4951413" y="2868613"/>
          <p14:tracePt t="183336" x="4921250" y="2860675"/>
          <p14:tracePt t="183337" x="4881563" y="2860675"/>
          <p14:tracePt t="183338" x="4849813" y="2860675"/>
          <p14:tracePt t="183339" x="4833938" y="2860675"/>
          <p14:tracePt t="183340" x="4803775" y="2860675"/>
          <p14:tracePt t="183342" x="4772025" y="2852738"/>
          <p14:tracePt t="183342" x="4740275" y="2852738"/>
          <p14:tracePt t="183343" x="4708525" y="2844800"/>
          <p14:tracePt t="183344" x="4678363" y="2844800"/>
          <p14:tracePt t="183346" x="4654550" y="2844800"/>
          <p14:tracePt t="183347" x="4622800" y="2844800"/>
          <p14:tracePt t="183348" x="4598988" y="2836863"/>
          <p14:tracePt t="183348" x="4568825" y="2836863"/>
          <p14:tracePt t="183349" x="4545013" y="2836863"/>
          <p14:tracePt t="183350" x="4513263" y="2836863"/>
          <p14:tracePt t="183351" x="4489450" y="2836863"/>
          <p14:tracePt t="183353" x="4457700" y="2828925"/>
          <p14:tracePt t="183353" x="4443413" y="2828925"/>
          <p14:tracePt t="183354" x="4411663" y="2828925"/>
          <p14:tracePt t="183355" x="4387850" y="2828925"/>
          <p14:tracePt t="183356" x="4364038" y="2820988"/>
          <p14:tracePt t="183357" x="4340225" y="2820988"/>
          <p14:tracePt t="183359" x="4318000" y="2820988"/>
          <p14:tracePt t="183359" x="4294188" y="2820988"/>
          <p14:tracePt t="183360" x="4278313" y="2820988"/>
          <p14:tracePt t="183361" x="4246563" y="2820988"/>
          <p14:tracePt t="183363" x="4230688" y="2820988"/>
          <p14:tracePt t="183364" x="4206875" y="2820988"/>
          <p14:tracePt t="183364" x="4184650" y="2813050"/>
          <p14:tracePt t="183365" x="4160838" y="2813050"/>
          <p14:tracePt t="183366" x="4144963" y="2813050"/>
          <p14:tracePt t="183368" x="4121150" y="2813050"/>
          <p14:tracePt t="183368" x="4105275" y="2813050"/>
          <p14:tracePt t="183369" x="4083050" y="2805113"/>
          <p14:tracePt t="183370" x="4067175" y="2805113"/>
          <p14:tracePt t="183371" x="4043363" y="2805113"/>
          <p14:tracePt t="183372" x="4027488" y="2805113"/>
          <p14:tracePt t="183373" x="4011613" y="2805113"/>
          <p14:tracePt t="183374" x="3987800" y="2805113"/>
          <p14:tracePt t="183376" x="3971925" y="2805113"/>
          <p14:tracePt t="183376" x="3949700" y="2805113"/>
          <p14:tracePt t="183377" x="3933825" y="2805113"/>
          <p14:tracePt t="183378" x="3910013" y="2805113"/>
          <p14:tracePt t="183379" x="3894138" y="2798763"/>
          <p14:tracePt t="183380" x="3886200" y="2798763"/>
          <p14:tracePt t="183381" x="3862388" y="2798763"/>
          <p14:tracePt t="183383" x="3840163" y="2798763"/>
          <p14:tracePt t="183383" x="3824288" y="2798763"/>
          <p14:tracePt t="183384" x="3808413" y="2790825"/>
          <p14:tracePt t="183385" x="3784600" y="2790825"/>
          <p14:tracePt t="183386" x="3776663" y="2790825"/>
          <p14:tracePt t="183387" x="3760788" y="2790825"/>
          <p14:tracePt t="183388" x="3736975" y="2790825"/>
          <p14:tracePt t="183389" x="3721100" y="2790825"/>
          <p14:tracePt t="183390" x="3706813" y="2790825"/>
          <p14:tracePt t="183391" x="3690938" y="2790825"/>
          <p14:tracePt t="183393" x="3667125" y="2790825"/>
          <p14:tracePt t="183394" x="3651250" y="2782888"/>
          <p14:tracePt t="183394" x="3635375" y="2782888"/>
          <p14:tracePt t="183396" x="3619500" y="2782888"/>
          <p14:tracePt t="183397" x="3603625" y="2782888"/>
          <p14:tracePt t="183397" x="3589338" y="2782888"/>
          <p14:tracePt t="183398" x="3565525" y="2782888"/>
          <p14:tracePt t="183400" x="3549650" y="2774950"/>
          <p14:tracePt t="183400" x="3533775" y="2774950"/>
          <p14:tracePt t="183401" x="3517900" y="2774950"/>
          <p14:tracePt t="183402" x="3502025" y="2774950"/>
          <p14:tracePt t="183403" x="3478213" y="2774950"/>
          <p14:tracePt t="183404" x="3463925" y="2767013"/>
          <p14:tracePt t="183405" x="3448050" y="2767013"/>
          <p14:tracePt t="183406" x="3432175" y="2767013"/>
          <p14:tracePt t="183407" x="3424238" y="2767013"/>
          <p14:tracePt t="183408" x="3400425" y="2767013"/>
          <p14:tracePt t="183410" x="3384550" y="2767013"/>
          <p14:tracePt t="183410" x="3368675" y="2767013"/>
          <p14:tracePt t="183411" x="3352800" y="2767013"/>
          <p14:tracePt t="183413" x="3338513" y="2767013"/>
          <p14:tracePt t="183413" x="3322638" y="2767013"/>
          <p14:tracePt t="183414" x="3306763" y="2767013"/>
          <p14:tracePt t="183415" x="3298825" y="2767013"/>
          <p14:tracePt t="183416" x="3282950" y="2759075"/>
          <p14:tracePt t="183417" x="3267075" y="2759075"/>
          <p14:tracePt t="183418" x="3251200" y="2759075"/>
          <p14:tracePt t="183419" x="3235325" y="2759075"/>
          <p14:tracePt t="183420" x="3221038" y="2759075"/>
          <p14:tracePt t="183421" x="3205163" y="2759075"/>
          <p14:tracePt t="183422" x="3189288" y="2759075"/>
          <p14:tracePt t="183423" x="3181350" y="2759075"/>
          <p14:tracePt t="183425" x="3165475" y="2759075"/>
          <p14:tracePt t="183425" x="3149600" y="2759075"/>
          <p14:tracePt t="183427" x="3141663" y="2759075"/>
          <p14:tracePt t="183427" x="3125788" y="2759075"/>
          <p14:tracePt t="183428" x="3117850" y="2759075"/>
          <p14:tracePt t="183430" x="3103563" y="2759075"/>
          <p14:tracePt t="183431" x="3087688" y="2759075"/>
          <p14:tracePt t="183431" x="3071813" y="2759075"/>
          <p14:tracePt t="183433" x="3055938" y="2759075"/>
          <p14:tracePt t="183433" x="3048000" y="2759075"/>
          <p14:tracePt t="183434" x="3032125" y="2759075"/>
          <p14:tracePt t="183435" x="3016250" y="2751138"/>
          <p14:tracePt t="183436" x="3008313" y="2751138"/>
          <p14:tracePt t="183437" x="2992438" y="2751138"/>
          <p14:tracePt t="183438" x="2978150" y="2751138"/>
          <p14:tracePt t="183439" x="2970213" y="2751138"/>
          <p14:tracePt t="183440" x="2954338" y="2751138"/>
          <p14:tracePt t="183441" x="2946400" y="2751138"/>
          <p14:tracePt t="183442" x="2930525" y="2751138"/>
          <p14:tracePt t="183444" x="2922588" y="2751138"/>
          <p14:tracePt t="183444" x="2914650" y="2751138"/>
          <p14:tracePt t="183446" x="2898775" y="2751138"/>
          <p14:tracePt t="183446" x="2890838" y="2751138"/>
          <p14:tracePt t="183447" x="2882900" y="2751138"/>
          <p14:tracePt t="183448" x="2874963" y="2751138"/>
          <p14:tracePt t="183449" x="2860675" y="2751138"/>
          <p14:tracePt t="183450" x="2852738" y="2751138"/>
          <p14:tracePt t="183451" x="2844800" y="2751138"/>
          <p14:tracePt t="183452" x="2836863" y="2751138"/>
          <p14:tracePt t="183453" x="2828925" y="2751138"/>
          <p14:tracePt t="183454" x="2820988" y="2751138"/>
          <p14:tracePt t="183456" x="2805113" y="2751138"/>
          <p14:tracePt t="183457" x="2797175" y="2751138"/>
          <p14:tracePt t="183458" x="2789238" y="2751138"/>
          <p14:tracePt t="183459" x="2781300" y="2751138"/>
          <p14:tracePt t="183462" x="2773363" y="2751138"/>
          <p14:tracePt t="183463" x="2765425" y="2751138"/>
          <p14:tracePt t="183466" x="2757488" y="2751138"/>
          <p14:tracePt t="183468" x="2749550" y="2751138"/>
          <p14:tracePt t="183473" x="2743200" y="2751138"/>
          <p14:tracePt t="183474" x="2743200" y="2743200"/>
          <p14:tracePt t="183477" x="2735263" y="2743200"/>
          <p14:tracePt t="183485" x="2727325" y="2743200"/>
          <p14:tracePt t="183506" x="2719388" y="2743200"/>
          <p14:tracePt t="183511" x="2711450" y="2743200"/>
          <p14:tracePt t="183516" x="2703513" y="2743200"/>
          <p14:tracePt t="183517" x="2695575" y="2743200"/>
          <p14:tracePt t="183521" x="2687638" y="2743200"/>
          <p14:tracePt t="183521" x="2679700" y="2743200"/>
          <p14:tracePt t="183523" x="2671763" y="2743200"/>
          <p14:tracePt t="183524" x="2663825" y="2743200"/>
          <p14:tracePt t="183527" x="2655888" y="2743200"/>
          <p14:tracePt t="183527" x="2655888" y="2751138"/>
          <p14:tracePt t="183528" x="2647950" y="2751138"/>
          <p14:tracePt t="183530" x="2640013" y="2751138"/>
          <p14:tracePt t="183532" x="2632075" y="2751138"/>
          <p14:tracePt t="183533" x="2624138" y="2751138"/>
          <p14:tracePt t="183533" x="2617788" y="2751138"/>
          <p14:tracePt t="183534" x="2609850" y="2751138"/>
          <p14:tracePt t="183535" x="2609850" y="2759075"/>
          <p14:tracePt t="183536" x="2601913" y="2759075"/>
          <p14:tracePt t="183537" x="2593975" y="2759075"/>
          <p14:tracePt t="183538" x="2586038" y="2759075"/>
          <p14:tracePt t="183539" x="2578100" y="2759075"/>
          <p14:tracePt t="183541" x="2570163" y="2759075"/>
          <p14:tracePt t="183541" x="2562225" y="2759075"/>
          <p14:tracePt t="183542" x="2554288" y="2759075"/>
          <p14:tracePt t="183543" x="2538413" y="2759075"/>
          <p14:tracePt t="183544" x="2530475" y="2767013"/>
          <p14:tracePt t="183547" x="2514600" y="2767013"/>
          <p14:tracePt t="183547" x="2506663" y="2767013"/>
          <p14:tracePt t="183548" x="2498725" y="2767013"/>
          <p14:tracePt t="183550" x="2484438" y="2767013"/>
          <p14:tracePt t="183550" x="2476500" y="2767013"/>
          <p14:tracePt t="183551" x="2460625" y="2774950"/>
          <p14:tracePt t="183553" x="2452688" y="2774950"/>
          <p14:tracePt t="183553" x="2444750" y="2774950"/>
          <p14:tracePt t="183554" x="2428875" y="2774950"/>
          <p14:tracePt t="183555" x="2420938" y="2774950"/>
          <p14:tracePt t="183556" x="2405063" y="2774950"/>
          <p14:tracePt t="183558" x="2389188" y="2782888"/>
          <p14:tracePt t="183558" x="2381250" y="2782888"/>
          <p14:tracePt t="183559" x="2366963" y="2782888"/>
          <p14:tracePt t="183560" x="2359025" y="2782888"/>
          <p14:tracePt t="183561" x="2343150" y="2782888"/>
          <p14:tracePt t="183563" x="2327275" y="2782888"/>
          <p14:tracePt t="183563" x="2311400" y="2782888"/>
          <p14:tracePt t="183565" x="2295525" y="2790825"/>
          <p14:tracePt t="183565" x="2287588" y="2790825"/>
          <p14:tracePt t="183566" x="2271713" y="2790825"/>
          <p14:tracePt t="183567" x="2255838" y="2790825"/>
          <p14:tracePt t="183568" x="2241550" y="2790825"/>
          <p14:tracePt t="183569" x="2225675" y="2798763"/>
          <p14:tracePt t="183570" x="2209800" y="2798763"/>
          <p14:tracePt t="183571" x="2193925" y="2798763"/>
          <p14:tracePt t="183572" x="2185988" y="2798763"/>
          <p14:tracePt t="183573" x="2162175" y="2798763"/>
          <p14:tracePt t="183575" x="2146300" y="2798763"/>
          <p14:tracePt t="183575" x="2138363" y="2805113"/>
          <p14:tracePt t="183576" x="2116138" y="2805113"/>
          <p14:tracePt t="183577" x="2100263" y="2805113"/>
          <p14:tracePt t="183578" x="2092325" y="2805113"/>
          <p14:tracePt t="183580" x="2076450" y="2805113"/>
          <p14:tracePt t="183580" x="2060575" y="2813050"/>
          <p14:tracePt t="183581" x="2036763" y="2813050"/>
          <p14:tracePt t="183582" x="2020888" y="2813050"/>
          <p14:tracePt t="183583" x="2012950" y="2813050"/>
          <p14:tracePt t="183584" x="1998663" y="2813050"/>
          <p14:tracePt t="183585" x="1982788" y="2813050"/>
          <p14:tracePt t="183586" x="1966913" y="2820988"/>
          <p14:tracePt t="183588" x="1951038" y="2820988"/>
          <p14:tracePt t="183588" x="1935163" y="2820988"/>
          <p14:tracePt t="183589" x="1919288" y="2820988"/>
          <p14:tracePt t="183590" x="1903413" y="2820988"/>
          <p14:tracePt t="183592" x="1895475" y="2820988"/>
          <p14:tracePt t="183592" x="1881188" y="2828925"/>
          <p14:tracePt t="183593" x="1865313" y="2828925"/>
          <p14:tracePt t="183594" x="1849438" y="2828925"/>
          <p14:tracePt t="183596" x="1841500" y="2828925"/>
          <p14:tracePt t="183596" x="1825625" y="2828925"/>
          <p14:tracePt t="183597" x="1809750" y="2828925"/>
          <p14:tracePt t="183598" x="1793875" y="2828925"/>
          <p14:tracePt t="183599" x="1778000" y="2828925"/>
          <p14:tracePt t="183600" x="1770063" y="2828925"/>
          <p14:tracePt t="183601" x="1755775" y="2828925"/>
          <p14:tracePt t="183603" x="1739900" y="2828925"/>
          <p14:tracePt t="183603" x="1724025" y="2836863"/>
          <p14:tracePt t="183604" x="1708150" y="2836863"/>
          <p14:tracePt t="183605" x="1700213" y="2836863"/>
          <p14:tracePt t="183606" x="1684338" y="2836863"/>
          <p14:tracePt t="183607" x="1676400" y="2836863"/>
          <p14:tracePt t="183609" x="1660525" y="2836863"/>
          <p14:tracePt t="183609" x="1652588" y="2836863"/>
          <p14:tracePt t="183610" x="1638300" y="2836863"/>
          <p14:tracePt t="183611" x="1630363" y="2836863"/>
          <p14:tracePt t="183613" x="1614488" y="2836863"/>
          <p14:tracePt t="183613" x="1606550" y="2836863"/>
          <p14:tracePt t="183615" x="1590675" y="2836863"/>
          <p14:tracePt t="183615" x="1582738" y="2836863"/>
          <p14:tracePt t="183616" x="1566863" y="2836863"/>
          <p14:tracePt t="183617" x="1558925" y="2844800"/>
          <p14:tracePt t="183618" x="1550988" y="2844800"/>
          <p14:tracePt t="183619" x="1535113" y="2844800"/>
          <p14:tracePt t="183620" x="1527175" y="2844800"/>
          <p14:tracePt t="183621" x="1520825" y="2844800"/>
          <p14:tracePt t="183622" x="1504950" y="2844800"/>
          <p14:tracePt t="183623" x="1497013" y="2844800"/>
          <p14:tracePt t="183624" x="1489075" y="2844800"/>
          <p14:tracePt t="183626" x="1481138" y="2844800"/>
          <p14:tracePt t="183628" x="1465263" y="2844800"/>
          <p14:tracePt t="183630" x="1457325" y="2844800"/>
          <p14:tracePt t="183630" x="1449388" y="2844800"/>
          <p14:tracePt t="183631" x="1441450" y="2844800"/>
          <p14:tracePt t="183633" x="1433513" y="2844800"/>
          <p14:tracePt t="183635" x="1425575" y="2844800"/>
          <p14:tracePt t="183637" x="1417638" y="2844800"/>
          <p14:tracePt t="183637" x="1409700" y="2844800"/>
          <p14:tracePt t="183641" x="1401763" y="2844800"/>
          <p14:tracePt t="183641" x="1395413" y="2844800"/>
          <p14:tracePt t="183648" x="1387475" y="2844800"/>
          <p14:tracePt t="183655" x="1379538" y="2844800"/>
          <p14:tracePt t="183665" x="1371600" y="2844800"/>
          <p14:tracePt t="183669" x="1371600" y="2836863"/>
          <p14:tracePt t="183669" x="1363663" y="2836863"/>
          <p14:tracePt t="183675" x="1355725" y="2836863"/>
          <p14:tracePt t="183678" x="1347788" y="2836863"/>
          <p14:tracePt t="183679" x="1347788" y="2828925"/>
          <p14:tracePt t="183680" x="1339850" y="2828925"/>
          <p14:tracePt t="183683" x="1339850" y="2820988"/>
          <p14:tracePt t="183684" x="1331913" y="2820988"/>
          <p14:tracePt t="183688" x="1323975" y="2820988"/>
          <p14:tracePt t="183688" x="1323975" y="2813050"/>
          <p14:tracePt t="183691" x="1316038" y="2805113"/>
          <p14:tracePt t="183694" x="1308100" y="2805113"/>
          <p14:tracePt t="183696" x="1308100" y="2798763"/>
          <p14:tracePt t="183699" x="1300163" y="2798763"/>
          <p14:tracePt t="183699" x="1300163" y="2790825"/>
          <p14:tracePt t="183703" x="1292225" y="2790825"/>
          <p14:tracePt t="183705" x="1292225" y="2782888"/>
          <p14:tracePt t="183707" x="1284288" y="2782888"/>
          <p14:tracePt t="183707" x="1284288" y="2774950"/>
          <p14:tracePt t="183711" x="1277938" y="2774950"/>
          <p14:tracePt t="183713" x="1277938" y="2767013"/>
          <p14:tracePt t="183714" x="1270000" y="2767013"/>
          <p14:tracePt t="183718" x="1262063" y="2759075"/>
          <p14:tracePt t="183720" x="1262063" y="2751138"/>
          <p14:tracePt t="183722" x="1254125" y="2751138"/>
          <p14:tracePt t="183744" x="1254125" y="2743200"/>
          <p14:tracePt t="183751" x="1254125" y="2735263"/>
          <p14:tracePt t="183755" x="1254125" y="2727325"/>
          <p14:tracePt t="183756" x="1254125" y="2719388"/>
          <p14:tracePt t="183761" x="1254125" y="2711450"/>
          <p14:tracePt t="183763" x="1254125" y="2703513"/>
          <p14:tracePt t="183767" x="1254125" y="2695575"/>
          <p14:tracePt t="183767" x="1262063" y="2695575"/>
          <p14:tracePt t="183771" x="1262063" y="2687638"/>
          <p14:tracePt t="183771" x="1270000" y="2687638"/>
          <p14:tracePt t="183773" x="1270000" y="2681288"/>
          <p14:tracePt t="183774" x="1277938" y="2681288"/>
          <p14:tracePt t="183779" x="1284288" y="2681288"/>
          <p14:tracePt t="183780" x="1284288" y="2673350"/>
          <p14:tracePt t="183781" x="1292225" y="2673350"/>
          <p14:tracePt t="183784" x="1292225" y="2665413"/>
          <p14:tracePt t="183788" x="1300163" y="2657475"/>
          <p14:tracePt t="183790" x="1300163" y="2649538"/>
          <p14:tracePt t="183792" x="1308100" y="2649538"/>
          <p14:tracePt t="183793" x="1308100" y="2641600"/>
          <p14:tracePt t="183794" x="1316038" y="2641600"/>
          <p14:tracePt t="183799" x="1323975" y="2641600"/>
          <p14:tracePt t="183800" x="1323975" y="2633663"/>
          <p14:tracePt t="183800" x="1331913" y="2633663"/>
          <p14:tracePt t="183802" x="1331913" y="2625725"/>
          <p14:tracePt t="183807" x="1339850" y="2625725"/>
          <p14:tracePt t="183808" x="1339850" y="2617788"/>
          <p14:tracePt t="183810" x="1347788" y="2609850"/>
          <p14:tracePt t="183815" x="1347788" y="2601913"/>
          <p14:tracePt t="183816" x="1355725" y="2601913"/>
          <p14:tracePt t="183818" x="1355725" y="2593975"/>
          <p14:tracePt t="183821" x="1363663" y="2593975"/>
          <p14:tracePt t="183822" x="1363663" y="2586038"/>
          <p14:tracePt t="183823" x="1371600" y="2578100"/>
          <p14:tracePt t="183829" x="1379538" y="2578100"/>
          <p14:tracePt t="183830" x="1379538" y="2570163"/>
          <p14:tracePt t="183837" x="1379538" y="2562225"/>
          <p14:tracePt t="183840" x="1387475" y="2555875"/>
          <p14:tracePt t="183845" x="1387475" y="2547938"/>
          <p14:tracePt t="183847" x="1387475" y="2540000"/>
          <p14:tracePt t="183852" x="1395413" y="2532063"/>
          <p14:tracePt t="183854" x="1395413" y="2524125"/>
          <p14:tracePt t="183856" x="1401763" y="2524125"/>
          <p14:tracePt t="183862" x="1401763" y="2516188"/>
          <p14:tracePt t="183865" x="1401763" y="2508250"/>
          <p14:tracePt t="183871" x="1409700" y="2508250"/>
          <p14:tracePt t="183872" x="1409700" y="2500313"/>
          <p14:tracePt t="183885" x="1409700" y="2492375"/>
          <p14:tracePt t="183900" x="1409700" y="2484438"/>
          <p14:tracePt t="183923" x="1409700" y="2476500"/>
          <p14:tracePt t="183932" x="1409700" y="2468563"/>
          <p14:tracePt t="183959" x="1401763" y="2460625"/>
          <p14:tracePt t="183969" x="1401763" y="2452688"/>
          <p14:tracePt t="183969" x="1395413" y="2452688"/>
          <p14:tracePt t="183974" x="1395413" y="2444750"/>
          <p14:tracePt t="183980" x="1395413" y="2436813"/>
          <p14:tracePt t="183987" x="1387475" y="2430463"/>
          <p14:tracePt t="183991" x="1379538" y="2430463"/>
          <p14:tracePt t="183994" x="1371600" y="2430463"/>
          <p14:tracePt t="183997" x="1363663" y="2430463"/>
          <p14:tracePt t="184002" x="1355725" y="2430463"/>
          <p14:tracePt t="184008" x="1347788" y="2422525"/>
          <p14:tracePt t="184019" x="1339850" y="2422525"/>
          <p14:tracePt t="184022" x="1339850" y="2414588"/>
          <p14:tracePt t="184028" x="1331913" y="2414588"/>
          <p14:tracePt t="184032" x="1323975" y="2414588"/>
          <p14:tracePt t="184046" x="1316038" y="2414588"/>
          <p14:tracePt t="184049" x="1308100" y="2414588"/>
          <p14:tracePt t="184063" x="1300163" y="2414588"/>
          <p14:tracePt t="184074" x="1292225" y="2414588"/>
          <p14:tracePt t="184079" x="1284288" y="2414588"/>
          <p14:tracePt t="184083" x="1277938" y="2414588"/>
          <p14:tracePt t="184085" x="1270000" y="2414588"/>
          <p14:tracePt t="184088" x="1262063" y="2414588"/>
          <p14:tracePt t="184091" x="1254125" y="2414588"/>
          <p14:tracePt t="184095" x="1246188" y="2414588"/>
          <p14:tracePt t="184095" x="1246188" y="2422525"/>
          <p14:tracePt t="184096" x="1238250" y="2422525"/>
          <p14:tracePt t="184100" x="1230313" y="2422525"/>
          <p14:tracePt t="184101" x="1222375" y="2422525"/>
          <p14:tracePt t="184103" x="1222375" y="2430463"/>
          <p14:tracePt t="184103" x="1214438" y="2430463"/>
          <p14:tracePt t="184106" x="1206500" y="2436813"/>
          <p14:tracePt t="184108" x="1198563" y="2436813"/>
          <p14:tracePt t="184109" x="1198563" y="2444750"/>
          <p14:tracePt t="184112" x="1190625" y="2444750"/>
          <p14:tracePt t="184113" x="1182688" y="2444750"/>
          <p14:tracePt t="184115" x="1182688" y="2452688"/>
          <p14:tracePt t="184117" x="1174750" y="2452688"/>
          <p14:tracePt t="184118" x="1174750" y="2460625"/>
          <p14:tracePt t="184119" x="1166813" y="2460625"/>
          <p14:tracePt t="184123" x="1158875" y="2460625"/>
          <p14:tracePt t="184125" x="1158875" y="2468563"/>
          <p14:tracePt t="184128" x="1152525" y="2476500"/>
          <p14:tracePt t="184133" x="1152525" y="2484438"/>
          <p14:tracePt t="184133" x="1144588" y="2484438"/>
          <p14:tracePt t="184136" x="1144588" y="2492375"/>
          <p14:tracePt t="184141" x="1144588" y="2500313"/>
          <p14:tracePt t="184141" x="1136650" y="2500313"/>
          <p14:tracePt t="184145" x="1136650" y="2508250"/>
          <p14:tracePt t="184147" x="1128713" y="2508250"/>
          <p14:tracePt t="184150" x="1128713" y="2516188"/>
          <p14:tracePt t="184155" x="1128713" y="2524125"/>
          <p14:tracePt t="184158" x="1128713" y="2532063"/>
          <p14:tracePt t="184158" x="1120775" y="2532063"/>
          <p14:tracePt t="184162" x="1120775" y="2540000"/>
          <p14:tracePt t="184163" x="1120775" y="2547938"/>
          <p14:tracePt t="184167" x="1120775" y="2555875"/>
          <p14:tracePt t="184169" x="1120775" y="2562225"/>
          <p14:tracePt t="184172" x="1120775" y="2570163"/>
          <p14:tracePt t="184174" x="1120775" y="2578100"/>
          <p14:tracePt t="184176" x="1120775" y="2586038"/>
          <p14:tracePt t="184178" x="1120775" y="2593975"/>
          <p14:tracePt t="184178" x="1120775" y="2601913"/>
          <p14:tracePt t="184182" x="1128713" y="2609850"/>
          <p14:tracePt t="184185" x="1128713" y="2617788"/>
          <p14:tracePt t="184187" x="1128713" y="2625725"/>
          <p14:tracePt t="184187" x="1136650" y="2625725"/>
          <p14:tracePt t="184188" x="1136650" y="2633663"/>
          <p14:tracePt t="184192" x="1136650" y="2641600"/>
          <p14:tracePt t="184194" x="1136650" y="2649538"/>
          <p14:tracePt t="184197" x="1136650" y="2657475"/>
          <p14:tracePt t="184199" x="1144588" y="2657475"/>
          <p14:tracePt t="184200" x="1144588" y="2665413"/>
          <p14:tracePt t="184203" x="1152525" y="2673350"/>
          <p14:tracePt t="184207" x="1152525" y="2681288"/>
          <p14:tracePt t="184208" x="1152525" y="2687638"/>
          <p14:tracePt t="184208" x="1158875" y="2687638"/>
          <p14:tracePt t="184211" x="1158875" y="2695575"/>
          <p14:tracePt t="184211" x="1158875" y="2703513"/>
          <p14:tracePt t="184213" x="1166813" y="2703513"/>
          <p14:tracePt t="184215" x="1166813" y="2711450"/>
          <p14:tracePt t="184215" x="1174750" y="2711450"/>
          <p14:tracePt t="184219" x="1174750" y="2719388"/>
          <p14:tracePt t="184219" x="1182688" y="2719388"/>
          <p14:tracePt t="184221" x="1182688" y="2727325"/>
          <p14:tracePt t="184221" x="1190625" y="2727325"/>
          <p14:tracePt t="184225" x="1190625" y="2735263"/>
          <p14:tracePt t="184227" x="1198563" y="2743200"/>
          <p14:tracePt t="184229" x="1206500" y="2751138"/>
          <p14:tracePt t="184230" x="1206500" y="2759075"/>
          <p14:tracePt t="184233" x="1214438" y="2759075"/>
          <p14:tracePt t="184233" x="1214438" y="2767013"/>
          <p14:tracePt t="184234" x="1222375" y="2767013"/>
          <p14:tracePt t="184238" x="1222375" y="2774950"/>
          <p14:tracePt t="184238" x="1230313" y="2774950"/>
          <p14:tracePt t="184240" x="1230313" y="2782888"/>
          <p14:tracePt t="184241" x="1238250" y="2782888"/>
          <p14:tracePt t="184244" x="1246188" y="2782888"/>
          <p14:tracePt t="184244" x="1246188" y="2790825"/>
          <p14:tracePt t="184247" x="1246188" y="2798763"/>
          <p14:tracePt t="184247" x="1254125" y="2798763"/>
          <p14:tracePt t="184248" x="1262063" y="2798763"/>
          <p14:tracePt t="184250" x="1262063" y="2805113"/>
          <p14:tracePt t="184251" x="1270000" y="2805113"/>
          <p14:tracePt t="184255" x="1277938" y="2813050"/>
          <p14:tracePt t="184260" x="1284288" y="2813050"/>
          <p14:tracePt t="184263" x="1292225" y="2820988"/>
          <p14:tracePt t="184267" x="1300163" y="2820988"/>
          <p14:tracePt t="184271" x="1308100" y="2820988"/>
          <p14:tracePt t="184273" x="1316038" y="2828925"/>
          <p14:tracePt t="184275" x="1323975" y="2828925"/>
          <p14:tracePt t="184277" x="1331913" y="2828925"/>
          <p14:tracePt t="184278" x="1339850" y="2828925"/>
          <p14:tracePt t="184280" x="1347788" y="2828925"/>
          <p14:tracePt t="184283" x="1355725" y="2828925"/>
          <p14:tracePt t="184286" x="1363663" y="2828925"/>
          <p14:tracePt t="184286" x="1371600" y="2828925"/>
          <p14:tracePt t="184288" x="1379538" y="2828925"/>
          <p14:tracePt t="184290" x="1387475" y="2828925"/>
          <p14:tracePt t="184292" x="1395413" y="2828925"/>
          <p14:tracePt t="184295" x="1401763" y="2828925"/>
          <p14:tracePt t="184296" x="1409700" y="2828925"/>
          <p14:tracePt t="184297" x="1417638" y="2828925"/>
          <p14:tracePt t="184301" x="1425575" y="2828925"/>
          <p14:tracePt t="184302" x="1433513" y="2828925"/>
          <p14:tracePt t="184304" x="1441450" y="2828925"/>
          <p14:tracePt t="184306" x="1449388" y="2828925"/>
          <p14:tracePt t="184308" x="1457325" y="2836863"/>
          <p14:tracePt t="184310" x="1465263" y="2836863"/>
          <p14:tracePt t="184313" x="1473200" y="2836863"/>
          <p14:tracePt t="184315" x="1481138" y="2836863"/>
          <p14:tracePt t="184316" x="1489075" y="2836863"/>
          <p14:tracePt t="184320" x="1497013" y="2836863"/>
          <p14:tracePt t="184323" x="1504950" y="2836863"/>
          <p14:tracePt t="184325" x="1512888" y="2836863"/>
          <p14:tracePt t="184328" x="1520825" y="2836863"/>
          <p14:tracePt t="184328" x="1527175" y="2836863"/>
          <p14:tracePt t="184332" x="1535113" y="2836863"/>
          <p14:tracePt t="184333" x="1543050" y="2836863"/>
          <p14:tracePt t="184337" x="1550988" y="2836863"/>
          <p14:tracePt t="184338" x="1558925" y="2836863"/>
          <p14:tracePt t="184340" x="1566863" y="2836863"/>
          <p14:tracePt t="184345" x="1574800" y="2836863"/>
          <p14:tracePt t="184347" x="1582738" y="2836863"/>
          <p14:tracePt t="184350" x="1582738" y="2828925"/>
          <p14:tracePt t="184350" x="1590675" y="2828925"/>
          <p14:tracePt t="184353" x="1598613" y="2828925"/>
          <p14:tracePt t="184358" x="1606550" y="2828925"/>
          <p14:tracePt t="184359" x="1614488" y="2828925"/>
          <p14:tracePt t="184365" x="1622425" y="2828925"/>
          <p14:tracePt t="184367" x="1622425" y="2820988"/>
          <p14:tracePt t="184379" x="1630363" y="2820988"/>
          <p14:tracePt t="184391" x="1630363" y="2813050"/>
          <p14:tracePt t="184394" x="1638300" y="2813050"/>
          <p14:tracePt t="184394" x="1638300" y="2805113"/>
          <p14:tracePt t="184399" x="1638300" y="2798763"/>
          <p14:tracePt t="184403" x="1638300" y="2790825"/>
          <p14:tracePt t="184407" x="1638300" y="2782888"/>
          <p14:tracePt t="184409" x="1638300" y="2774950"/>
          <p14:tracePt t="184413" x="1638300" y="2767013"/>
          <p14:tracePt t="184414" x="1638300" y="2759075"/>
          <p14:tracePt t="184416" x="1638300" y="2751138"/>
          <p14:tracePt t="184420" x="1638300" y="2743200"/>
          <p14:tracePt t="184421" x="1638300" y="2735263"/>
          <p14:tracePt t="184424" x="1638300" y="2727325"/>
          <p14:tracePt t="184428" x="1638300" y="2719388"/>
          <p14:tracePt t="184428" x="1630363" y="2719388"/>
          <p14:tracePt t="184431" x="1630363" y="2711450"/>
          <p14:tracePt t="184432" x="1630363" y="2703513"/>
          <p14:tracePt t="184436" x="1630363" y="2695575"/>
          <p14:tracePt t="184437" x="1630363" y="2687638"/>
          <p14:tracePt t="184439" x="1630363" y="2681288"/>
          <p14:tracePt t="184440" x="1622425" y="2681288"/>
          <p14:tracePt t="184441" x="1622425" y="2673350"/>
          <p14:tracePt t="184442" x="1622425" y="2665413"/>
          <p14:tracePt t="184446" x="1622425" y="2657475"/>
          <p14:tracePt t="184447" x="1614488" y="2657475"/>
          <p14:tracePt t="184447" x="1614488" y="2649538"/>
          <p14:tracePt t="184449" x="1614488" y="2641600"/>
          <p14:tracePt t="184450" x="1606550" y="2641600"/>
          <p14:tracePt t="184452" x="1606550" y="2633663"/>
          <p14:tracePt t="184453" x="1606550" y="2625725"/>
          <p14:tracePt t="184457" x="1598613" y="2617788"/>
          <p14:tracePt t="184458" x="1598613" y="2609850"/>
          <p14:tracePt t="184459" x="1590675" y="2609850"/>
          <p14:tracePt t="184460" x="1590675" y="2601913"/>
          <p14:tracePt t="184463" x="1590675" y="2593975"/>
          <p14:tracePt t="184466" x="1590675" y="2586038"/>
          <p14:tracePt t="184466" x="1582738" y="2586038"/>
          <p14:tracePt t="184468" x="1582738" y="2578100"/>
          <p14:tracePt t="184470" x="1574800" y="2578100"/>
          <p14:tracePt t="184471" x="1574800" y="2570163"/>
          <p14:tracePt t="184476" x="1566863" y="2562225"/>
          <p14:tracePt t="184479" x="1558925" y="2555875"/>
          <p14:tracePt t="184483" x="1558925" y="2547938"/>
          <p14:tracePt t="184487" x="1558925" y="2540000"/>
          <p14:tracePt t="184490" x="1550988" y="2540000"/>
          <p14:tracePt t="184490" x="1550988" y="2532063"/>
          <p14:tracePt t="184494" x="1543050" y="2524125"/>
          <p14:tracePt t="184497" x="1535113" y="2524125"/>
          <p14:tracePt t="184499" x="1535113" y="2516188"/>
          <p14:tracePt t="184505" x="1535113" y="2508250"/>
          <p14:tracePt t="184505" x="1527175" y="2508250"/>
          <p14:tracePt t="184511" x="1520825" y="2508250"/>
          <p14:tracePt t="184518" x="1512888" y="2500313"/>
          <p14:tracePt t="184528" x="1504950" y="2500313"/>
          <p14:tracePt t="184528" x="1504950" y="2492375"/>
          <p14:tracePt t="184537" x="1497013" y="2492375"/>
          <p14:tracePt t="184541" x="1489075" y="2492375"/>
          <p14:tracePt t="184547" x="1481138" y="2484438"/>
          <p14:tracePt t="184552" x="1473200" y="2484438"/>
          <p14:tracePt t="184554" x="1465263" y="2484438"/>
          <p14:tracePt t="184558" x="1457325" y="2484438"/>
          <p14:tracePt t="184561" x="1449388" y="2484438"/>
          <p14:tracePt t="184564" x="1441450" y="2484438"/>
          <p14:tracePt t="184568" x="1433513" y="2484438"/>
          <p14:tracePt t="184572" x="1425575" y="2484438"/>
          <p14:tracePt t="184576" x="1417638" y="2484438"/>
          <p14:tracePt t="184578" x="1409700" y="2484438"/>
          <p14:tracePt t="184583" x="1401763" y="2484438"/>
          <p14:tracePt t="184585" x="1395413" y="2484438"/>
          <p14:tracePt t="184591" x="1387475" y="2484438"/>
          <p14:tracePt t="184596" x="1379538" y="2484438"/>
          <p14:tracePt t="184600" x="1371600" y="2484438"/>
          <p14:tracePt t="184605" x="1363663" y="2484438"/>
          <p14:tracePt t="184610" x="1355725" y="2484438"/>
          <p14:tracePt t="184619" x="1347788" y="2484438"/>
          <p14:tracePt t="184620" x="1347788" y="2492375"/>
          <p14:tracePt t="184625" x="1339850" y="2492375"/>
          <p14:tracePt t="184630" x="1331913" y="2500313"/>
          <p14:tracePt t="184635" x="1323975" y="2500313"/>
          <p14:tracePt t="184638" x="1323975" y="2508250"/>
          <p14:tracePt t="184643" x="1316038" y="2508250"/>
          <p14:tracePt t="184643" x="1316038" y="2516188"/>
          <p14:tracePt t="184646" x="1308100" y="2516188"/>
          <p14:tracePt t="184648" x="1308100" y="2524125"/>
          <p14:tracePt t="184651" x="1300163" y="2532063"/>
          <p14:tracePt t="184654" x="1300163" y="2540000"/>
          <p14:tracePt t="184655" x="1292225" y="2540000"/>
          <p14:tracePt t="184655" x="1292225" y="2547938"/>
          <p14:tracePt t="184659" x="1292225" y="2555875"/>
          <p14:tracePt t="184659" x="1292225" y="2562225"/>
          <p14:tracePt t="184660" x="1284288" y="2562225"/>
          <p14:tracePt t="184663" x="1284288" y="2570163"/>
          <p14:tracePt t="184666" x="1284288" y="2578100"/>
          <p14:tracePt t="184668" x="1284288" y="2586038"/>
          <p14:tracePt t="184671" x="1277938" y="2593975"/>
          <p14:tracePt t="184673" x="1277938" y="2601913"/>
          <p14:tracePt t="184676" x="1277938" y="2609850"/>
          <p14:tracePt t="184676" x="1270000" y="2609850"/>
          <p14:tracePt t="184679" x="1270000" y="2617788"/>
          <p14:tracePt t="184684" x="1262063" y="2617788"/>
          <p14:tracePt t="184684" x="1262063" y="2625725"/>
          <p14:tracePt t="184688" x="1262063" y="2633663"/>
          <p14:tracePt t="184696" x="1262063" y="2641600"/>
          <p14:tracePt t="184706" x="1262063" y="2649538"/>
          <p14:tracePt t="184713" x="1262063" y="2657475"/>
          <p14:tracePt t="184721" x="1262063" y="2665413"/>
          <p14:tracePt t="184725" x="1262063" y="2673350"/>
          <p14:tracePt t="184729" x="1262063" y="2681288"/>
          <p14:tracePt t="184732" x="1262063" y="2687638"/>
          <p14:tracePt t="184736" x="1262063" y="2695575"/>
          <p14:tracePt t="184740" x="1270000" y="2695575"/>
          <p14:tracePt t="184742" x="1270000" y="2703513"/>
          <p14:tracePt t="184746" x="1277938" y="2711450"/>
          <p14:tracePt t="184753" x="1277938" y="2719388"/>
          <p14:tracePt t="184757" x="1277938" y="2727325"/>
          <p14:tracePt t="184758" x="1284288" y="2727325"/>
          <p14:tracePt t="184763" x="1284288" y="2735263"/>
          <p14:tracePt t="184767" x="1284288" y="2743200"/>
          <p14:tracePt t="184780" x="1300163" y="2767013"/>
          <p14:tracePt t="184782" x="1308100" y="2767013"/>
          <p14:tracePt t="184783" x="1308100" y="2774950"/>
          <p14:tracePt t="184786" x="1308100" y="2782888"/>
          <p14:tracePt t="184786" x="1316038" y="2782888"/>
          <p14:tracePt t="184791" x="1323975" y="2782888"/>
          <p14:tracePt t="184793" x="1331913" y="2790825"/>
          <p14:tracePt t="184797" x="1339850" y="2790825"/>
          <p14:tracePt t="184798" x="1347788" y="2798763"/>
          <p14:tracePt t="184801" x="1355725" y="2805113"/>
          <p14:tracePt t="184804" x="1363663" y="2813050"/>
          <p14:tracePt t="184804" x="1371600" y="2813050"/>
          <p14:tracePt t="184808" x="1379538" y="2813050"/>
          <p14:tracePt t="184809" x="1387475" y="2813050"/>
          <p14:tracePt t="184810" x="1387475" y="2820988"/>
          <p14:tracePt t="184811" x="1395413" y="2820988"/>
          <p14:tracePt t="184814" x="1401763" y="2828925"/>
          <p14:tracePt t="184816" x="1409700" y="2828925"/>
          <p14:tracePt t="184818" x="1417638" y="2836863"/>
          <p14:tracePt t="184821" x="1425575" y="2836863"/>
          <p14:tracePt t="184824" x="1433513" y="2836863"/>
          <p14:tracePt t="184826" x="1441450" y="2836863"/>
          <p14:tracePt t="184826" x="1441450" y="2844800"/>
          <p14:tracePt t="184827" x="1449388" y="2844800"/>
          <p14:tracePt t="184829" x="1457325" y="2844800"/>
          <p14:tracePt t="184830" x="1457325" y="2852738"/>
          <p14:tracePt t="184833" x="1465263" y="2852738"/>
          <p14:tracePt t="184834" x="1473200" y="2852738"/>
          <p14:tracePt t="184839" x="1481138" y="2852738"/>
          <p14:tracePt t="184840" x="1489075" y="2852738"/>
          <p14:tracePt t="184844" x="1497013" y="2852738"/>
          <p14:tracePt t="184847" x="1504950" y="2852738"/>
          <p14:tracePt t="184852" x="1512888" y="2852738"/>
          <p14:tracePt t="184858" x="1520825" y="2852738"/>
          <p14:tracePt t="184862" x="1527175" y="2852738"/>
          <p14:tracePt t="184866" x="1535113" y="2852738"/>
          <p14:tracePt t="184868" x="1543050" y="2852738"/>
          <p14:tracePt t="184871" x="1550988" y="2852738"/>
          <p14:tracePt t="184875" x="1558925" y="2852738"/>
          <p14:tracePt t="184879" x="1566863" y="2852738"/>
          <p14:tracePt t="184883" x="1566863" y="2844800"/>
          <p14:tracePt t="184886" x="1574800" y="2844800"/>
          <p14:tracePt t="184891" x="1582738" y="2844800"/>
          <p14:tracePt t="184892" x="1582738" y="2836863"/>
          <p14:tracePt t="184895" x="1590675" y="2836863"/>
          <p14:tracePt t="184899" x="1598613" y="2836863"/>
          <p14:tracePt t="184899" x="1598613" y="2828925"/>
          <p14:tracePt t="184905" x="1606550" y="2828925"/>
          <p14:tracePt t="184906" x="1606550" y="2820988"/>
          <p14:tracePt t="184908" x="1614488" y="2820988"/>
          <p14:tracePt t="184912" x="1614488" y="2813050"/>
          <p14:tracePt t="184913" x="1622425" y="2813050"/>
          <p14:tracePt t="184914" x="1622425" y="2805113"/>
          <p14:tracePt t="184919" x="1630363" y="2798763"/>
          <p14:tracePt t="184922" x="1630363" y="2790825"/>
          <p14:tracePt t="184923" x="1638300" y="2790825"/>
          <p14:tracePt t="184928" x="1638300" y="2782888"/>
          <p14:tracePt t="184930" x="1646238" y="2782888"/>
          <p14:tracePt t="184934" x="1646238" y="2774950"/>
          <p14:tracePt t="184934" x="1652588" y="2774950"/>
          <p14:tracePt t="184936" x="1652588" y="2767013"/>
          <p14:tracePt t="184941" x="1652588" y="2759075"/>
          <p14:tracePt t="184943" x="1660525" y="2759075"/>
          <p14:tracePt t="184944" x="1660525" y="2751138"/>
          <p14:tracePt t="184947" x="1660525" y="2743200"/>
          <p14:tracePt t="184947" x="1668463" y="2743200"/>
          <p14:tracePt t="184948" x="1668463" y="2735263"/>
          <p14:tracePt t="184953" x="1668463" y="2727325"/>
          <p14:tracePt t="184954" x="1668463" y="2719388"/>
          <p14:tracePt t="184958" x="1668463" y="2711450"/>
          <p14:tracePt t="184961" x="1668463" y="2703513"/>
          <p14:tracePt t="184964" x="1668463" y="2695575"/>
          <p14:tracePt t="184968" x="1668463" y="2687638"/>
          <p14:tracePt t="184968" x="1668463" y="2681288"/>
          <p14:tracePt t="184972" x="1668463" y="2673350"/>
          <p14:tracePt t="184973" x="1668463" y="2665413"/>
          <p14:tracePt t="184978" x="1668463" y="2657475"/>
          <p14:tracePt t="184979" x="1668463" y="2649538"/>
          <p14:tracePt t="184983" x="1668463" y="2641600"/>
          <p14:tracePt t="184987" x="1668463" y="2633663"/>
          <p14:tracePt t="184987" x="1660525" y="2633663"/>
          <p14:tracePt t="184988" x="1660525" y="2625725"/>
          <p14:tracePt t="184992" x="1660525" y="2617788"/>
          <p14:tracePt t="184993" x="1652588" y="2609850"/>
          <p14:tracePt t="184996" x="1652588" y="2601913"/>
          <p14:tracePt t="184997" x="1646238" y="2593975"/>
          <p14:tracePt t="185001" x="1646238" y="2586038"/>
          <p14:tracePt t="185002" x="1638300" y="2586038"/>
          <p14:tracePt t="185002" x="1638300" y="2578100"/>
          <p14:tracePt t="185004" x="1630363" y="2578100"/>
          <p14:tracePt t="185005" x="1630363" y="2570163"/>
          <p14:tracePt t="185007" x="1622425" y="2570163"/>
          <p14:tracePt t="185010" x="1622425" y="2562225"/>
          <p14:tracePt t="185011" x="1614488" y="2555875"/>
          <p14:tracePt t="185014" x="1606550" y="2547938"/>
          <p14:tracePt t="185016" x="1606550" y="2540000"/>
          <p14:tracePt t="185019" x="1598613" y="2540000"/>
          <p14:tracePt t="185020" x="1590675" y="2532063"/>
          <p14:tracePt t="185023" x="1590675" y="2524125"/>
          <p14:tracePt t="185024" x="1582738" y="2524125"/>
          <p14:tracePt t="185026" x="1582738" y="2516188"/>
          <p14:tracePt t="185028" x="1574800" y="2516188"/>
          <p14:tracePt t="185029" x="1574800" y="2508250"/>
          <p14:tracePt t="185033" x="1566863" y="2508250"/>
          <p14:tracePt t="185034" x="1566863" y="2500313"/>
          <p14:tracePt t="185035" x="1558925" y="2500313"/>
          <p14:tracePt t="185039" x="1558925" y="2492375"/>
          <p14:tracePt t="185041" x="1550988" y="2492375"/>
          <p14:tracePt t="185041" x="1550988" y="2484438"/>
          <p14:tracePt t="185044" x="1543050" y="2484438"/>
          <p14:tracePt t="185046" x="1535113" y="2484438"/>
          <p14:tracePt t="185047" x="1535113" y="2476500"/>
          <p14:tracePt t="185050" x="1527175" y="2476500"/>
          <p14:tracePt t="185050" x="1527175" y="2468563"/>
          <p14:tracePt t="185053" x="1520825" y="2468563"/>
          <p14:tracePt t="185056" x="1512888" y="2460625"/>
          <p14:tracePt t="185061" x="1504950" y="2452688"/>
          <p14:tracePt t="185069" x="1497013" y="2444750"/>
          <p14:tracePt t="185074" x="1489075" y="2444750"/>
          <p14:tracePt t="185089" x="1481138" y="2444750"/>
          <p14:tracePt t="185103" x="1473200" y="2444750"/>
          <p14:tracePt t="185106" x="1465263" y="2444750"/>
          <p14:tracePt t="185112" x="1457325" y="2444750"/>
          <p14:tracePt t="185115" x="1449388" y="2444750"/>
          <p14:tracePt t="185119" x="1441450" y="2444750"/>
          <p14:tracePt t="185120" x="1433513" y="2444750"/>
          <p14:tracePt t="185125" x="1425575" y="2444750"/>
          <p14:tracePt t="185128" x="1417638" y="2444750"/>
          <p14:tracePt t="185129" x="1409700" y="2444750"/>
          <p14:tracePt t="185134" x="1401763" y="2444750"/>
          <p14:tracePt t="185136" x="1395413" y="2444750"/>
          <p14:tracePt t="185140" x="1387475" y="2444750"/>
          <p14:tracePt t="185143" x="1379538" y="2444750"/>
          <p14:tracePt t="185146" x="1371600" y="2444750"/>
          <p14:tracePt t="185147" x="1363663" y="2444750"/>
          <p14:tracePt t="185151" x="1355725" y="2444750"/>
          <p14:tracePt t="185154" x="1347788" y="2444750"/>
          <p14:tracePt t="185156" x="1339850" y="2444750"/>
          <p14:tracePt t="185159" x="1339850" y="2452688"/>
          <p14:tracePt t="185159" x="1331913" y="2452688"/>
          <p14:tracePt t="185162" x="1323975" y="2452688"/>
          <p14:tracePt t="185165" x="1316038" y="2452688"/>
          <p14:tracePt t="185165" x="1308100" y="2452688"/>
          <p14:tracePt t="185166" x="1308100" y="2460625"/>
          <p14:tracePt t="185169" x="1300163" y="2460625"/>
          <p14:tracePt t="185171" x="1292225" y="2460625"/>
          <p14:tracePt t="185173" x="1292225" y="2468563"/>
          <p14:tracePt t="185173" x="1284288" y="2468563"/>
          <p14:tracePt t="185176" x="1284288" y="2476500"/>
          <p14:tracePt t="185177" x="1277938" y="2476500"/>
          <p14:tracePt t="185180" x="1270000" y="2476500"/>
          <p14:tracePt t="185183" x="1262063" y="2484438"/>
          <p14:tracePt t="185187" x="1254125" y="2492375"/>
          <p14:tracePt t="185192" x="1254125" y="2500313"/>
          <p14:tracePt t="185192" x="1246188" y="2500313"/>
          <p14:tracePt t="185194" x="1246188" y="2508250"/>
          <p14:tracePt t="185197" x="1246188" y="2516188"/>
          <p14:tracePt t="185199" x="1238250" y="2516188"/>
          <p14:tracePt t="185203" x="1238250" y="2524125"/>
          <p14:tracePt t="185209" x="1238250" y="2532063"/>
          <p14:tracePt t="185218" x="1238250" y="2540000"/>
          <p14:tracePt t="185224" x="1238250" y="2547938"/>
          <p14:tracePt t="185230" x="1238250" y="2555875"/>
          <p14:tracePt t="185236" x="1238250" y="2562225"/>
          <p14:tracePt t="185250" x="1238250" y="2570163"/>
          <p14:tracePt t="185259" x="1238250" y="2578100"/>
          <p14:tracePt t="185265" x="1238250" y="2586038"/>
          <p14:tracePt t="185271" x="1238250" y="2593975"/>
          <p14:tracePt t="185275" x="1238250" y="2601913"/>
          <p14:tracePt t="185279" x="1238250" y="2609850"/>
          <p14:tracePt t="185282" x="1238250" y="2617788"/>
          <p14:tracePt t="185288" x="1238250" y="2625725"/>
          <p14:tracePt t="185290" x="1246188" y="2625725"/>
          <p14:tracePt t="185290" x="1246188" y="2633663"/>
          <p14:tracePt t="185293" x="1246188" y="2641600"/>
          <p14:tracePt t="185296" x="1254125" y="2649538"/>
          <p14:tracePt t="185297" x="1254125" y="2657475"/>
          <p14:tracePt t="185298" x="1262063" y="2657475"/>
          <p14:tracePt t="185299" x="1262063" y="2665413"/>
          <p14:tracePt t="185300" x="1262063" y="2673350"/>
          <p14:tracePt t="185303" x="1262063" y="2681288"/>
          <p14:tracePt t="185303" x="1270000" y="2687638"/>
          <p14:tracePt t="185306" x="1277938" y="2695575"/>
          <p14:tracePt t="185306" x="1277938" y="2703513"/>
          <p14:tracePt t="185310" x="1284288" y="2711450"/>
          <p14:tracePt t="185311" x="1284288" y="2719388"/>
          <p14:tracePt t="185313" x="1292225" y="2719388"/>
          <p14:tracePt t="185314" x="1292225" y="2727325"/>
          <p14:tracePt t="185316" x="1300163" y="2735263"/>
          <p14:tracePt t="185317" x="1300163" y="2743200"/>
          <p14:tracePt t="185318" x="1308100" y="2751138"/>
          <p14:tracePt t="185319" x="1316038" y="2751138"/>
          <p14:tracePt t="185320" x="1316038" y="2759075"/>
          <p14:tracePt t="185323" x="1323975" y="2759075"/>
          <p14:tracePt t="185323" x="1323975" y="2767013"/>
          <p14:tracePt t="185324" x="1331913" y="2767013"/>
          <p14:tracePt t="185328" x="1339850" y="2774950"/>
          <p14:tracePt t="185331" x="1347788" y="2782888"/>
          <p14:tracePt t="185332" x="1355725" y="2782888"/>
          <p14:tracePt t="185333" x="1355725" y="2790825"/>
          <p14:tracePt t="185335" x="1363663" y="2798763"/>
          <p14:tracePt t="185338" x="1371600" y="2798763"/>
          <p14:tracePt t="185341" x="1371600" y="2805113"/>
          <p14:tracePt t="185341" x="1379538" y="2805113"/>
          <p14:tracePt t="185343" x="1387475" y="2805113"/>
          <p14:tracePt t="185344" x="1387475" y="2813050"/>
          <p14:tracePt t="185346" x="1395413" y="2813050"/>
          <p14:tracePt t="185347" x="1401763" y="2813050"/>
          <p14:tracePt t="185351" x="1409700" y="2820988"/>
          <p14:tracePt t="185353" x="1417638" y="2820988"/>
          <p14:tracePt t="185356" x="1425575" y="2820988"/>
          <p14:tracePt t="185359" x="1433513" y="2828925"/>
          <p14:tracePt t="185360" x="1441450" y="2828925"/>
          <p14:tracePt t="185363" x="1449388" y="2828925"/>
          <p14:tracePt t="185365" x="1457325" y="2828925"/>
          <p14:tracePt t="185365" x="1457325" y="2836863"/>
          <p14:tracePt t="185368" x="1465263" y="2836863"/>
          <p14:tracePt t="185369" x="1473200" y="2836863"/>
          <p14:tracePt t="185373" x="1481138" y="2836863"/>
          <p14:tracePt t="185375" x="1489075" y="2836863"/>
          <p14:tracePt t="185378" x="1497013" y="2836863"/>
          <p14:tracePt t="185379" x="1504950" y="2836863"/>
          <p14:tracePt t="185382" x="1512888" y="2836863"/>
          <p14:tracePt t="185385" x="1520825" y="2836863"/>
          <p14:tracePt t="185387" x="1527175" y="2836863"/>
          <p14:tracePt t="185390" x="1535113" y="2836863"/>
          <p14:tracePt t="185390" x="1543050" y="2836863"/>
          <p14:tracePt t="185392" x="1550988" y="2836863"/>
          <p14:tracePt t="185394" x="1558925" y="2836863"/>
          <p14:tracePt t="185397" x="1566863" y="2836863"/>
          <p14:tracePt t="185398" x="1574800" y="2836863"/>
          <p14:tracePt t="185401" x="1582738" y="2836863"/>
          <p14:tracePt t="185404" x="1590675" y="2836863"/>
          <p14:tracePt t="185405" x="1598613" y="2836863"/>
          <p14:tracePt t="185407" x="1606550" y="2836863"/>
          <p14:tracePt t="185408" x="1614488" y="2836863"/>
          <p14:tracePt t="185412" x="1622425" y="2836863"/>
          <p14:tracePt t="185415" x="1630363" y="2836863"/>
          <p14:tracePt t="185418" x="1638300" y="2836863"/>
          <p14:tracePt t="185422" x="1646238" y="2836863"/>
          <p14:tracePt t="185425" x="1652588" y="2836863"/>
          <p14:tracePt t="185428" x="1660525" y="2836863"/>
          <p14:tracePt t="185429" x="1668463" y="2836863"/>
          <p14:tracePt t="185433" x="1676400" y="2836863"/>
          <p14:tracePt t="185434" x="1676400" y="2828925"/>
          <p14:tracePt t="185434" x="1684338" y="2828925"/>
          <p14:tracePt t="185437" x="1684338" y="2820988"/>
          <p14:tracePt t="185438" x="1692275" y="2820988"/>
          <p14:tracePt t="185441" x="1700213" y="2813050"/>
          <p14:tracePt t="185442" x="1708150" y="2805113"/>
          <p14:tracePt t="185444" x="1716088" y="2805113"/>
          <p14:tracePt t="185446" x="1724025" y="2790825"/>
          <p14:tracePt t="185450" x="1731963" y="2782888"/>
          <p14:tracePt t="185451" x="1739900" y="2774950"/>
          <p14:tracePt t="185453" x="1747838" y="2774950"/>
          <p14:tracePt t="185454" x="1747838" y="2767013"/>
          <p14:tracePt t="185456" x="1755775" y="2759075"/>
          <p14:tracePt t="185458" x="1755775" y="2751138"/>
          <p14:tracePt t="185460" x="1763713" y="2751138"/>
          <p14:tracePt t="185460" x="1763713" y="2743200"/>
          <p14:tracePt t="185463" x="1763713" y="2735263"/>
          <p14:tracePt t="185464" x="1770063" y="2735263"/>
          <p14:tracePt t="185464" x="1770063" y="2727325"/>
          <p14:tracePt t="185465" x="1778000" y="2727325"/>
          <p14:tracePt t="185466" x="1778000" y="2719388"/>
          <p14:tracePt t="185468" x="1778000" y="2711450"/>
          <p14:tracePt t="185470" x="1785938" y="2703513"/>
          <p14:tracePt t="185472" x="1793875" y="2703513"/>
          <p14:tracePt t="185472" x="1793875" y="2695575"/>
          <p14:tracePt t="185474" x="1801813" y="2687638"/>
          <p14:tracePt t="185476" x="1801813" y="2681288"/>
          <p14:tracePt t="185478" x="1809750" y="2681288"/>
          <p14:tracePt t="185479" x="1809750" y="2673350"/>
          <p14:tracePt t="185481" x="1809750" y="2665413"/>
          <p14:tracePt t="185483" x="1809750" y="2657475"/>
          <p14:tracePt t="185484" x="1817688" y="2657475"/>
          <p14:tracePt t="185485" x="1817688" y="2649538"/>
          <p14:tracePt t="185489" x="1817688" y="2641600"/>
          <p14:tracePt t="185490" x="1825625" y="2641600"/>
          <p14:tracePt t="185490" x="1825625" y="2633663"/>
          <p14:tracePt t="185492" x="1825625" y="2625725"/>
          <p14:tracePt t="185494" x="1833563" y="2617788"/>
          <p14:tracePt t="185497" x="1833563" y="2609850"/>
          <p14:tracePt t="185498" x="1833563" y="2601913"/>
          <p14:tracePt t="185500" x="1833563" y="2593975"/>
          <p14:tracePt t="185502" x="1841500" y="2593975"/>
          <p14:tracePt t="185503" x="1841500" y="2586038"/>
          <p14:tracePt t="185504" x="1841500" y="2578100"/>
          <p14:tracePt t="185506" x="1841500" y="2570163"/>
          <p14:tracePt t="185507" x="1849438" y="2570163"/>
          <p14:tracePt t="185508" x="1849438" y="2562225"/>
          <p14:tracePt t="185510" x="1849438" y="2555875"/>
          <p14:tracePt t="185513" x="1849438" y="2547938"/>
          <p14:tracePt t="185515" x="1849438" y="2540000"/>
          <p14:tracePt t="185516" x="1849438" y="2532063"/>
          <p14:tracePt t="185518" x="1849438" y="2524125"/>
          <p14:tracePt t="185519" x="1849438" y="2516188"/>
          <p14:tracePt t="185520" x="1849438" y="2508250"/>
          <p14:tracePt t="185524" x="1849438" y="2500313"/>
          <p14:tracePt t="185527" x="1849438" y="2492375"/>
          <p14:tracePt t="185527" x="1849438" y="2484438"/>
          <p14:tracePt t="185531" x="1849438" y="2476500"/>
          <p14:tracePt t="185531" x="1841500" y="2468563"/>
          <p14:tracePt t="185533" x="1841500" y="2460625"/>
          <p14:tracePt t="185535" x="1841500" y="2452688"/>
          <p14:tracePt t="185539" x="1841500" y="2444750"/>
          <p14:tracePt t="185541" x="1833563" y="2444750"/>
          <p14:tracePt t="185542" x="1833563" y="2436813"/>
          <p14:tracePt t="185543" x="1825625" y="2430463"/>
          <p14:tracePt t="185547" x="1825625" y="2422525"/>
          <p14:tracePt t="185549" x="1817688" y="2414588"/>
          <p14:tracePt t="185552" x="1817688" y="2406650"/>
          <p14:tracePt t="185554" x="1809750" y="2398713"/>
          <p14:tracePt t="185557" x="1801813" y="2390775"/>
          <p14:tracePt t="185557" x="1801813" y="2382838"/>
          <p14:tracePt t="185559" x="1793875" y="2374900"/>
          <p14:tracePt t="185562" x="1793875" y="2366963"/>
          <p14:tracePt t="185563" x="1785938" y="2366963"/>
          <p14:tracePt t="185563" x="1785938" y="2359025"/>
          <p14:tracePt t="185567" x="1778000" y="2359025"/>
          <p14:tracePt t="185567" x="1778000" y="2351088"/>
          <p14:tracePt t="185569" x="1770063" y="2351088"/>
          <p14:tracePt t="185570" x="1770063" y="2343150"/>
          <p14:tracePt t="185574" x="1770063" y="2335213"/>
          <p14:tracePt t="185574" x="1763713" y="2335213"/>
          <p14:tracePt t="185575" x="1763713" y="2327275"/>
          <p14:tracePt t="185578" x="1755775" y="2327275"/>
          <p14:tracePt t="185579" x="1755775" y="2319338"/>
          <p14:tracePt t="185583" x="1747838" y="2311400"/>
          <p14:tracePt t="185587" x="1739900" y="2311400"/>
          <p14:tracePt t="185590" x="1731963" y="2311400"/>
          <p14:tracePt t="185590" x="1731963" y="2305050"/>
          <p14:tracePt t="185596" x="1724025" y="2297113"/>
          <p14:tracePt t="185600" x="1716088" y="2297113"/>
          <p14:tracePt t="185601" x="1716088" y="2289175"/>
          <p14:tracePt t="185605" x="1708150" y="2289175"/>
          <p14:tracePt t="185609" x="1700213" y="2289175"/>
          <p14:tracePt t="185610" x="1700213" y="2281238"/>
          <p14:tracePt t="185613" x="1692275" y="2281238"/>
          <p14:tracePt t="185617" x="1684338" y="2281238"/>
          <p14:tracePt t="185622" x="1676400" y="2281238"/>
          <p14:tracePt t="185626" x="1668463" y="2281238"/>
          <p14:tracePt t="185628" x="1660525" y="2281238"/>
          <p14:tracePt t="185632" x="1652588" y="2281238"/>
          <p14:tracePt t="185633" x="1652588" y="2273300"/>
          <p14:tracePt t="185633" x="1646238" y="2273300"/>
          <p14:tracePt t="185637" x="1638300" y="2273300"/>
          <p14:tracePt t="185638" x="1630363" y="2273300"/>
          <p14:tracePt t="185642" x="1622425" y="2273300"/>
          <p14:tracePt t="185644" x="1614488" y="2273300"/>
          <p14:tracePt t="185647" x="1606550" y="2273300"/>
          <p14:tracePt t="185648" x="1598613" y="2273300"/>
          <p14:tracePt t="185650" x="1590675" y="2273300"/>
          <p14:tracePt t="185654" x="1582738" y="2273300"/>
          <p14:tracePt t="185656" x="1574800" y="2273300"/>
          <p14:tracePt t="185658" x="1566863" y="2273300"/>
          <p14:tracePt t="185660" x="1558925" y="2273300"/>
          <p14:tracePt t="185663" x="1550988" y="2273300"/>
          <p14:tracePt t="185665" x="1543050" y="2273300"/>
          <p14:tracePt t="185666" x="1535113" y="2273300"/>
          <p14:tracePt t="185670" x="1527175" y="2273300"/>
          <p14:tracePt t="185672" x="1520825" y="2273300"/>
          <p14:tracePt t="185675" x="1512888" y="2273300"/>
          <p14:tracePt t="185676" x="1504950" y="2273300"/>
          <p14:tracePt t="185679" x="1497013" y="2273300"/>
          <p14:tracePt t="185681" x="1489075" y="2273300"/>
          <p14:tracePt t="185687" x="1481138" y="2281238"/>
          <p14:tracePt t="185691" x="1473200" y="2281238"/>
          <p14:tracePt t="185694" x="1465263" y="2281238"/>
          <p14:tracePt t="185698" x="1457325" y="2281238"/>
          <p14:tracePt t="185701" x="1449388" y="2281238"/>
          <p14:tracePt t="185707" x="1441450" y="2281238"/>
          <p14:tracePt t="185712" x="1433513" y="2281238"/>
          <p14:tracePt t="185716" x="1433513" y="2289175"/>
          <p14:tracePt t="185718" x="1425575" y="2289175"/>
          <p14:tracePt t="185723" x="1417638" y="2289175"/>
          <p14:tracePt t="185725" x="1409700" y="2289175"/>
          <p14:tracePt t="185728" x="1401763" y="2297113"/>
          <p14:tracePt t="185732" x="1395413" y="2297113"/>
          <p14:tracePt t="185736" x="1387475" y="2297113"/>
          <p14:tracePt t="185738" x="1387475" y="2305050"/>
          <p14:tracePt t="185739" x="1379538" y="2305050"/>
          <p14:tracePt t="185743" x="1371600" y="2305050"/>
          <p14:tracePt t="185746" x="1363663" y="2305050"/>
          <p14:tracePt t="185747" x="1363663" y="2311400"/>
          <p14:tracePt t="185748" x="1355725" y="2311400"/>
          <p14:tracePt t="185752" x="1347788" y="2311400"/>
          <p14:tracePt t="185754" x="1339850" y="2311400"/>
          <p14:tracePt t="185755" x="1339850" y="2319338"/>
          <p14:tracePt t="185759" x="1331913" y="2319338"/>
          <p14:tracePt t="185761" x="1323975" y="2319338"/>
          <p14:tracePt t="185765" x="1316038" y="2319338"/>
          <p14:tracePt t="185767" x="1308100" y="2319338"/>
          <p14:tracePt t="185780" x="1284288" y="2343150"/>
          <p14:tracePt t="185781" x="1284288" y="2351088"/>
          <p14:tracePt t="185785" x="1277938" y="2359025"/>
          <p14:tracePt t="185788" x="1277938" y="2366963"/>
          <p14:tracePt t="185790" x="1270000" y="2366963"/>
          <p14:tracePt t="185793" x="1270000" y="2374900"/>
          <p14:tracePt t="185796" x="1262063" y="2382838"/>
          <p14:tracePt t="185798" x="1262063" y="2390775"/>
          <p14:tracePt t="185800" x="1254125" y="2390775"/>
          <p14:tracePt t="185801" x="1254125" y="2398713"/>
          <p14:tracePt t="185804" x="1254125" y="2406650"/>
          <p14:tracePt t="185808" x="1254125" y="2414588"/>
          <p14:tracePt t="185810" x="1254125" y="2422525"/>
          <p14:tracePt t="185812" x="1246188" y="2422525"/>
          <p14:tracePt t="185814" x="1246188" y="2430463"/>
          <p14:tracePt t="185816" x="1246188" y="2436813"/>
          <p14:tracePt t="185820" x="1246188" y="2444750"/>
          <p14:tracePt t="185823" x="1246188" y="2452688"/>
          <p14:tracePt t="185826" x="1246188" y="2460625"/>
          <p14:tracePt t="185832" x="1246188" y="2468563"/>
          <p14:tracePt t="185835" x="1246188" y="2476500"/>
          <p14:tracePt t="185837" x="1238250" y="2476500"/>
          <p14:tracePt t="185843" x="1238250" y="2484438"/>
          <p14:tracePt t="185847" x="1238250" y="2492375"/>
          <p14:tracePt t="185852" x="1238250" y="2500313"/>
          <p14:tracePt t="185855" x="1238250" y="2508250"/>
          <p14:tracePt t="185861" x="1246188" y="2516188"/>
          <p14:tracePt t="185866" x="1254125" y="2516188"/>
          <p14:tracePt t="185866" x="1254125" y="2524125"/>
          <p14:tracePt t="185868" x="1262063" y="2524125"/>
          <p14:tracePt t="185869" x="1262063" y="2532063"/>
          <p14:tracePt t="185874" x="1270000" y="2532063"/>
          <p14:tracePt t="185874" x="1270000" y="2540000"/>
          <p14:tracePt t="185877" x="1277938" y="2547938"/>
          <p14:tracePt t="185882" x="1284288" y="2555875"/>
          <p14:tracePt t="185883" x="1292225" y="2555875"/>
          <p14:tracePt t="185884" x="1292225" y="2562225"/>
          <p14:tracePt t="185886" x="1300163" y="2562225"/>
          <p14:tracePt t="185888" x="1308100" y="2562225"/>
          <p14:tracePt t="185889" x="1308100" y="2570163"/>
          <p14:tracePt t="185891" x="1316038" y="2570163"/>
          <p14:tracePt t="185892" x="1323975" y="2578100"/>
          <p14:tracePt t="185893" x="1331913" y="2578100"/>
          <p14:tracePt t="185896" x="1339850" y="2586038"/>
          <p14:tracePt t="185897" x="1347788" y="2586038"/>
          <p14:tracePt t="185898" x="1355725" y="2586038"/>
          <p14:tracePt t="185898" x="1363663" y="2593975"/>
          <p14:tracePt t="185899" x="1371600" y="2593975"/>
          <p14:tracePt t="185900" x="1379538" y="2593975"/>
          <p14:tracePt t="185901" x="1387475" y="2601913"/>
          <p14:tracePt t="185902" x="1395413" y="2601913"/>
          <p14:tracePt t="185903" x="1401763" y="2601913"/>
          <p14:tracePt t="185904" x="1417638" y="2601913"/>
          <p14:tracePt t="185905" x="1425575" y="2609850"/>
          <p14:tracePt t="185906" x="1433513" y="2609850"/>
          <p14:tracePt t="185908" x="1441450" y="2617788"/>
          <p14:tracePt t="185909" x="1449388" y="2617788"/>
          <p14:tracePt t="185909" x="1465263" y="2617788"/>
          <p14:tracePt t="185910" x="1481138" y="2625725"/>
          <p14:tracePt t="185911" x="1489075" y="2625725"/>
          <p14:tracePt t="185913" x="1504950" y="2633663"/>
          <p14:tracePt t="185914" x="1520825" y="2633663"/>
          <p14:tracePt t="185915" x="1535113" y="2641600"/>
          <p14:tracePt t="185915" x="1550988" y="2641600"/>
          <p14:tracePt t="185916" x="1566863" y="2641600"/>
          <p14:tracePt t="185917" x="1582738" y="2649538"/>
          <p14:tracePt t="185918" x="1598613" y="2657475"/>
          <p14:tracePt t="185919" x="1614488" y="2657475"/>
          <p14:tracePt t="185920" x="1630363" y="2657475"/>
          <p14:tracePt t="185921" x="1646238" y="2665413"/>
          <p14:tracePt t="185922" x="1660525" y="2665413"/>
          <p14:tracePt t="185923" x="1684338" y="2673350"/>
          <p14:tracePt t="185924" x="1700213" y="2673350"/>
          <p14:tracePt t="185926" x="1716088" y="2681288"/>
          <p14:tracePt t="185926" x="1739900" y="2687638"/>
          <p14:tracePt t="185927" x="1763713" y="2687638"/>
          <p14:tracePt t="185928" x="1778000" y="2695575"/>
          <p14:tracePt t="185930" x="1793875" y="2703513"/>
          <p14:tracePt t="185931" x="1817688" y="2703513"/>
          <p14:tracePt t="185932" x="1841500" y="2711450"/>
          <p14:tracePt t="185932" x="1865313" y="2711450"/>
          <p14:tracePt t="185933" x="1889125" y="2719388"/>
          <p14:tracePt t="185934" x="1903413" y="2719388"/>
          <p14:tracePt t="185935" x="1935163" y="2727325"/>
          <p14:tracePt t="185936" x="1951038" y="2727325"/>
          <p14:tracePt t="185937" x="1974850" y="2735263"/>
          <p14:tracePt t="185938" x="1998663" y="2735263"/>
          <p14:tracePt t="185940" x="2020888" y="2743200"/>
          <p14:tracePt t="185940" x="2044700" y="2743200"/>
          <p14:tracePt t="185941" x="2076450" y="2751138"/>
          <p14:tracePt t="185942" x="2092325" y="2751138"/>
          <p14:tracePt t="185944" x="2116138" y="2759075"/>
          <p14:tracePt t="185944" x="2138363" y="2759075"/>
          <p14:tracePt t="185945" x="2162175" y="2759075"/>
          <p14:tracePt t="185946" x="2185988" y="2767013"/>
          <p14:tracePt t="185948" x="2209800" y="2767013"/>
          <p14:tracePt t="185949" x="2233613" y="2774950"/>
          <p14:tracePt t="185949" x="2255838" y="2774950"/>
          <p14:tracePt t="185950" x="2279650" y="2782888"/>
          <p14:tracePt t="185951" x="2303463" y="2782888"/>
          <p14:tracePt t="185952" x="2327275" y="2782888"/>
          <p14:tracePt t="185953" x="2351088" y="2790825"/>
          <p14:tracePt t="185954" x="2381250" y="2790825"/>
          <p14:tracePt t="185955" x="2405063" y="2790825"/>
          <p14:tracePt t="185956" x="2420938" y="2798763"/>
          <p14:tracePt t="185957" x="2444750" y="2798763"/>
          <p14:tracePt t="185958" x="2468563" y="2798763"/>
          <p14:tracePt t="185959" x="2492375" y="2798763"/>
          <p14:tracePt t="185961" x="2522538" y="2798763"/>
          <p14:tracePt t="185962" x="2538413" y="2805113"/>
          <p14:tracePt t="185963" x="2562225" y="2805113"/>
          <p14:tracePt t="185964" x="2586038" y="2805113"/>
          <p14:tracePt t="185965" x="2609850" y="2805113"/>
          <p14:tracePt t="185965" x="2632075" y="2813050"/>
          <p14:tracePt t="185966" x="2655888" y="2813050"/>
          <p14:tracePt t="185967" x="2679700" y="2813050"/>
          <p14:tracePt t="185968" x="2703513" y="2813050"/>
          <p14:tracePt t="185969" x="2727325" y="2813050"/>
          <p14:tracePt t="185970" x="2749550" y="2813050"/>
          <p14:tracePt t="185971" x="2773363" y="2813050"/>
          <p14:tracePt t="185972" x="2797175" y="2820988"/>
          <p14:tracePt t="185973" x="2828925" y="2820988"/>
          <p14:tracePt t="185974" x="2852738" y="2820988"/>
          <p14:tracePt t="185975" x="2882900" y="2820988"/>
          <p14:tracePt t="185976" x="2906713" y="2820988"/>
          <p14:tracePt t="185978" x="2930525" y="2828925"/>
          <p14:tracePt t="185979" x="2954338" y="2828925"/>
          <p14:tracePt t="185980" x="2986088" y="2828925"/>
          <p14:tracePt t="185980" x="3008313" y="2828925"/>
          <p14:tracePt t="185981" x="3040063" y="2836863"/>
          <p14:tracePt t="185983" x="3071813" y="2836863"/>
          <p14:tracePt t="185983" x="3095625" y="2836863"/>
          <p14:tracePt t="185984" x="3117850" y="2836863"/>
          <p14:tracePt t="185985" x="3149600" y="2844800"/>
          <p14:tracePt t="185986" x="3181350" y="2844800"/>
          <p14:tracePt t="185987" x="3205163" y="2844800"/>
          <p14:tracePt t="185988" x="3235325" y="2852738"/>
          <p14:tracePt t="185989" x="3267075" y="2852738"/>
          <p14:tracePt t="185990" x="3298825" y="2852738"/>
          <p14:tracePt t="185991" x="3322638" y="2852738"/>
          <p14:tracePt t="185992" x="3352800" y="2860675"/>
          <p14:tracePt t="185993" x="3384550" y="2860675"/>
          <p14:tracePt t="185994" x="3416300" y="2860675"/>
          <p14:tracePt t="185996" x="3448050" y="2868613"/>
          <p14:tracePt t="185997" x="3478213" y="2868613"/>
          <p14:tracePt t="185998" x="3509963" y="2868613"/>
          <p14:tracePt t="185998" x="3533775" y="2868613"/>
          <p14:tracePt t="185999" x="3573463" y="2876550"/>
          <p14:tracePt t="186000" x="3597275" y="2876550"/>
          <p14:tracePt t="186001" x="3635375" y="2884488"/>
          <p14:tracePt t="186003" x="3667125" y="2884488"/>
          <p14:tracePt t="186003" x="3698875" y="2884488"/>
          <p14:tracePt t="186004" x="3721100" y="2884488"/>
          <p14:tracePt t="186005" x="3752850" y="2884488"/>
          <p14:tracePt t="186006" x="3784600" y="2892425"/>
          <p14:tracePt t="186007" x="3816350" y="2892425"/>
          <p14:tracePt t="186008" x="3846513" y="2900363"/>
          <p14:tracePt t="186009" x="3878263" y="2900363"/>
          <p14:tracePt t="186010" x="3910013" y="2900363"/>
          <p14:tracePt t="186011" x="3933825" y="2900363"/>
          <p14:tracePt t="186013" x="3963988" y="2908300"/>
          <p14:tracePt t="186014" x="3987800" y="2908300"/>
          <p14:tracePt t="186015" x="4019550" y="2908300"/>
          <p14:tracePt t="186015" x="4051300" y="2916238"/>
          <p14:tracePt t="186016" x="4083050" y="2916238"/>
          <p14:tracePt t="186017" x="4097338" y="2916238"/>
          <p14:tracePt t="186018" x="4137025" y="2924175"/>
          <p14:tracePt t="186019" x="4160838" y="2924175"/>
          <p14:tracePt t="186020" x="4184650" y="2924175"/>
          <p14:tracePt t="186021" x="4214813" y="2924175"/>
          <p14:tracePt t="186023" x="4238625" y="2924175"/>
          <p14:tracePt t="186023" x="4270375" y="2924175"/>
          <p14:tracePt t="186024" x="4294188" y="2924175"/>
          <p14:tracePt t="186025" x="4318000" y="2924175"/>
          <p14:tracePt t="186026" x="4348163" y="2924175"/>
          <p14:tracePt t="186027" x="4371975" y="2924175"/>
          <p14:tracePt t="186028" x="4403725" y="2924175"/>
          <p14:tracePt t="186030" x="4427538" y="2924175"/>
          <p14:tracePt t="186030" x="4457700" y="2924175"/>
          <p14:tracePt t="186032" x="4481513" y="2924175"/>
          <p14:tracePt t="186032" x="4505325" y="2924175"/>
          <p14:tracePt t="186033" x="4537075" y="2924175"/>
          <p14:tracePt t="186034" x="4560888" y="2924175"/>
          <p14:tracePt t="186035" x="4591050" y="2924175"/>
          <p14:tracePt t="186036" x="4614863" y="2924175"/>
          <p14:tracePt t="186037" x="4638675" y="2924175"/>
          <p14:tracePt t="186038" x="4670425" y="2924175"/>
          <p14:tracePt t="186039" x="4686300" y="2924175"/>
          <p14:tracePt t="186041" x="4716463" y="2924175"/>
          <p14:tracePt t="186041" x="4740275" y="2924175"/>
          <p14:tracePt t="186042" x="4764088" y="2924175"/>
          <p14:tracePt t="186043" x="4795838" y="2924175"/>
          <p14:tracePt t="186044" x="4818063" y="2924175"/>
          <p14:tracePt t="186045" x="4841875" y="2924175"/>
          <p14:tracePt t="186046" x="4865688" y="2924175"/>
          <p14:tracePt t="186047" x="4889500" y="2924175"/>
          <p14:tracePt t="186049" x="4913313" y="2924175"/>
          <p14:tracePt t="186049" x="4937125" y="2924175"/>
          <p14:tracePt t="186050" x="4959350" y="2924175"/>
          <p14:tracePt t="186051" x="4983163" y="2924175"/>
          <p14:tracePt t="186052" x="5006975" y="2924175"/>
          <p14:tracePt t="186053" x="5030788" y="2924175"/>
          <p14:tracePt t="186054" x="5054600" y="2924175"/>
          <p14:tracePt t="186055" x="5076825" y="2924175"/>
          <p14:tracePt t="186056" x="5100638" y="2924175"/>
          <p14:tracePt t="186057" x="5124450" y="2924175"/>
          <p14:tracePt t="186058" x="5140325" y="2924175"/>
          <p14:tracePt t="186059" x="5164138" y="2924175"/>
          <p14:tracePt t="186060" x="5180013" y="2924175"/>
          <p14:tracePt t="186061" x="5202238" y="2916238"/>
          <p14:tracePt t="186063" x="5226050" y="2916238"/>
          <p14:tracePt t="186063" x="5249863" y="2916238"/>
          <p14:tracePt t="186064" x="5265738" y="2916238"/>
          <p14:tracePt t="186065" x="5289550" y="2916238"/>
          <p14:tracePt t="186067" x="5297488" y="2916238"/>
          <p14:tracePt t="186067" x="5319713" y="2916238"/>
          <p14:tracePt t="186068" x="5335588" y="2908300"/>
          <p14:tracePt t="186069" x="5351463" y="2908300"/>
          <p14:tracePt t="186070" x="5375275" y="2908300"/>
          <p14:tracePt t="186071" x="5391150" y="2908300"/>
          <p14:tracePt t="186072" x="5407025" y="2900363"/>
          <p14:tracePt t="186073" x="5414963" y="2900363"/>
          <p14:tracePt t="186074" x="5429250" y="2900363"/>
          <p14:tracePt t="186075" x="5445125" y="2900363"/>
          <p14:tracePt t="186076" x="5461000" y="2900363"/>
          <p14:tracePt t="186077" x="5476875" y="2900363"/>
          <p14:tracePt t="186078" x="5492750" y="2900363"/>
          <p14:tracePt t="186079" x="5508625" y="2892425"/>
          <p14:tracePt t="186080" x="5516563" y="2892425"/>
          <p14:tracePt t="186081" x="5532438" y="2892425"/>
          <p14:tracePt t="186082" x="5540375" y="2892425"/>
          <p14:tracePt t="186084" x="5546725" y="2892425"/>
          <p14:tracePt t="186084" x="5562600" y="2892425"/>
          <p14:tracePt t="186085" x="5570538" y="2892425"/>
          <p14:tracePt t="186086" x="5578475" y="2892425"/>
          <p14:tracePt t="186087" x="5586413" y="2884488"/>
          <p14:tracePt t="186088" x="5602288" y="2884488"/>
          <p14:tracePt t="186089" x="5610225" y="2884488"/>
          <p14:tracePt t="186090" x="5618163" y="2884488"/>
          <p14:tracePt t="186091" x="5626100" y="2884488"/>
          <p14:tracePt t="186094" x="5634038" y="2884488"/>
          <p14:tracePt t="186094" x="5641975" y="2884488"/>
          <p14:tracePt t="186095" x="5649913" y="2884488"/>
          <p14:tracePt t="186097" x="5657850" y="2876550"/>
          <p14:tracePt t="186098" x="5665788" y="2876550"/>
          <p14:tracePt t="186100" x="5672138" y="2876550"/>
          <p14:tracePt t="186102" x="5680075" y="2876550"/>
          <p14:tracePt t="186105" x="5688013" y="2876550"/>
          <p14:tracePt t="186106" x="5695950" y="2876550"/>
          <p14:tracePt t="186109" x="5703888" y="2876550"/>
          <p14:tracePt t="186110" x="5711825" y="2876550"/>
          <p14:tracePt t="186113" x="5719763" y="2876550"/>
          <p14:tracePt t="186114" x="5727700" y="2876550"/>
          <p14:tracePt t="186118" x="5735638" y="2876550"/>
          <p14:tracePt t="186121" x="5743575" y="2876550"/>
          <p14:tracePt t="186121" x="5751513" y="2876550"/>
          <p14:tracePt t="186124" x="5759450" y="2876550"/>
          <p14:tracePt t="186124" x="5767388" y="2876550"/>
          <p14:tracePt t="186127" x="5775325" y="2876550"/>
          <p14:tracePt t="186127" x="5783263" y="2876550"/>
          <p14:tracePt t="186128" x="5791200" y="2876550"/>
          <p14:tracePt t="186130" x="5797550" y="2876550"/>
          <p14:tracePt t="186130" x="5805488" y="2876550"/>
          <p14:tracePt t="186133" x="5813425" y="2876550"/>
          <p14:tracePt t="186133" x="5821363" y="2876550"/>
          <p14:tracePt t="186134" x="5829300" y="2884488"/>
          <p14:tracePt t="186136" x="5837238" y="2884488"/>
          <p14:tracePt t="186136" x="5853113" y="2884488"/>
          <p14:tracePt t="186137" x="5861050" y="2884488"/>
          <p14:tracePt t="186138" x="5868988" y="2892425"/>
          <p14:tracePt t="186139" x="5876925" y="2892425"/>
          <p14:tracePt t="186140" x="5892800" y="2892425"/>
          <p14:tracePt t="186142" x="5900738" y="2900363"/>
          <p14:tracePt t="186142" x="5908675" y="2900363"/>
          <p14:tracePt t="186143" x="5922963" y="2900363"/>
          <p14:tracePt t="186144" x="5930900" y="2900363"/>
          <p14:tracePt t="186145" x="5938838" y="2908300"/>
          <p14:tracePt t="186146" x="5954713" y="2908300"/>
          <p14:tracePt t="186147" x="5962650" y="2908300"/>
          <p14:tracePt t="186148" x="5978525" y="2916238"/>
          <p14:tracePt t="186149" x="5994400" y="2916238"/>
          <p14:tracePt t="186150" x="6002338" y="2916238"/>
          <p14:tracePt t="186151" x="6018213" y="2924175"/>
          <p14:tracePt t="186153" x="6034088" y="2924175"/>
          <p14:tracePt t="186153" x="6048375" y="2930525"/>
          <p14:tracePt t="186154" x="6056313" y="2930525"/>
          <p14:tracePt t="186155" x="6072188" y="2938463"/>
          <p14:tracePt t="186156" x="6080125" y="2938463"/>
          <p14:tracePt t="186158" x="6096000" y="2938463"/>
          <p14:tracePt t="186158" x="6111875" y="2946400"/>
          <p14:tracePt t="186159" x="6127750" y="2946400"/>
          <p14:tracePt t="186160" x="6143625" y="2954338"/>
          <p14:tracePt t="186161" x="6157913" y="2954338"/>
          <p14:tracePt t="186163" x="6165850" y="2954338"/>
          <p14:tracePt t="186164" x="6181725" y="2962275"/>
          <p14:tracePt t="186164" x="6197600" y="2962275"/>
          <p14:tracePt t="186165" x="6213475" y="2962275"/>
          <p14:tracePt t="186166" x="6229350" y="2970213"/>
          <p14:tracePt t="186167" x="6237288" y="2978150"/>
          <p14:tracePt t="186168" x="6253163" y="2978150"/>
          <p14:tracePt t="186169" x="6269038" y="2978150"/>
          <p14:tracePt t="186171" x="6276975" y="2986088"/>
          <p14:tracePt t="186171" x="6291263" y="2994025"/>
          <p14:tracePt t="186172" x="6307138" y="2994025"/>
          <p14:tracePt t="186173" x="6323013" y="3001963"/>
          <p14:tracePt t="186174" x="6330950" y="3001963"/>
          <p14:tracePt t="186175" x="6346825" y="3009900"/>
          <p14:tracePt t="186176" x="6354763" y="3009900"/>
          <p14:tracePt t="186177" x="6370638" y="3009900"/>
          <p14:tracePt t="186178" x="6386513" y="3017838"/>
          <p14:tracePt t="186180" x="6394450" y="3025775"/>
          <p14:tracePt t="186181" x="6408738" y="3025775"/>
          <p14:tracePt t="186181" x="6424613" y="3033713"/>
          <p14:tracePt t="186182" x="6440488" y="3033713"/>
          <p14:tracePt t="186183" x="6448425" y="3041650"/>
          <p14:tracePt t="186184" x="6464300" y="3041650"/>
          <p14:tracePt t="186185" x="6480175" y="3049588"/>
          <p14:tracePt t="186186" x="6488113" y="3049588"/>
          <p14:tracePt t="186188" x="6503988" y="3055938"/>
          <p14:tracePt t="186188" x="6519863" y="3063875"/>
          <p14:tracePt t="186190" x="6526213" y="3063875"/>
          <p14:tracePt t="186190" x="6534150" y="3071813"/>
          <p14:tracePt t="186191" x="6550025" y="3071813"/>
          <p14:tracePt t="186193" x="6565900" y="3079750"/>
          <p14:tracePt t="186193" x="6581775" y="3079750"/>
          <p14:tracePt t="186194" x="6589713" y="3087688"/>
          <p14:tracePt t="186195" x="6605588" y="3087688"/>
          <p14:tracePt t="186196" x="6621463" y="3095625"/>
          <p14:tracePt t="186198" x="6629400" y="3095625"/>
          <p14:tracePt t="186199" x="6637338" y="3103563"/>
          <p14:tracePt t="186199" x="6651625" y="3103563"/>
          <p14:tracePt t="186200" x="6659563" y="3111500"/>
          <p14:tracePt t="186201" x="6675438" y="3111500"/>
          <p14:tracePt t="186202" x="6683375" y="3119438"/>
          <p14:tracePt t="186203" x="6691313" y="3119438"/>
          <p14:tracePt t="186205" x="6707188" y="3127375"/>
          <p14:tracePt t="186206" x="6715125" y="3135313"/>
          <p14:tracePt t="186207" x="6731000" y="3135313"/>
          <p14:tracePt t="186210" x="6746875" y="3143250"/>
          <p14:tracePt t="186210" x="6746875" y="3151188"/>
          <p14:tracePt t="186211" x="6762750" y="3151188"/>
          <p14:tracePt t="186213" x="6769100" y="3159125"/>
          <p14:tracePt t="186215" x="6777038" y="3159125"/>
          <p14:tracePt t="186215" x="6784975" y="3159125"/>
          <p14:tracePt t="186216" x="6792913" y="3167063"/>
          <p14:tracePt t="186217" x="6800850" y="3167063"/>
          <p14:tracePt t="186218" x="6808788" y="3167063"/>
          <p14:tracePt t="186219" x="6816725" y="3175000"/>
          <p14:tracePt t="186222" x="6824663" y="3175000"/>
          <p14:tracePt t="186223" x="6832600" y="3175000"/>
          <p14:tracePt t="186223" x="6840538" y="3181350"/>
          <p14:tracePt t="186226" x="6848475" y="3189288"/>
          <p14:tracePt t="186226" x="6856413" y="3189288"/>
          <p14:tracePt t="186228" x="6864350" y="3189288"/>
          <p14:tracePt t="186230" x="6872288" y="3197225"/>
          <p14:tracePt t="186232" x="6880225" y="3205163"/>
          <p14:tracePt t="186232" x="6888163" y="3205163"/>
          <p14:tracePt t="186235" x="6894513" y="3213100"/>
          <p14:tracePt t="186235" x="6902450" y="3213100"/>
          <p14:tracePt t="186237" x="6902450" y="3221038"/>
          <p14:tracePt t="186237" x="6910388" y="3221038"/>
          <p14:tracePt t="186238" x="6918325" y="3221038"/>
          <p14:tracePt t="186240" x="6926263" y="3221038"/>
          <p14:tracePt t="186240" x="6926263" y="3228975"/>
          <p14:tracePt t="186241" x="6934200" y="3228975"/>
          <p14:tracePt t="186242" x="6942138" y="3228975"/>
          <p14:tracePt t="186244" x="6942138" y="3236913"/>
          <p14:tracePt t="186244" x="6950075" y="3236913"/>
          <p14:tracePt t="186245" x="6958013" y="3244850"/>
          <p14:tracePt t="186247" x="6965950" y="3244850"/>
          <p14:tracePt t="186247" x="6973888" y="3252788"/>
          <p14:tracePt t="186248" x="6973888" y="3260725"/>
          <p14:tracePt t="186249" x="6981825" y="3260725"/>
          <p14:tracePt t="186250" x="6997700" y="3268663"/>
          <p14:tracePt t="186251" x="6997700" y="3276600"/>
          <p14:tracePt t="186253" x="7005638" y="3276600"/>
          <p14:tracePt t="186253" x="7011988" y="3284538"/>
          <p14:tracePt t="186254" x="7019925" y="3292475"/>
          <p14:tracePt t="186255" x="7027863" y="3292475"/>
          <p14:tracePt t="186257" x="7035800" y="3300413"/>
          <p14:tracePt t="186257" x="7043738" y="3300413"/>
          <p14:tracePt t="186258" x="7051675" y="3306763"/>
          <p14:tracePt t="186259" x="7059613" y="3314700"/>
          <p14:tracePt t="186260" x="7067550" y="3314700"/>
          <p14:tracePt t="186261" x="7075488" y="3322638"/>
          <p14:tracePt t="186263" x="7083425" y="3330575"/>
          <p14:tracePt t="186263" x="7091363" y="3338513"/>
          <p14:tracePt t="186265" x="7099300" y="3346450"/>
          <p14:tracePt t="186265" x="7107238" y="3346450"/>
          <p14:tracePt t="186266" x="7107238" y="3354388"/>
          <p14:tracePt t="186268" x="7115175" y="3354388"/>
          <p14:tracePt t="186268" x="7123113" y="3362325"/>
          <p14:tracePt t="186269" x="7131050" y="3370263"/>
          <p14:tracePt t="186270" x="7137400" y="3370263"/>
          <p14:tracePt t="186271" x="7145338" y="3378200"/>
          <p14:tracePt t="186272" x="7145338" y="3386138"/>
          <p14:tracePt t="186274" x="7153275" y="3386138"/>
          <p14:tracePt t="186274" x="7161213" y="3394075"/>
          <p14:tracePt t="186275" x="7161213" y="3402013"/>
          <p14:tracePt t="186276" x="7169150" y="3402013"/>
          <p14:tracePt t="186279" x="7177088" y="3409950"/>
          <p14:tracePt t="186280" x="7185025" y="3417888"/>
          <p14:tracePt t="186280" x="7192963" y="3417888"/>
          <p14:tracePt t="186283" x="7200900" y="3425825"/>
          <p14:tracePt t="186285" x="7208838" y="3432175"/>
          <p14:tracePt t="186287" x="7216775" y="3440113"/>
          <p14:tracePt t="186289" x="7224713" y="3448050"/>
          <p14:tracePt t="186291" x="7232650" y="3448050"/>
          <p14:tracePt t="186292" x="7232650" y="3455988"/>
          <p14:tracePt t="186294" x="7240588" y="3455988"/>
          <p14:tracePt t="186296" x="7248525" y="3463925"/>
          <p14:tracePt t="186297" x="7254875" y="3471863"/>
          <p14:tracePt t="186301" x="7262813" y="3471863"/>
          <p14:tracePt t="186303" x="7262813" y="3479800"/>
          <p14:tracePt t="186303" x="7270750" y="3479800"/>
          <p14:tracePt t="186307" x="7270750" y="3487738"/>
          <p14:tracePt t="186308" x="7278688" y="3487738"/>
          <p14:tracePt t="186322" x="7278688" y="3495675"/>
          <p14:tracePt t="186363" x="7286625" y="3495675"/>
          <p14:tracePt t="186370" x="7294563" y="3495675"/>
          <p14:tracePt t="186374" x="7302500" y="3495675"/>
          <p14:tracePt t="186374" x="7302500" y="3503613"/>
          <p14:tracePt t="186376" x="7310438" y="3503613"/>
          <p14:tracePt t="186376" x="7318375" y="3503613"/>
          <p14:tracePt t="186379" x="7326313" y="3511550"/>
          <p14:tracePt t="186380" x="7334250" y="3511550"/>
          <p14:tracePt t="186383" x="7342188" y="3511550"/>
          <p14:tracePt t="186384" x="7350125" y="3519488"/>
          <p14:tracePt t="186384" x="7358063" y="3519488"/>
          <p14:tracePt t="186385" x="7358063" y="3527425"/>
          <p14:tracePt t="186386" x="7366000" y="3527425"/>
          <p14:tracePt t="186387" x="7373938" y="3527425"/>
          <p14:tracePt t="186388" x="7373938" y="3535363"/>
          <p14:tracePt t="186389" x="7380288" y="3535363"/>
          <p14:tracePt t="186390" x="7388225" y="3543300"/>
          <p14:tracePt t="186393" x="7396163" y="3543300"/>
          <p14:tracePt t="186393" x="7404100" y="3551238"/>
          <p14:tracePt t="186396" x="7412038" y="3551238"/>
          <p14:tracePt t="186397" x="7419975" y="3551238"/>
          <p14:tracePt t="186398" x="7427913" y="3557588"/>
          <p14:tracePt t="186401" x="7435850" y="3557588"/>
          <p14:tracePt t="186403" x="7443788" y="3557588"/>
          <p14:tracePt t="186404" x="7451725" y="3565525"/>
          <p14:tracePt t="186406" x="7459663" y="3565525"/>
          <p14:tracePt t="186410" x="7467600" y="3565525"/>
          <p14:tracePt t="186411" x="7475538" y="3565525"/>
          <p14:tracePt t="186413" x="7475538" y="3573463"/>
          <p14:tracePt t="186414" x="7483475" y="3573463"/>
          <p14:tracePt t="186416" x="7491413" y="3573463"/>
          <p14:tracePt t="186419" x="7497763" y="3581400"/>
          <p14:tracePt t="186423" x="7505700" y="3581400"/>
          <p14:tracePt t="186424" x="7513638" y="3581400"/>
          <p14:tracePt t="186428" x="7521575" y="3581400"/>
          <p14:tracePt t="186428" x="7521575" y="3589338"/>
          <p14:tracePt t="186430" x="7529513" y="3589338"/>
          <p14:tracePt t="186433" x="7537450" y="3589338"/>
          <p14:tracePt t="186434" x="7545388" y="3589338"/>
          <p14:tracePt t="186439" x="7553325" y="3589338"/>
          <p14:tracePt t="186442" x="7561263" y="3589338"/>
          <p14:tracePt t="186446" x="7569200" y="3589338"/>
          <p14:tracePt t="186448" x="7577138" y="3589338"/>
          <p14:tracePt t="186450" x="7585075" y="3589338"/>
          <p14:tracePt t="186454" x="7593013" y="3589338"/>
          <p14:tracePt t="186456" x="7600950" y="3589338"/>
          <p14:tracePt t="186459" x="7608888" y="3589338"/>
          <p14:tracePt t="186461" x="7616825" y="3589338"/>
          <p14:tracePt t="186463" x="7623175" y="3589338"/>
          <p14:tracePt t="186465" x="7631113" y="3589338"/>
          <p14:tracePt t="186466" x="7639050" y="3589338"/>
          <p14:tracePt t="186468" x="7646988" y="3589338"/>
          <p14:tracePt t="186470" x="7654925" y="3589338"/>
          <p14:tracePt t="186471" x="7662863" y="3589338"/>
          <p14:tracePt t="186473" x="7670800" y="3589338"/>
          <p14:tracePt t="186473" x="7678738" y="3589338"/>
          <p14:tracePt t="186474" x="7686675" y="3589338"/>
          <p14:tracePt t="186475" x="7694613" y="3589338"/>
          <p14:tracePt t="186476" x="7702550" y="3589338"/>
          <p14:tracePt t="186477" x="7710488" y="3589338"/>
          <p14:tracePt t="186478" x="7718425" y="3589338"/>
          <p14:tracePt t="186480" x="7726363" y="3589338"/>
          <p14:tracePt t="186480" x="7734300" y="3589338"/>
          <p14:tracePt t="186481" x="7742238" y="3589338"/>
          <p14:tracePt t="186482" x="7748588" y="3589338"/>
          <p14:tracePt t="186483" x="7756525" y="3589338"/>
          <p14:tracePt t="186484" x="7772400" y="3589338"/>
          <p14:tracePt t="186486" x="7780338" y="3589338"/>
          <p14:tracePt t="186486" x="7788275" y="3589338"/>
          <p14:tracePt t="186487" x="7796213" y="3589338"/>
          <p14:tracePt t="186488" x="7804150" y="3589338"/>
          <p14:tracePt t="186489" x="7812088" y="3589338"/>
          <p14:tracePt t="186490" x="7820025" y="3589338"/>
          <p14:tracePt t="186491" x="7835900" y="3589338"/>
          <p14:tracePt t="186493" x="7851775" y="3589338"/>
          <p14:tracePt t="186495" x="7859713" y="3589338"/>
          <p14:tracePt t="186496" x="7866063" y="3589338"/>
          <p14:tracePt t="186496" x="7881938" y="3589338"/>
          <p14:tracePt t="186497" x="7889875" y="3589338"/>
          <p14:tracePt t="186499" x="7905750" y="3589338"/>
          <p14:tracePt t="186501" x="7913688" y="3589338"/>
          <p14:tracePt t="186502" x="7921625" y="3589338"/>
          <p14:tracePt t="186502" x="7929563" y="3589338"/>
          <p14:tracePt t="186504" x="7937500" y="3589338"/>
          <p14:tracePt t="186504" x="7953375" y="3589338"/>
          <p14:tracePt t="186505" x="7953375" y="3597275"/>
          <p14:tracePt t="186506" x="7961313" y="3597275"/>
          <p14:tracePt t="186507" x="7969250" y="3597275"/>
          <p14:tracePt t="186508" x="7977188" y="3597275"/>
          <p14:tracePt t="186509" x="7985125" y="3597275"/>
          <p14:tracePt t="186510" x="7991475" y="3597275"/>
          <p14:tracePt t="186513" x="8007350" y="3597275"/>
          <p14:tracePt t="186515" x="8015288" y="3597275"/>
          <p14:tracePt t="186516" x="8023225" y="3597275"/>
          <p14:tracePt t="186518" x="8031163" y="3597275"/>
          <p14:tracePt t="186521" x="8039100" y="3605213"/>
          <p14:tracePt t="186522" x="8047038" y="3605213"/>
          <p14:tracePt t="186529" x="8054975" y="3605213"/>
          <p14:tracePt t="186607" x="8047038" y="3605213"/>
          <p14:tracePt t="186609" x="8039100" y="3605213"/>
          <p14:tracePt t="186612" x="8031163" y="3605213"/>
          <p14:tracePt t="186613" x="8023225" y="3605213"/>
          <p14:tracePt t="186615" x="8015288" y="3605213"/>
          <p14:tracePt t="186618" x="8007350" y="3605213"/>
          <p14:tracePt t="186618" x="7999413" y="3605213"/>
          <p14:tracePt t="186620" x="7991475" y="3605213"/>
          <p14:tracePt t="186621" x="7985125" y="3605213"/>
          <p14:tracePt t="186624" x="7977188" y="3605213"/>
          <p14:tracePt t="186624" x="7969250" y="3605213"/>
          <p14:tracePt t="186625" x="7961313" y="3605213"/>
          <p14:tracePt t="186626" x="7953375" y="3605213"/>
          <p14:tracePt t="186628" x="7945438" y="3605213"/>
          <p14:tracePt t="186630" x="7937500" y="3605213"/>
          <p14:tracePt t="186630" x="7929563" y="3605213"/>
          <p14:tracePt t="186633" x="7921625" y="3605213"/>
          <p14:tracePt t="186633" x="7913688" y="3605213"/>
          <p14:tracePt t="186634" x="7905750" y="3605213"/>
          <p14:tracePt t="186637" x="7897813" y="3605213"/>
          <p14:tracePt t="186637" x="7889875" y="3605213"/>
          <p14:tracePt t="186640" x="7881938" y="3605213"/>
          <p14:tracePt t="186640" x="7874000" y="3605213"/>
          <p14:tracePt t="186642" x="7866063" y="3605213"/>
          <p14:tracePt t="186643" x="7859713" y="3605213"/>
          <p14:tracePt t="186644" x="7851775" y="3605213"/>
          <p14:tracePt t="186646" x="7843838" y="3605213"/>
          <p14:tracePt t="186647" x="7835900" y="3605213"/>
          <p14:tracePt t="186648" x="7827963" y="3605213"/>
          <p14:tracePt t="186651" x="7820025" y="3605213"/>
          <p14:tracePt t="186652" x="7812088" y="3605213"/>
          <p14:tracePt t="186653" x="7804150" y="3605213"/>
          <p14:tracePt t="186654" x="7796213" y="3605213"/>
          <p14:tracePt t="186657" x="7788275" y="3605213"/>
          <p14:tracePt t="186657" x="7780338" y="3605213"/>
          <p14:tracePt t="186658" x="7772400" y="3605213"/>
          <p14:tracePt t="186660" x="7764463" y="3605213"/>
          <p14:tracePt t="186661" x="7756525" y="3605213"/>
          <p14:tracePt t="186664" x="7748588" y="3605213"/>
          <p14:tracePt t="186665" x="7742238" y="3605213"/>
          <p14:tracePt t="186666" x="7734300" y="3605213"/>
          <p14:tracePt t="186668" x="7726363" y="3605213"/>
          <p14:tracePt t="186669" x="7718425" y="3605213"/>
          <p14:tracePt t="186672" x="7710488" y="3605213"/>
          <p14:tracePt t="186673" x="7702550" y="3605213"/>
          <p14:tracePt t="186676" x="7694613" y="3605213"/>
          <p14:tracePt t="186678" x="7686675" y="3605213"/>
          <p14:tracePt t="186678" x="7678738" y="3605213"/>
          <p14:tracePt t="186682" x="7670800" y="3605213"/>
          <p14:tracePt t="186682" x="7662863" y="3605213"/>
          <p14:tracePt t="186686" x="7654925" y="3605213"/>
          <p14:tracePt t="186688" x="7646988" y="3605213"/>
          <p14:tracePt t="186692" x="7639050" y="3605213"/>
          <p14:tracePt t="186692" x="7631113" y="3605213"/>
          <p14:tracePt t="186695" x="7631113" y="3613150"/>
          <p14:tracePt t="186696" x="7623175" y="3613150"/>
          <p14:tracePt t="186700" x="7616825" y="3613150"/>
          <p14:tracePt t="186704" x="7608888" y="3613150"/>
          <p14:tracePt t="186712" x="7600950" y="3613150"/>
          <p14:tracePt t="186718" x="7593013" y="3613150"/>
          <p14:tracePt t="186725" x="7585075" y="3613150"/>
          <p14:tracePt t="186730" x="7577138" y="3613150"/>
          <p14:tracePt t="186739" x="7569200" y="3613150"/>
          <p14:tracePt t="186746" x="7561263" y="3613150"/>
          <p14:tracePt t="186799" x="7553325" y="3613150"/>
          <p14:tracePt t="186837" x="7553325" y="3605213"/>
          <p14:tracePt t="186841" x="7553325" y="3597275"/>
          <p14:tracePt t="186843" x="7553325" y="3589338"/>
          <p14:tracePt t="186846" x="7553325" y="3581400"/>
          <p14:tracePt t="186847" x="7545388" y="3573463"/>
          <p14:tracePt t="186849" x="7537450" y="3565525"/>
          <p14:tracePt t="186851" x="7537450" y="3557588"/>
          <p14:tracePt t="186853" x="7537450" y="3551238"/>
          <p14:tracePt t="186854" x="7529513" y="3551238"/>
          <p14:tracePt t="186855" x="7529513" y="3543300"/>
          <p14:tracePt t="186855" x="7529513" y="3535363"/>
          <p14:tracePt t="186858" x="7529513" y="3527425"/>
          <p14:tracePt t="186858" x="7529513" y="3519488"/>
          <p14:tracePt t="186861" x="7521575" y="3511550"/>
          <p14:tracePt t="186863" x="7521575" y="3503613"/>
          <p14:tracePt t="186864" x="7521575" y="3495675"/>
          <p14:tracePt t="186866" x="7521575" y="3487738"/>
          <p14:tracePt t="186867" x="7521575" y="3479800"/>
          <p14:tracePt t="186869" x="7521575" y="3471863"/>
          <p14:tracePt t="186869" x="7521575" y="3463925"/>
          <p14:tracePt t="186872" x="7521575" y="3455988"/>
          <p14:tracePt t="186873" x="7513638" y="3448050"/>
          <p14:tracePt t="186873" x="7513638" y="3440113"/>
          <p14:tracePt t="186874" x="7513638" y="3432175"/>
          <p14:tracePt t="186875" x="7513638" y="3425825"/>
          <p14:tracePt t="186878" x="7513638" y="3417888"/>
          <p14:tracePt t="186878" x="7513638" y="3409950"/>
          <p14:tracePt t="186879" x="7513638" y="3402013"/>
          <p14:tracePt t="186880" x="7513638" y="3394075"/>
          <p14:tracePt t="186881" x="7513638" y="3378200"/>
          <p14:tracePt t="186884" x="7513638" y="3370263"/>
          <p14:tracePt t="186884" x="7513638" y="3362325"/>
          <p14:tracePt t="186885" x="7513638" y="3354388"/>
          <p14:tracePt t="186886" x="7513638" y="3338513"/>
          <p14:tracePt t="186887" x="7513638" y="3330575"/>
          <p14:tracePt t="186888" x="7513638" y="3322638"/>
          <p14:tracePt t="186890" x="7513638" y="3306763"/>
          <p14:tracePt t="186893" x="7513638" y="3292475"/>
          <p14:tracePt t="186894" x="7513638" y="3284538"/>
          <p14:tracePt t="186896" x="7513638" y="3276600"/>
          <p14:tracePt t="186897" x="7513638" y="3268663"/>
          <p14:tracePt t="186897" x="7513638" y="3260725"/>
          <p14:tracePt t="186899" x="7513638" y="3252788"/>
          <p14:tracePt t="186899" x="7513638" y="3244850"/>
          <p14:tracePt t="186900" x="7513638" y="3236913"/>
          <p14:tracePt t="186901" x="7513638" y="3228975"/>
          <p14:tracePt t="186902" x="7513638" y="3221038"/>
          <p14:tracePt t="186903" x="7521575" y="3213100"/>
          <p14:tracePt t="186904" x="7521575" y="3205163"/>
          <p14:tracePt t="186905" x="7521575" y="3197225"/>
          <p14:tracePt t="186906" x="7521575" y="3189288"/>
          <p14:tracePt t="186908" x="7521575" y="3181350"/>
          <p14:tracePt t="186908" x="7521575" y="3175000"/>
          <p14:tracePt t="186909" x="7529513" y="3167063"/>
          <p14:tracePt t="186910" x="7529513" y="3159125"/>
          <p14:tracePt t="186911" x="7529513" y="3151188"/>
          <p14:tracePt t="186913" x="7529513" y="3143250"/>
          <p14:tracePt t="186914" x="7529513" y="3135313"/>
          <p14:tracePt t="186914" x="7529513" y="3127375"/>
          <p14:tracePt t="186916" x="7529513" y="3119438"/>
          <p14:tracePt t="186917" x="7537450" y="3111500"/>
          <p14:tracePt t="186919" x="7537450" y="3103563"/>
          <p14:tracePt t="186920" x="7537450" y="3095625"/>
          <p14:tracePt t="186923" x="7545388" y="3087688"/>
          <p14:tracePt t="186925" x="7545388" y="3079750"/>
          <p14:tracePt t="186925" x="7545388" y="3071813"/>
          <p14:tracePt t="186927" x="7545388" y="3063875"/>
          <p14:tracePt t="186928" x="7545388" y="3055938"/>
          <p14:tracePt t="186930" x="7545388" y="3049588"/>
          <p14:tracePt t="186933" x="7545388" y="3041650"/>
          <p14:tracePt t="186933" x="7545388" y="3033713"/>
          <p14:tracePt t="186935" x="7545388" y="3025775"/>
          <p14:tracePt t="186936" x="7545388" y="3017838"/>
          <p14:tracePt t="186938" x="7545388" y="3009900"/>
          <p14:tracePt t="186940" x="7545388" y="3001963"/>
          <p14:tracePt t="186941" x="7545388" y="2994025"/>
          <p14:tracePt t="186943" x="7545388" y="2986088"/>
          <p14:tracePt t="186946" x="7545388" y="2970213"/>
          <p14:tracePt t="186949" x="7545388" y="2962275"/>
          <p14:tracePt t="186950" x="7545388" y="2954338"/>
          <p14:tracePt t="186951" x="7545388" y="2946400"/>
          <p14:tracePt t="186952" x="7553325" y="2946400"/>
          <p14:tracePt t="186953" x="7553325" y="2938463"/>
          <p14:tracePt t="186954" x="7553325" y="2930525"/>
          <p14:tracePt t="186956" x="7553325" y="2924175"/>
          <p14:tracePt t="186958" x="7553325" y="2916238"/>
          <p14:tracePt t="186959" x="7561263" y="2908300"/>
          <p14:tracePt t="186961" x="7561263" y="2900363"/>
          <p14:tracePt t="186963" x="7561263" y="2892425"/>
          <p14:tracePt t="186963" x="7561263" y="2884488"/>
          <p14:tracePt t="186965" x="7569200" y="2876550"/>
          <p14:tracePt t="186965" x="7569200" y="2868613"/>
          <p14:tracePt t="186966" x="7569200" y="2860675"/>
          <p14:tracePt t="186967" x="7569200" y="2852738"/>
          <p14:tracePt t="186968" x="7577138" y="2844800"/>
          <p14:tracePt t="186969" x="7577138" y="2836863"/>
          <p14:tracePt t="186970" x="7585075" y="2828925"/>
          <p14:tracePt t="186971" x="7585075" y="2820988"/>
          <p14:tracePt t="186972" x="7585075" y="2805113"/>
          <p14:tracePt t="186974" x="7593013" y="2790825"/>
          <p14:tracePt t="186976" x="7593013" y="2774950"/>
          <p14:tracePt t="186978" x="7593013" y="2767013"/>
          <p14:tracePt t="186980" x="7593013" y="2759075"/>
          <p14:tracePt t="186980" x="7600950" y="2751138"/>
          <p14:tracePt t="186982" x="7600950" y="2743200"/>
          <p14:tracePt t="186982" x="7600950" y="2735263"/>
          <p14:tracePt t="186983" x="7600950" y="2727325"/>
          <p14:tracePt t="186984" x="7600950" y="2719388"/>
          <p14:tracePt t="186985" x="7600950" y="2711450"/>
          <p14:tracePt t="186986" x="7600950" y="2703513"/>
          <p14:tracePt t="186987" x="7608888" y="2695575"/>
          <p14:tracePt t="186989" x="7608888" y="2687638"/>
          <p14:tracePt t="186990" x="7616825" y="2681288"/>
          <p14:tracePt t="186991" x="7616825" y="2673350"/>
          <p14:tracePt t="186992" x="7616825" y="2665413"/>
          <p14:tracePt t="186993" x="7616825" y="2657475"/>
          <p14:tracePt t="186994" x="7616825" y="2649538"/>
          <p14:tracePt t="186996" x="7623175" y="2641600"/>
          <p14:tracePt t="186997" x="7623175" y="2633663"/>
          <p14:tracePt t="186998" x="7623175" y="2625725"/>
          <p14:tracePt t="186999" x="7623175" y="2617788"/>
          <p14:tracePt t="187000" x="7623175" y="2609850"/>
          <p14:tracePt t="187002" x="7631113" y="2609850"/>
          <p14:tracePt t="187002" x="7631113" y="2601913"/>
          <p14:tracePt t="187003" x="7631113" y="2593975"/>
          <p14:tracePt t="187004" x="7631113" y="2586038"/>
          <p14:tracePt t="187005" x="7631113" y="2578100"/>
          <p14:tracePt t="187008" x="7631113" y="2570163"/>
          <p14:tracePt t="187009" x="7631113" y="2562225"/>
          <p14:tracePt t="187009" x="7631113" y="2555875"/>
          <p14:tracePt t="187011" x="7631113" y="2547938"/>
          <p14:tracePt t="187013" x="7631113" y="2540000"/>
          <p14:tracePt t="187015" x="7631113" y="2532063"/>
          <p14:tracePt t="187015" x="7631113" y="2524125"/>
          <p14:tracePt t="187016" x="7631113" y="2516188"/>
          <p14:tracePt t="187018" x="7631113" y="2508250"/>
          <p14:tracePt t="187019" x="7631113" y="2500313"/>
          <p14:tracePt t="187021" x="7631113" y="2492375"/>
          <p14:tracePt t="187023" x="7631113" y="2484438"/>
          <p14:tracePt t="187024" x="7631113" y="2476500"/>
          <p14:tracePt t="187026" x="7631113" y="2468563"/>
          <p14:tracePt t="187028" x="7631113" y="2460625"/>
          <p14:tracePt t="187029" x="7631113" y="2452688"/>
          <p14:tracePt t="187030" x="7623175" y="2444750"/>
          <p14:tracePt t="187032" x="7623175" y="2436813"/>
          <p14:tracePt t="187034" x="7623175" y="2430463"/>
          <p14:tracePt t="187035" x="7623175" y="2422525"/>
          <p14:tracePt t="187037" x="7623175" y="2414588"/>
          <p14:tracePt t="187038" x="7616825" y="2406650"/>
          <p14:tracePt t="187040" x="7616825" y="2398713"/>
          <p14:tracePt t="187041" x="7608888" y="2390775"/>
          <p14:tracePt t="187043" x="7608888" y="2382838"/>
          <p14:tracePt t="187046" x="7608888" y="2374900"/>
          <p14:tracePt t="187048" x="7608888" y="2366963"/>
          <p14:tracePt t="187050" x="7608888" y="2359025"/>
          <p14:tracePt t="187050" x="7600950" y="2359025"/>
          <p14:tracePt t="187053" x="7600950" y="2351088"/>
          <p14:tracePt t="187056" x="7600950" y="2343150"/>
          <p14:tracePt t="187057" x="7593013" y="2343150"/>
          <p14:tracePt t="187059" x="7593013" y="2335213"/>
          <p14:tracePt t="187063" x="7593013" y="2327275"/>
          <p14:tracePt t="187068" x="7593013" y="2319338"/>
          <p14:tracePt t="187072" x="7585075" y="2311400"/>
          <p14:tracePt t="187076" x="7577138" y="2311400"/>
          <p14:tracePt t="187077" x="7577138" y="2305050"/>
          <p14:tracePt t="187081" x="7577138" y="2297113"/>
          <p14:tracePt t="187083" x="7569200" y="2289175"/>
          <p14:tracePt t="187086" x="7561263" y="2289175"/>
          <p14:tracePt t="187087" x="7561263" y="2281238"/>
          <p14:tracePt t="187090" x="7561263" y="2273300"/>
          <p14:tracePt t="187093" x="7561263" y="2265363"/>
          <p14:tracePt t="187096" x="7561263" y="2257425"/>
          <p14:tracePt t="187097" x="7553325" y="2257425"/>
          <p14:tracePt t="187098" x="7553325" y="2249488"/>
          <p14:tracePt t="187102" x="7545388" y="2249488"/>
          <p14:tracePt t="187107" x="7545388" y="2241550"/>
          <p14:tracePt t="187108" x="7537450" y="2241550"/>
          <p14:tracePt t="187110" x="7537450" y="2233613"/>
          <p14:tracePt t="187114" x="7529513" y="2233613"/>
          <p14:tracePt t="187114" x="7529513" y="2225675"/>
          <p14:tracePt t="187116" x="7529513" y="2217738"/>
          <p14:tracePt t="187117" x="7521575" y="2217738"/>
          <p14:tracePt t="187121" x="7521575" y="2209800"/>
          <p14:tracePt t="187123" x="7513638" y="2209800"/>
          <p14:tracePt t="187123" x="7513638" y="2201863"/>
          <p14:tracePt t="187125" x="7505700" y="2201863"/>
          <p14:tracePt t="187129" x="7505700" y="2193925"/>
          <p14:tracePt t="187130" x="7497763" y="2193925"/>
          <p14:tracePt t="187138" x="7491413" y="2193925"/>
          <p14:tracePt t="187141" x="7491413" y="2185988"/>
          <p14:tracePt t="187143" x="7483475" y="2185988"/>
          <p14:tracePt t="187150" x="7475538" y="2179638"/>
          <p14:tracePt t="187155" x="7467600" y="2179638"/>
          <p14:tracePt t="187158" x="7467600" y="2171700"/>
          <p14:tracePt t="187163" x="7459663" y="2171700"/>
          <p14:tracePt t="187166" x="7459663" y="2163763"/>
          <p14:tracePt t="187166" x="7451725" y="2163763"/>
          <p14:tracePt t="187178" x="7443788" y="2163763"/>
          <p14:tracePt t="187186" x="7435850" y="2163763"/>
          <p14:tracePt t="187202" x="7427913" y="2163763"/>
          <p14:tracePt t="187212" x="7419975" y="2163763"/>
          <p14:tracePt t="187213" x="7419975" y="2155825"/>
          <p14:tracePt t="187218" x="7412038" y="2155825"/>
          <p14:tracePt t="187224" x="7404100" y="2155825"/>
          <p14:tracePt t="187228" x="7396163" y="2155825"/>
          <p14:tracePt t="187232" x="7388225" y="2155825"/>
          <p14:tracePt t="187236" x="7380288" y="2155825"/>
          <p14:tracePt t="187243" x="7373938" y="2155825"/>
          <p14:tracePt t="187248" x="7366000" y="2155825"/>
          <p14:tracePt t="187257" x="7358063" y="2155825"/>
          <p14:tracePt t="187272" x="7350125" y="2155825"/>
          <p14:tracePt t="187278" x="7350125" y="2163763"/>
          <p14:tracePt t="187285" x="7342188" y="2163763"/>
          <p14:tracePt t="187288" x="7342188" y="2171700"/>
          <p14:tracePt t="187291" x="7334250" y="2171700"/>
          <p14:tracePt t="187294" x="7326313" y="2171700"/>
          <p14:tracePt t="187299" x="7326313" y="2179638"/>
          <p14:tracePt t="187299" x="7318375" y="2179638"/>
          <p14:tracePt t="187308" x="7318375" y="2185988"/>
          <p14:tracePt t="187310" x="7310438" y="2185988"/>
          <p14:tracePt t="187313" x="7310438" y="2193925"/>
          <p14:tracePt t="187319" x="7310438" y="2201863"/>
          <p14:tracePt t="187321" x="7310438" y="2209800"/>
          <p14:tracePt t="187322" x="7302500" y="2209800"/>
          <p14:tracePt t="187324" x="7302500" y="2217738"/>
          <p14:tracePt t="187324" x="7302500" y="2225675"/>
          <p14:tracePt t="187329" x="7302500" y="2233613"/>
          <p14:tracePt t="187332" x="7302500" y="2241550"/>
          <p14:tracePt t="187335" x="7302500" y="2249488"/>
          <p14:tracePt t="187338" x="7302500" y="2257425"/>
          <p14:tracePt t="187338" x="7294563" y="2265363"/>
          <p14:tracePt t="187341" x="7294563" y="2273300"/>
          <p14:tracePt t="187343" x="7294563" y="2281238"/>
          <p14:tracePt t="187346" x="7294563" y="2289175"/>
          <p14:tracePt t="187349" x="7294563" y="2297113"/>
          <p14:tracePt t="187352" x="7286625" y="2305050"/>
          <p14:tracePt t="187353" x="7286625" y="2311400"/>
          <p14:tracePt t="187355" x="7286625" y="2319338"/>
          <p14:tracePt t="187359" x="7286625" y="2327275"/>
          <p14:tracePt t="187361" x="7286625" y="2335213"/>
          <p14:tracePt t="187363" x="7286625" y="2343150"/>
          <p14:tracePt t="187365" x="7286625" y="2351088"/>
          <p14:tracePt t="187368" x="7286625" y="2359025"/>
          <p14:tracePt t="187368" x="7286625" y="2366963"/>
          <p14:tracePt t="187371" x="7286625" y="2374900"/>
          <p14:tracePt t="187373" x="7286625" y="2382838"/>
          <p14:tracePt t="187376" x="7286625" y="2390775"/>
          <p14:tracePt t="187378" x="7286625" y="2398713"/>
          <p14:tracePt t="187380" x="7286625" y="2406650"/>
          <p14:tracePt t="187380" x="7286625" y="2414588"/>
          <p14:tracePt t="187383" x="7286625" y="2422525"/>
          <p14:tracePt t="187385" x="7286625" y="2430463"/>
          <p14:tracePt t="187387" x="7286625" y="2436813"/>
          <p14:tracePt t="187389" x="7286625" y="2444750"/>
          <p14:tracePt t="187391" x="7286625" y="2452688"/>
          <p14:tracePt t="187391" x="7286625" y="2460625"/>
          <p14:tracePt t="187393" x="7286625" y="2468563"/>
          <p14:tracePt t="187394" x="7286625" y="2476500"/>
          <p14:tracePt t="187396" x="7286625" y="2484438"/>
          <p14:tracePt t="187399" x="7286625" y="2492375"/>
          <p14:tracePt t="187399" x="7286625" y="2500313"/>
          <p14:tracePt t="187402" x="7286625" y="2508250"/>
          <p14:tracePt t="187402" x="7286625" y="2516188"/>
          <p14:tracePt t="187405" x="7286625" y="2524125"/>
          <p14:tracePt t="187405" x="7286625" y="2532063"/>
          <p14:tracePt t="187408" x="7286625" y="2540000"/>
          <p14:tracePt t="187409" x="7286625" y="2547938"/>
          <p14:tracePt t="187411" x="7286625" y="2555875"/>
          <p14:tracePt t="187411" x="7286625" y="2562225"/>
          <p14:tracePt t="187413" x="7286625" y="2570163"/>
          <p14:tracePt t="187414" x="7294563" y="2570163"/>
          <p14:tracePt t="187415" x="7294563" y="2578100"/>
          <p14:tracePt t="187416" x="7294563" y="2586038"/>
          <p14:tracePt t="187419" x="7294563" y="2593975"/>
          <p14:tracePt t="187419" x="7294563" y="2601913"/>
          <p14:tracePt t="187422" x="7294563" y="2609850"/>
          <p14:tracePt t="187423" x="7294563" y="2617788"/>
          <p14:tracePt t="187423" x="7294563" y="2625725"/>
          <p14:tracePt t="187424" x="7294563" y="2633663"/>
          <p14:tracePt t="187426" x="7294563" y="2641600"/>
          <p14:tracePt t="187428" x="7294563" y="2649538"/>
          <p14:tracePt t="187430" x="7294563" y="2657475"/>
          <p14:tracePt t="187432" x="7294563" y="2665413"/>
          <p14:tracePt t="187433" x="7294563" y="2673350"/>
          <p14:tracePt t="187435" x="7294563" y="2681288"/>
          <p14:tracePt t="187435" x="7294563" y="2687638"/>
          <p14:tracePt t="187436" x="7294563" y="2695575"/>
          <p14:tracePt t="187437" x="7294563" y="2703513"/>
          <p14:tracePt t="187439" x="7294563" y="2711450"/>
          <p14:tracePt t="187441" x="7294563" y="2719388"/>
          <p14:tracePt t="187443" x="7294563" y="2727325"/>
          <p14:tracePt t="187444" x="7294563" y="2735263"/>
          <p14:tracePt t="187446" x="7294563" y="2743200"/>
          <p14:tracePt t="187448" x="7294563" y="2751138"/>
          <p14:tracePt t="187449" x="7294563" y="2759075"/>
          <p14:tracePt t="187451" x="7294563" y="2767013"/>
          <p14:tracePt t="187454" x="7294563" y="2774950"/>
          <p14:tracePt t="187457" x="7294563" y="2782888"/>
          <p14:tracePt t="187458" x="7294563" y="2790825"/>
          <p14:tracePt t="187459" x="7294563" y="2798763"/>
          <p14:tracePt t="187462" x="7294563" y="2805113"/>
          <p14:tracePt t="187463" x="7294563" y="2813050"/>
          <p14:tracePt t="187467" x="7294563" y="2820988"/>
          <p14:tracePt t="187468" x="7294563" y="2828925"/>
          <p14:tracePt t="187470" x="7294563" y="2836863"/>
          <p14:tracePt t="187473" x="7294563" y="2844800"/>
          <p14:tracePt t="187474" x="7294563" y="2852738"/>
          <p14:tracePt t="187475" x="7294563" y="2860675"/>
          <p14:tracePt t="187478" x="7294563" y="2868613"/>
          <p14:tracePt t="187480" x="7294563" y="2876550"/>
          <p14:tracePt t="187482" x="7294563" y="2884488"/>
          <p14:tracePt t="187483" x="7294563" y="2892425"/>
          <p14:tracePt t="187484" x="7294563" y="2900363"/>
          <p14:tracePt t="187486" x="7294563" y="2908300"/>
          <p14:tracePt t="187488" x="7294563" y="2916238"/>
          <p14:tracePt t="187489" x="7294563" y="2924175"/>
          <p14:tracePt t="187491" x="7294563" y="2930525"/>
          <p14:tracePt t="187493" x="7286625" y="2938463"/>
          <p14:tracePt t="187494" x="7286625" y="2946400"/>
          <p14:tracePt t="187496" x="7286625" y="2954338"/>
          <p14:tracePt t="187498" x="7286625" y="2962275"/>
          <p14:tracePt t="187498" x="7286625" y="2970213"/>
          <p14:tracePt t="187499" x="7286625" y="2978150"/>
          <p14:tracePt t="187500" x="7286625" y="2986088"/>
          <p14:tracePt t="187503" x="7286625" y="2994025"/>
          <p14:tracePt t="187503" x="7286625" y="3001963"/>
          <p14:tracePt t="187504" x="7286625" y="3009900"/>
          <p14:tracePt t="187505" x="7278688" y="3017838"/>
          <p14:tracePt t="187506" x="7278688" y="3025775"/>
          <p14:tracePt t="187507" x="7278688" y="3033713"/>
          <p14:tracePt t="187508" x="7278688" y="3041650"/>
          <p14:tracePt t="187509" x="7270750" y="3049588"/>
          <p14:tracePt t="187510" x="7270750" y="3055938"/>
          <p14:tracePt t="187511" x="7270750" y="3063875"/>
          <p14:tracePt t="187513" x="7270750" y="3071813"/>
          <p14:tracePt t="187514" x="7270750" y="3079750"/>
          <p14:tracePt t="187515" x="7270750" y="3095625"/>
          <p14:tracePt t="187516" x="7270750" y="3103563"/>
          <p14:tracePt t="187518" x="7270750" y="3111500"/>
          <p14:tracePt t="187518" x="7270750" y="3119438"/>
          <p14:tracePt t="187519" x="7270750" y="3135313"/>
          <p14:tracePt t="187520" x="7270750" y="3143250"/>
          <p14:tracePt t="187521" x="7270750" y="3151188"/>
          <p14:tracePt t="187522" x="7270750" y="3159125"/>
          <p14:tracePt t="187523" x="7270750" y="3167063"/>
          <p14:tracePt t="187524" x="7262813" y="3175000"/>
          <p14:tracePt t="187525" x="7262813" y="3181350"/>
          <p14:tracePt t="187526" x="7262813" y="3189288"/>
          <p14:tracePt t="187527" x="7262813" y="3205163"/>
          <p14:tracePt t="187528" x="7262813" y="3213100"/>
          <p14:tracePt t="187529" x="7262813" y="3221038"/>
          <p14:tracePt t="187530" x="7262813" y="3228975"/>
          <p14:tracePt t="187531" x="7262813" y="3236913"/>
          <p14:tracePt t="187533" x="7254875" y="3244850"/>
          <p14:tracePt t="187534" x="7254875" y="3252788"/>
          <p14:tracePt t="187534" x="7254875" y="3260725"/>
          <p14:tracePt t="187535" x="7254875" y="3268663"/>
          <p14:tracePt t="187536" x="7254875" y="3276600"/>
          <p14:tracePt t="187537" x="7254875" y="3284538"/>
          <p14:tracePt t="187538" x="7254875" y="3292475"/>
          <p14:tracePt t="187539" x="7254875" y="3300413"/>
          <p14:tracePt t="187540" x="7254875" y="3306763"/>
          <p14:tracePt t="187541" x="7254875" y="3314700"/>
          <p14:tracePt t="187543" x="7254875" y="3322638"/>
          <p14:tracePt t="187543" x="7254875" y="3330575"/>
          <p14:tracePt t="187544" x="7254875" y="3338513"/>
          <p14:tracePt t="187546" x="7254875" y="3354388"/>
          <p14:tracePt t="187547" x="7254875" y="3370263"/>
          <p14:tracePt t="187549" x="7254875" y="3378200"/>
          <p14:tracePt t="187549" x="7248525" y="3386138"/>
          <p14:tracePt t="187551" x="7248525" y="3394075"/>
          <p14:tracePt t="187551" x="7248525" y="3402013"/>
          <p14:tracePt t="187552" x="7248525" y="3409950"/>
          <p14:tracePt t="187553" x="7248525" y="3417888"/>
          <p14:tracePt t="187554" x="7248525" y="3425825"/>
          <p14:tracePt t="187555" x="7248525" y="3432175"/>
          <p14:tracePt t="187556" x="7248525" y="3440113"/>
          <p14:tracePt t="187557" x="7240588" y="3448050"/>
          <p14:tracePt t="187558" x="7240588" y="3455988"/>
          <p14:tracePt t="187559" x="7240588" y="3463925"/>
          <p14:tracePt t="187560" x="7240588" y="3471863"/>
          <p14:tracePt t="187563" x="7240588" y="3487738"/>
          <p14:tracePt t="187565" x="7240588" y="3495675"/>
          <p14:tracePt t="187566" x="7240588" y="3503613"/>
          <p14:tracePt t="187566" x="7240588" y="3511550"/>
          <p14:tracePt t="187568" x="7240588" y="3519488"/>
          <p14:tracePt t="187569" x="7240588" y="3527425"/>
          <p14:tracePt t="187570" x="7240588" y="3535363"/>
          <p14:tracePt t="187571" x="7240588" y="3543300"/>
          <p14:tracePt t="187573" x="7232650" y="3551238"/>
          <p14:tracePt t="187574" x="7232650" y="3557588"/>
          <p14:tracePt t="187575" x="7232650" y="3565525"/>
          <p14:tracePt t="187577" x="7232650" y="3573463"/>
          <p14:tracePt t="187579" x="7232650" y="3581400"/>
          <p14:tracePt t="187580" x="7232650" y="3589338"/>
          <p14:tracePt t="187581" x="7232650" y="3597275"/>
          <p14:tracePt t="187583" x="7232650" y="3605213"/>
          <p14:tracePt t="187583" x="7232650" y="3613150"/>
          <p14:tracePt t="187586" x="7232650" y="3621088"/>
          <p14:tracePt t="187588" x="7232650" y="3629025"/>
          <p14:tracePt t="187588" x="7232650" y="3636963"/>
          <p14:tracePt t="187590" x="7232650" y="3644900"/>
          <p14:tracePt t="187592" x="7232650" y="3652838"/>
          <p14:tracePt t="187594" x="7232650" y="3660775"/>
          <p14:tracePt t="187596" x="7232650" y="3668713"/>
          <p14:tracePt t="187597" x="7232650" y="3676650"/>
          <p14:tracePt t="187600" x="7232650" y="3683000"/>
          <p14:tracePt t="187601" x="7232650" y="3690938"/>
          <p14:tracePt t="187603" x="7224713" y="3690938"/>
          <p14:tracePt t="187604" x="7224713" y="3698875"/>
          <p14:tracePt t="187605" x="7224713" y="3706813"/>
          <p14:tracePt t="187610" x="7224713" y="3714750"/>
          <p14:tracePt t="187611" x="7224713" y="3722688"/>
          <p14:tracePt t="187614" x="7224713" y="3730625"/>
          <p14:tracePt t="187616" x="7224713" y="3738563"/>
          <p14:tracePt t="187620" x="7224713" y="3746500"/>
          <p14:tracePt t="187621" x="7216775" y="3746500"/>
          <p14:tracePt t="187623" x="7216775" y="3754438"/>
          <p14:tracePt t="187626" x="7216775" y="3762375"/>
          <p14:tracePt t="187629" x="7216775" y="3770313"/>
          <p14:tracePt t="187630" x="7216775" y="3778250"/>
          <p14:tracePt t="187635" x="7216775" y="3786188"/>
          <p14:tracePt t="187636" x="7216775" y="3794125"/>
          <p14:tracePt t="187641" x="7216775" y="3802063"/>
          <p14:tracePt t="187642" x="7216775" y="3808413"/>
          <p14:tracePt t="187646" x="7216775" y="3816350"/>
          <p14:tracePt t="187651" x="7216775" y="3824288"/>
          <p14:tracePt t="187654" x="7216775" y="3832225"/>
          <p14:tracePt t="187658" x="7216775" y="3840163"/>
          <p14:tracePt t="187663" x="7216775" y="3848100"/>
          <p14:tracePt t="187669" x="7216775" y="3856038"/>
          <p14:tracePt t="187785" x="7224713" y="3856038"/>
          <p14:tracePt t="187788" x="7232650" y="3856038"/>
          <p14:tracePt t="187791" x="7240588" y="3856038"/>
          <p14:tracePt t="187791" x="7248525" y="3856038"/>
          <p14:tracePt t="187794" x="7254875" y="3856038"/>
          <p14:tracePt t="187794" x="7262813" y="3856038"/>
          <p14:tracePt t="187796" x="7270750" y="3848100"/>
          <p14:tracePt t="187798" x="7278688" y="3848100"/>
          <p14:tracePt t="187799" x="7286625" y="3848100"/>
          <p14:tracePt t="187800" x="7294563" y="3848100"/>
          <p14:tracePt t="187802" x="7302500" y="3848100"/>
          <p14:tracePt t="187803" x="7310438" y="3840163"/>
          <p14:tracePt t="187804" x="7318375" y="3840163"/>
          <p14:tracePt t="187807" x="7326313" y="3840163"/>
          <p14:tracePt t="187807" x="7334250" y="3840163"/>
          <p14:tracePt t="187808" x="7342188" y="3840163"/>
          <p14:tracePt t="187809" x="7350125" y="3840163"/>
          <p14:tracePt t="187812" x="7358063" y="3840163"/>
          <p14:tracePt t="187813" x="7366000" y="3832225"/>
          <p14:tracePt t="187813" x="7373938" y="3832225"/>
          <p14:tracePt t="187816" x="7380288" y="3832225"/>
          <p14:tracePt t="187816" x="7388225" y="3832225"/>
          <p14:tracePt t="187819" x="7396163" y="3832225"/>
          <p14:tracePt t="187820" x="7404100" y="3832225"/>
          <p14:tracePt t="187820" x="7412038" y="3824288"/>
          <p14:tracePt t="187821" x="7419975" y="3824288"/>
          <p14:tracePt t="187822" x="7427913" y="3824288"/>
          <p14:tracePt t="187825" x="7435850" y="3824288"/>
          <p14:tracePt t="187825" x="7443788" y="3824288"/>
          <p14:tracePt t="187826" x="7451725" y="3824288"/>
          <p14:tracePt t="187827" x="7459663" y="3824288"/>
          <p14:tracePt t="187830" x="7467600" y="3824288"/>
          <p14:tracePt t="187830" x="7475538" y="3824288"/>
          <p14:tracePt t="187833" x="7491413" y="3824288"/>
          <p14:tracePt t="187835" x="7497763" y="3824288"/>
          <p14:tracePt t="187835" x="7505700" y="3816350"/>
          <p14:tracePt t="187836" x="7513638" y="3816350"/>
          <p14:tracePt t="187838" x="7521575" y="3816350"/>
          <p14:tracePt t="187839" x="7529513" y="3816350"/>
          <p14:tracePt t="187840" x="7537450" y="3816350"/>
          <p14:tracePt t="187841" x="7545388" y="3816350"/>
          <p14:tracePt t="187844" x="7553325" y="3816350"/>
          <p14:tracePt t="187844" x="7561263" y="3816350"/>
          <p14:tracePt t="187847" x="7569200" y="3816350"/>
          <p14:tracePt t="187849" x="7577138" y="3816350"/>
          <p14:tracePt t="187849" x="7585075" y="3816350"/>
          <p14:tracePt t="187850" x="7593013" y="3816350"/>
          <p14:tracePt t="187853" x="7600950" y="3816350"/>
          <p14:tracePt t="187855" x="7608888" y="3816350"/>
          <p14:tracePt t="187856" x="7616825" y="3816350"/>
          <p14:tracePt t="187856" x="7616825" y="3808413"/>
          <p14:tracePt t="187857" x="7623175" y="3808413"/>
          <p14:tracePt t="187860" x="7631113" y="3808413"/>
          <p14:tracePt t="187862" x="7639050" y="3808413"/>
          <p14:tracePt t="187863" x="7646988" y="3808413"/>
          <p14:tracePt t="187865" x="7654925" y="3808413"/>
          <p14:tracePt t="187869" x="7662863" y="3808413"/>
          <p14:tracePt t="187869" x="7670800" y="3808413"/>
          <p14:tracePt t="187873" x="7678738" y="3808413"/>
          <p14:tracePt t="187874" x="7686675" y="3808413"/>
          <p14:tracePt t="187876" x="7694613" y="3808413"/>
          <p14:tracePt t="187879" x="7702550" y="3808413"/>
          <p14:tracePt t="187880" x="7702550" y="3802063"/>
          <p14:tracePt t="187882" x="7710488" y="3802063"/>
          <p14:tracePt t="187885" x="7718425" y="3802063"/>
          <p14:tracePt t="187887" x="7726363" y="3802063"/>
          <p14:tracePt t="187889" x="7734300" y="3802063"/>
          <p14:tracePt t="187891" x="7742238" y="3802063"/>
          <p14:tracePt t="187894" x="7748588" y="3802063"/>
          <p14:tracePt t="187896" x="7756525" y="3802063"/>
          <p14:tracePt t="187899" x="7764463" y="3802063"/>
          <p14:tracePt t="187904" x="7772400" y="3802063"/>
          <p14:tracePt t="187907" x="7780338" y="3802063"/>
          <p14:tracePt t="187911" x="7780338" y="3794125"/>
          <p14:tracePt t="187911" x="7788275" y="3794125"/>
          <p14:tracePt t="187915" x="7796213" y="3794125"/>
          <p14:tracePt t="187920" x="7804150" y="3794125"/>
          <p14:tracePt t="187925" x="7812088" y="3794125"/>
          <p14:tracePt t="187933" x="7820025" y="3794125"/>
          <p14:tracePt t="187937" x="7820025" y="3786188"/>
          <p14:tracePt t="187940" x="7827963" y="3786188"/>
          <p14:tracePt t="187943" x="7835900" y="3786188"/>
          <p14:tracePt t="187946" x="7843838" y="3786188"/>
          <p14:tracePt t="187947" x="7851775" y="3786188"/>
          <p14:tracePt t="187948" x="7851775" y="3778250"/>
          <p14:tracePt t="187952" x="7859713" y="3778250"/>
          <p14:tracePt t="187954" x="7866063" y="3778250"/>
          <p14:tracePt t="187957" x="7874000" y="3778250"/>
          <p14:tracePt t="187959" x="7881938" y="3770313"/>
          <p14:tracePt t="187961" x="7889875" y="3770313"/>
          <p14:tracePt t="187963" x="7897813" y="3770313"/>
          <p14:tracePt t="187963" x="7905750" y="3770313"/>
          <p14:tracePt t="187965" x="7913688" y="3762375"/>
          <p14:tracePt t="187967" x="7921625" y="3762375"/>
          <p14:tracePt t="187970" x="7929563" y="3762375"/>
          <p14:tracePt t="187970" x="7937500" y="3754438"/>
          <p14:tracePt t="187973" x="7945438" y="3754438"/>
          <p14:tracePt t="187974" x="7953375" y="3754438"/>
          <p14:tracePt t="187978" x="7961313" y="3746500"/>
          <p14:tracePt t="187982" x="7969250" y="3746500"/>
          <p14:tracePt t="187985" x="7977188" y="3746500"/>
          <p14:tracePt t="187986" x="7977188" y="3738563"/>
          <p14:tracePt t="187990" x="7985125" y="3738563"/>
          <p14:tracePt t="187991" x="7985125" y="3730625"/>
          <p14:tracePt t="187994" x="7991475" y="3730625"/>
          <p14:tracePt t="188054" x="7999413" y="3730625"/>
          <p14:tracePt t="188069" x="7999413" y="3722688"/>
          <p14:tracePt t="188090" x="8007350" y="3714750"/>
          <p14:tracePt t="188096" x="8007350" y="3706813"/>
          <p14:tracePt t="188097" x="8007350" y="3698875"/>
          <p14:tracePt t="188099" x="8007350" y="3690938"/>
          <p14:tracePt t="188101" x="8007350" y="3683000"/>
          <p14:tracePt t="188103" x="8007350" y="3676650"/>
          <p14:tracePt t="188105" x="8007350" y="3668713"/>
          <p14:tracePt t="188107" x="8007350" y="3660775"/>
          <p14:tracePt t="188108" x="8015288" y="3652838"/>
          <p14:tracePt t="188110" x="8015288" y="3644900"/>
          <p14:tracePt t="188113" x="8015288" y="3636963"/>
          <p14:tracePt t="188113" x="8015288" y="3629025"/>
          <p14:tracePt t="188115" x="8015288" y="3621088"/>
          <p14:tracePt t="188117" x="8015288" y="3613150"/>
          <p14:tracePt t="188119" x="8015288" y="3605213"/>
          <p14:tracePt t="188121" x="8015288" y="3597275"/>
          <p14:tracePt t="188121" x="8015288" y="3589338"/>
          <p14:tracePt t="188123" x="8015288" y="3581400"/>
          <p14:tracePt t="188125" x="8015288" y="3573463"/>
          <p14:tracePt t="188126" x="8015288" y="3565525"/>
          <p14:tracePt t="188127" x="8015288" y="3557588"/>
          <p14:tracePt t="188129" x="8015288" y="3551238"/>
          <p14:tracePt t="188130" x="8015288" y="3543300"/>
          <p14:tracePt t="188130" x="8015288" y="3535363"/>
          <p14:tracePt t="188131" x="8015288" y="3527425"/>
          <p14:tracePt t="188132" x="8015288" y="3519488"/>
          <p14:tracePt t="188134" x="8015288" y="3503613"/>
          <p14:tracePt t="188136" x="8023225" y="3503613"/>
          <p14:tracePt t="188136" x="8023225" y="3487738"/>
          <p14:tracePt t="188138" x="8023225" y="3479800"/>
          <p14:tracePt t="188140" x="8023225" y="3471863"/>
          <p14:tracePt t="188140" x="8023225" y="3463925"/>
          <p14:tracePt t="188141" x="8023225" y="3455988"/>
          <p14:tracePt t="188143" x="8023225" y="3448050"/>
          <p14:tracePt t="188143" x="8031163" y="3440113"/>
          <p14:tracePt t="188144" x="8031163" y="3432175"/>
          <p14:tracePt t="188146" x="8031163" y="3425825"/>
          <p14:tracePt t="188147" x="8031163" y="3409950"/>
          <p14:tracePt t="188150" x="8031163" y="3402013"/>
          <p14:tracePt t="188150" x="8031163" y="3394075"/>
          <p14:tracePt t="188151" x="8031163" y="3386138"/>
          <p14:tracePt t="188152" x="8031163" y="3378200"/>
          <p14:tracePt t="188153" x="8031163" y="3362325"/>
          <p14:tracePt t="188154" x="8039100" y="3362325"/>
          <p14:tracePt t="188155" x="8039100" y="3354388"/>
          <p14:tracePt t="188156" x="8039100" y="3346450"/>
          <p14:tracePt t="188157" x="8039100" y="3338513"/>
          <p14:tracePt t="188158" x="8039100" y="3322638"/>
          <p14:tracePt t="188161" x="8047038" y="3306763"/>
          <p14:tracePt t="188163" x="8047038" y="3300413"/>
          <p14:tracePt t="188163" x="8047038" y="3292475"/>
          <p14:tracePt t="188164" x="8047038" y="3284538"/>
          <p14:tracePt t="188165" x="8047038" y="3276600"/>
          <p14:tracePt t="188166" x="8047038" y="3268663"/>
          <p14:tracePt t="188167" x="8047038" y="3260725"/>
          <p14:tracePt t="188168" x="8047038" y="3252788"/>
          <p14:tracePt t="188169" x="8047038" y="3244850"/>
          <p14:tracePt t="188170" x="8047038" y="3236913"/>
          <p14:tracePt t="188171" x="8054975" y="3228975"/>
          <p14:tracePt t="188173" x="8054975" y="3221038"/>
          <p14:tracePt t="188173" x="8054975" y="3213100"/>
          <p14:tracePt t="188174" x="8054975" y="3205163"/>
          <p14:tracePt t="188175" x="8054975" y="3197225"/>
          <p14:tracePt t="188176" x="8062913" y="3181350"/>
          <p14:tracePt t="188178" x="8062913" y="3175000"/>
          <p14:tracePt t="188178" x="8062913" y="3167063"/>
          <p14:tracePt t="188179" x="8062913" y="3159125"/>
          <p14:tracePt t="188180" x="8062913" y="3143250"/>
          <p14:tracePt t="188182" x="8070850" y="3135313"/>
          <p14:tracePt t="188182" x="8070850" y="3127375"/>
          <p14:tracePt t="188183" x="8070850" y="3111500"/>
          <p14:tracePt t="188184" x="8078788" y="3103563"/>
          <p14:tracePt t="188185" x="8078788" y="3087688"/>
          <p14:tracePt t="188186" x="8078788" y="3079750"/>
          <p14:tracePt t="188187" x="8078788" y="3071813"/>
          <p14:tracePt t="188189" x="8078788" y="3055938"/>
          <p14:tracePt t="188189" x="8078788" y="3049588"/>
          <p14:tracePt t="188190" x="8078788" y="3041650"/>
          <p14:tracePt t="188191" x="8078788" y="3033713"/>
          <p14:tracePt t="188193" x="8086725" y="3017838"/>
          <p14:tracePt t="188193" x="8086725" y="3009900"/>
          <p14:tracePt t="188195" x="8086725" y="3001963"/>
          <p14:tracePt t="188196" x="8086725" y="2986088"/>
          <p14:tracePt t="188197" x="8086725" y="2978150"/>
          <p14:tracePt t="188197" x="8086725" y="2970213"/>
          <p14:tracePt t="188198" x="8086725" y="2962275"/>
          <p14:tracePt t="188199" x="8094663" y="2946400"/>
          <p14:tracePt t="188200" x="8094663" y="2938463"/>
          <p14:tracePt t="188201" x="8094663" y="2930525"/>
          <p14:tracePt t="188202" x="8102600" y="2924175"/>
          <p14:tracePt t="188203" x="8102600" y="2916238"/>
          <p14:tracePt t="188204" x="8102600" y="2908300"/>
          <p14:tracePt t="188205" x="8102600" y="2900363"/>
          <p14:tracePt t="188206" x="8108950" y="2892425"/>
          <p14:tracePt t="188207" x="8108950" y="2876550"/>
          <p14:tracePt t="188209" x="8108950" y="2860675"/>
          <p14:tracePt t="188210" x="8116888" y="2852738"/>
          <p14:tracePt t="188212" x="8116888" y="2844800"/>
          <p14:tracePt t="188213" x="8116888" y="2836863"/>
          <p14:tracePt t="188214" x="8116888" y="2828925"/>
          <p14:tracePt t="188214" x="8116888" y="2820988"/>
          <p14:tracePt t="188215" x="8116888" y="2813050"/>
          <p14:tracePt t="188216" x="8116888" y="2805113"/>
          <p14:tracePt t="188217" x="8116888" y="2798763"/>
          <p14:tracePt t="188218" x="8116888" y="2790825"/>
          <p14:tracePt t="188219" x="8124825" y="2782888"/>
          <p14:tracePt t="188220" x="8124825" y="2774950"/>
          <p14:tracePt t="188221" x="8124825" y="2767013"/>
          <p14:tracePt t="188222" x="8124825" y="2759075"/>
          <p14:tracePt t="188223" x="8124825" y="2751138"/>
          <p14:tracePt t="188224" x="8132763" y="2743200"/>
          <p14:tracePt t="188225" x="8132763" y="2735263"/>
          <p14:tracePt t="188226" x="8132763" y="2727325"/>
          <p14:tracePt t="188227" x="8132763" y="2719388"/>
          <p14:tracePt t="188228" x="8132763" y="2711450"/>
          <p14:tracePt t="188230" x="8132763" y="2703513"/>
          <p14:tracePt t="188231" x="8132763" y="2695575"/>
          <p14:tracePt t="188231" x="8132763" y="2687638"/>
          <p14:tracePt t="188233" x="8132763" y="2681288"/>
          <p14:tracePt t="188233" x="8132763" y="2673350"/>
          <p14:tracePt t="188234" x="8140700" y="2665413"/>
          <p14:tracePt t="188237" x="8140700" y="2657475"/>
          <p14:tracePt t="188237" x="8140700" y="2649538"/>
          <p14:tracePt t="188238" x="8140700" y="2641600"/>
          <p14:tracePt t="188239" x="8140700" y="2633663"/>
          <p14:tracePt t="188240" x="8140700" y="2625725"/>
          <p14:tracePt t="188241" x="8140700" y="2617788"/>
          <p14:tracePt t="188244" x="8148638" y="2609850"/>
          <p14:tracePt t="188244" x="8148638" y="2601913"/>
          <p14:tracePt t="188246" x="8148638" y="2593975"/>
          <p14:tracePt t="188247" x="8148638" y="2586038"/>
          <p14:tracePt t="188248" x="8148638" y="2578100"/>
          <p14:tracePt t="188249" x="8148638" y="2570163"/>
          <p14:tracePt t="188251" x="8148638" y="2562225"/>
          <p14:tracePt t="188251" x="8148638" y="2555875"/>
          <p14:tracePt t="188254" x="8156575" y="2547938"/>
          <p14:tracePt t="188254" x="8156575" y="2540000"/>
          <p14:tracePt t="188255" x="8156575" y="2532063"/>
          <p14:tracePt t="188258" x="8156575" y="2524125"/>
          <p14:tracePt t="188259" x="8156575" y="2516188"/>
          <p14:tracePt t="188260" x="8156575" y="2508250"/>
          <p14:tracePt t="188263" x="8156575" y="2500313"/>
          <p14:tracePt t="188263" x="8164513" y="2500313"/>
          <p14:tracePt t="188266" x="8164513" y="2492375"/>
          <p14:tracePt t="188267" x="8164513" y="2484438"/>
          <p14:tracePt t="188268" x="8164513" y="2476500"/>
          <p14:tracePt t="188269" x="8164513" y="2468563"/>
          <p14:tracePt t="188273" x="8164513" y="2460625"/>
          <p14:tracePt t="188273" x="8164513" y="2452688"/>
          <p14:tracePt t="188277" x="8164513" y="2444750"/>
          <p14:tracePt t="188278" x="8164513" y="2436813"/>
          <p14:tracePt t="188280" x="8164513" y="2430463"/>
          <p14:tracePt t="188282" x="8164513" y="2422525"/>
          <p14:tracePt t="188284" x="8164513" y="2414588"/>
          <p14:tracePt t="188287" x="8164513" y="2406650"/>
          <p14:tracePt t="188288" x="8164513" y="2398713"/>
          <p14:tracePt t="188291" x="8164513" y="2390775"/>
          <p14:tracePt t="188294" x="8164513" y="2382838"/>
          <p14:tracePt t="188296" x="8164513" y="2374900"/>
          <p14:tracePt t="188300" x="8164513" y="2366963"/>
          <p14:tracePt t="188303" x="8164513" y="2359025"/>
          <p14:tracePt t="188306" x="8172450" y="2359025"/>
          <p14:tracePt t="188311" x="8172450" y="2351088"/>
          <p14:tracePt t="188315" x="8172450" y="2343150"/>
          <p14:tracePt t="188333" x="8172450" y="2335213"/>
          <p14:tracePt t="188411" x="8164513" y="2335213"/>
          <p14:tracePt t="188416" x="8156575" y="2335213"/>
          <p14:tracePt t="188418" x="8148638" y="2335213"/>
          <p14:tracePt t="188422" x="8140700" y="2335213"/>
          <p14:tracePt t="188426" x="8132763" y="2335213"/>
          <p14:tracePt t="188429" x="8124825" y="2335213"/>
          <p14:tracePt t="188432" x="8116888" y="2335213"/>
          <p14:tracePt t="188434" x="8108950" y="2335213"/>
          <p14:tracePt t="188437" x="8102600" y="2335213"/>
          <p14:tracePt t="188438" x="8094663" y="2335213"/>
          <p14:tracePt t="188442" x="8086725" y="2335213"/>
          <p14:tracePt t="188445" x="8078788" y="2335213"/>
          <p14:tracePt t="188446" x="8070850" y="2335213"/>
          <p14:tracePt t="188449" x="8062913" y="2335213"/>
          <p14:tracePt t="188449" x="8054975" y="2335213"/>
          <p14:tracePt t="188452" x="8047038" y="2335213"/>
          <p14:tracePt t="188453" x="8039100" y="2335213"/>
          <p14:tracePt t="188455" x="8031163" y="2335213"/>
          <p14:tracePt t="188457" x="8023225" y="2335213"/>
          <p14:tracePt t="188459" x="8015288" y="2335213"/>
          <p14:tracePt t="188461" x="8007350" y="2335213"/>
          <p14:tracePt t="188462" x="7999413" y="2335213"/>
          <p14:tracePt t="188464" x="7991475" y="2335213"/>
          <p14:tracePt t="188466" x="7985125" y="2335213"/>
          <p14:tracePt t="188466" x="7977188" y="2335213"/>
          <p14:tracePt t="188467" x="7969250" y="2335213"/>
          <p14:tracePt t="188470" x="7961313" y="2335213"/>
          <p14:tracePt t="188470" x="7953375" y="2335213"/>
          <p14:tracePt t="188473" x="7945438" y="2335213"/>
          <p14:tracePt t="188473" x="7937500" y="2335213"/>
          <p14:tracePt t="188474" x="7929563" y="2335213"/>
          <p14:tracePt t="188476" x="7921625" y="2335213"/>
          <p14:tracePt t="188478" x="7913688" y="2335213"/>
          <p14:tracePt t="188478" x="7905750" y="2335213"/>
          <p14:tracePt t="188479" x="7897813" y="2335213"/>
          <p14:tracePt t="188481" x="7889875" y="2335213"/>
          <p14:tracePt t="188483" x="7881938" y="2335213"/>
          <p14:tracePt t="188483" x="7874000" y="2335213"/>
          <p14:tracePt t="188485" x="7866063" y="2335213"/>
          <p14:tracePt t="188485" x="7859713" y="2335213"/>
          <p14:tracePt t="188486" x="7851775" y="2335213"/>
          <p14:tracePt t="188487" x="7843838" y="2335213"/>
          <p14:tracePt t="188488" x="7835900" y="2335213"/>
          <p14:tracePt t="188489" x="7827963" y="2335213"/>
          <p14:tracePt t="188492" x="7820025" y="2335213"/>
          <p14:tracePt t="188493" x="7812088" y="2335213"/>
          <p14:tracePt t="188493" x="7804150" y="2335213"/>
          <p14:tracePt t="188494" x="7796213" y="2335213"/>
          <p14:tracePt t="188496" x="7780338" y="2335213"/>
          <p14:tracePt t="188498" x="7772400" y="2335213"/>
          <p14:tracePt t="188498" x="7764463" y="2335213"/>
          <p14:tracePt t="188499" x="7756525" y="2335213"/>
          <p14:tracePt t="188502" x="7748588" y="2335213"/>
          <p14:tracePt t="188503" x="7734300" y="2335213"/>
          <p14:tracePt t="188505" x="7726363" y="2335213"/>
          <p14:tracePt t="188505" x="7718425" y="2335213"/>
          <p14:tracePt t="188506" x="7710488" y="2335213"/>
          <p14:tracePt t="188507" x="7702550" y="2335213"/>
          <p14:tracePt t="188508" x="7694613" y="2335213"/>
          <p14:tracePt t="188509" x="7686675" y="2335213"/>
          <p14:tracePt t="188510" x="7678738" y="2335213"/>
          <p14:tracePt t="188513" x="7670800" y="2335213"/>
          <p14:tracePt t="188513" x="7662863" y="2335213"/>
          <p14:tracePt t="188515" x="7654925" y="2335213"/>
          <p14:tracePt t="188515" x="7646988" y="2335213"/>
          <p14:tracePt t="188516" x="7639050" y="2335213"/>
          <p14:tracePt t="188517" x="7631113" y="2335213"/>
          <p14:tracePt t="188518" x="7623175" y="2335213"/>
          <p14:tracePt t="188520" x="7608888" y="2335213"/>
          <p14:tracePt t="188521" x="7600950" y="2335213"/>
          <p14:tracePt t="188522" x="7593013" y="2335213"/>
          <p14:tracePt t="188523" x="7585075" y="2335213"/>
          <p14:tracePt t="188524" x="7577138" y="2335213"/>
          <p14:tracePt t="188525" x="7569200" y="2335213"/>
          <p14:tracePt t="188526" x="7561263" y="2335213"/>
          <p14:tracePt t="188527" x="7553325" y="2335213"/>
          <p14:tracePt t="188528" x="7545388" y="2335213"/>
          <p14:tracePt t="188529" x="7537450" y="2335213"/>
          <p14:tracePt t="188530" x="7529513" y="2335213"/>
          <p14:tracePt t="188532" x="7521575" y="2335213"/>
          <p14:tracePt t="188533" x="7505700" y="2335213"/>
          <p14:tracePt t="188534" x="7497763" y="2335213"/>
          <p14:tracePt t="188535" x="7483475" y="2335213"/>
          <p14:tracePt t="188538" x="7467600" y="2335213"/>
          <p14:tracePt t="188539" x="7451725" y="2335213"/>
          <p14:tracePt t="188541" x="7443788" y="2335213"/>
          <p14:tracePt t="188542" x="7435850" y="2335213"/>
          <p14:tracePt t="188543" x="7427913" y="2335213"/>
          <p14:tracePt t="188544" x="7419975" y="2335213"/>
          <p14:tracePt t="188547" x="7412038" y="2335213"/>
          <p14:tracePt t="188547" x="7404100" y="2335213"/>
          <p14:tracePt t="188549" x="7396163" y="2335213"/>
          <p14:tracePt t="188551" x="7388225" y="2335213"/>
          <p14:tracePt t="188552" x="7380288" y="2335213"/>
          <p14:tracePt t="188557" x="7373938" y="2335213"/>
          <p14:tracePt t="188561" x="7366000" y="2335213"/>
          <p14:tracePt t="188571" x="7358063" y="2327275"/>
          <p14:tracePt t="188718" x="7350125" y="2327275"/>
          <p14:tracePt t="188719" x="7342188" y="2327275"/>
          <p14:tracePt t="188720" x="7334250" y="2327275"/>
          <p14:tracePt t="188721" x="7326313" y="2327275"/>
          <p14:tracePt t="188723" x="7318375" y="2327275"/>
          <p14:tracePt t="188724" x="7310438" y="2327275"/>
          <p14:tracePt t="188725" x="7310438" y="2335213"/>
          <p14:tracePt t="188726" x="7302500" y="2335213"/>
          <p14:tracePt t="188728" x="7294563" y="2335213"/>
          <p14:tracePt t="188730" x="7286625" y="2335213"/>
          <p14:tracePt t="188730" x="7278688" y="2343150"/>
          <p14:tracePt t="188733" x="7270750" y="2343150"/>
          <p14:tracePt t="188733" x="7262813" y="2351088"/>
          <p14:tracePt t="188735" x="7254875" y="2351088"/>
          <p14:tracePt t="188736" x="7248525" y="2351088"/>
          <p14:tracePt t="188737" x="7240588" y="2359025"/>
          <p14:tracePt t="188738" x="7232650" y="2359025"/>
          <p14:tracePt t="188739" x="7232650" y="2366963"/>
          <p14:tracePt t="188740" x="7216775" y="2366963"/>
          <p14:tracePt t="188743" x="7208838" y="2374900"/>
          <p14:tracePt t="188743" x="7200900" y="2374900"/>
          <p14:tracePt t="188744" x="7192963" y="2374900"/>
          <p14:tracePt t="188746" x="7185025" y="2382838"/>
          <p14:tracePt t="188747" x="7177088" y="2382838"/>
          <p14:tracePt t="188747" x="7169150" y="2390775"/>
          <p14:tracePt t="188748" x="7161213" y="2390775"/>
          <p14:tracePt t="188749" x="7161213" y="2398713"/>
          <p14:tracePt t="188750" x="7145338" y="2406650"/>
          <p14:tracePt t="188752" x="7137400" y="2406650"/>
          <p14:tracePt t="188753" x="7131050" y="2414588"/>
          <p14:tracePt t="188754" x="7115175" y="2414588"/>
          <p14:tracePt t="188755" x="7107238" y="2422525"/>
          <p14:tracePt t="188756" x="7099300" y="2422525"/>
          <p14:tracePt t="188757" x="7091363" y="2430463"/>
          <p14:tracePt t="188760" x="7075488" y="2436813"/>
          <p14:tracePt t="188760" x="7067550" y="2436813"/>
          <p14:tracePt t="188761" x="7059613" y="2444750"/>
          <p14:tracePt t="188763" x="7051675" y="2444750"/>
          <p14:tracePt t="188764" x="7043738" y="2444750"/>
          <p14:tracePt t="188765" x="7035800" y="2452688"/>
          <p14:tracePt t="188765" x="7027863" y="2452688"/>
          <p14:tracePt t="188766" x="7011988" y="2460625"/>
          <p14:tracePt t="188768" x="7005638" y="2460625"/>
          <p14:tracePt t="188768" x="6997700" y="2460625"/>
          <p14:tracePt t="188770" x="6989763" y="2468563"/>
          <p14:tracePt t="188770" x="6973888" y="2468563"/>
          <p14:tracePt t="188771" x="6965950" y="2476500"/>
          <p14:tracePt t="188772" x="6950075" y="2476500"/>
          <p14:tracePt t="188774" x="6934200" y="2476500"/>
          <p14:tracePt t="188775" x="6926263" y="2484438"/>
          <p14:tracePt t="188776" x="6918325" y="2484438"/>
          <p14:tracePt t="188777" x="6910388" y="2484438"/>
          <p14:tracePt t="188778" x="6894513" y="2492375"/>
          <p14:tracePt t="188781" x="6880225" y="2492375"/>
          <p14:tracePt t="188781" x="6872288" y="2492375"/>
          <p14:tracePt t="188783" x="6864350" y="2492375"/>
          <p14:tracePt t="188784" x="6848475" y="2500313"/>
          <p14:tracePt t="188784" x="6840538" y="2500313"/>
          <p14:tracePt t="188785" x="6832600" y="2500313"/>
          <p14:tracePt t="188787" x="6824663" y="2500313"/>
          <p14:tracePt t="188788" x="6808788" y="2508250"/>
          <p14:tracePt t="188788" x="6800850" y="2508250"/>
          <p14:tracePt t="188789" x="6792913" y="2508250"/>
          <p14:tracePt t="188790" x="6777038" y="2508250"/>
          <p14:tracePt t="188791" x="6769100" y="2508250"/>
          <p14:tracePt t="188792" x="6754813" y="2516188"/>
          <p14:tracePt t="188795" x="6738938" y="2516188"/>
          <p14:tracePt t="188796" x="6731000" y="2516188"/>
          <p14:tracePt t="188797" x="6715125" y="2516188"/>
          <p14:tracePt t="188798" x="6707188" y="2516188"/>
          <p14:tracePt t="188798" x="6699250" y="2524125"/>
          <p14:tracePt t="188800" x="6691313" y="2524125"/>
          <p14:tracePt t="188813" x="6581775" y="2540000"/>
          <p14:tracePt t="188814" x="6573838" y="2540000"/>
          <p14:tracePt t="188815" x="6565900" y="2547938"/>
          <p14:tracePt t="188815" x="6557963" y="2547938"/>
          <p14:tracePt t="188816" x="6550025" y="2547938"/>
          <p14:tracePt t="188818" x="6542088" y="2547938"/>
          <p14:tracePt t="188818" x="6534150" y="2547938"/>
          <p14:tracePt t="188819" x="6526213" y="2547938"/>
          <p14:tracePt t="188822" x="6519863" y="2547938"/>
          <p14:tracePt t="188822" x="6511925" y="2547938"/>
          <p14:tracePt t="188823" x="6503988" y="2547938"/>
          <p14:tracePt t="188824" x="6503988" y="2555875"/>
          <p14:tracePt t="188825" x="6496050" y="2555875"/>
          <p14:tracePt t="188826" x="6488113" y="2555875"/>
          <p14:tracePt t="188829" x="6480175" y="2555875"/>
          <p14:tracePt t="188830" x="6472238" y="2555875"/>
          <p14:tracePt t="188831" x="6464300" y="2555875"/>
          <p14:tracePt t="188831" x="6456363" y="2562225"/>
          <p14:tracePt t="188834" x="6448425" y="2562225"/>
          <p14:tracePt t="188836" x="6440488" y="2562225"/>
          <p14:tracePt t="188836" x="6432550" y="2562225"/>
          <p14:tracePt t="188839" x="6424613" y="2562225"/>
          <p14:tracePt t="188839" x="6416675" y="2562225"/>
          <p14:tracePt t="188842" x="6408738" y="2562225"/>
          <p14:tracePt t="188842" x="6400800" y="2562225"/>
          <p14:tracePt t="188843" x="6400800" y="2570163"/>
          <p14:tracePt t="188846" x="6394450" y="2570163"/>
          <p14:tracePt t="188848" x="6386513" y="2570163"/>
          <p14:tracePt t="188851" x="6378575" y="2570163"/>
          <p14:tracePt t="188853" x="6370638" y="2570163"/>
          <p14:tracePt t="188856" x="6362700" y="2570163"/>
          <p14:tracePt t="188859" x="6354763" y="2570163"/>
          <p14:tracePt t="188862" x="6346825" y="2570163"/>
          <p14:tracePt t="188865" x="6338888" y="2570163"/>
          <p14:tracePt t="188868" x="6330950" y="2570163"/>
          <p14:tracePt t="188872" x="6323013" y="2570163"/>
          <p14:tracePt t="188878" x="6315075" y="2570163"/>
          <p14:tracePt t="188884" x="6307138" y="2570163"/>
          <p14:tracePt t="188938" x="6299200" y="2570163"/>
          <p14:tracePt t="188943" x="6291263" y="2562225"/>
          <p14:tracePt t="188944" x="6291263" y="2555875"/>
          <p14:tracePt t="188948" x="6291263" y="2547938"/>
          <p14:tracePt t="188951" x="6291263" y="2540000"/>
          <p14:tracePt t="188956" x="6291263" y="2532063"/>
          <p14:tracePt t="188958" x="6291263" y="2524125"/>
          <p14:tracePt t="188958" x="6283325" y="2524125"/>
          <p14:tracePt t="188961" x="6283325" y="2516188"/>
          <p14:tracePt t="188962" x="6283325" y="2508250"/>
          <p14:tracePt t="188966" x="6283325" y="2500313"/>
          <p14:tracePt t="188969" x="6283325" y="2492375"/>
          <p14:tracePt t="188972" x="6283325" y="2484438"/>
          <p14:tracePt t="188975" x="6283325" y="2476500"/>
          <p14:tracePt t="188977" x="6283325" y="2468563"/>
          <p14:tracePt t="188979" x="6283325" y="2460625"/>
          <p14:tracePt t="188982" x="6283325" y="2452688"/>
          <p14:tracePt t="188985" x="6291263" y="2452688"/>
          <p14:tracePt t="188985" x="6291263" y="2444750"/>
          <p14:tracePt t="188988" x="6299200" y="2444750"/>
          <p14:tracePt t="188988" x="6299200" y="2436813"/>
          <p14:tracePt t="188992" x="6299200" y="2430463"/>
          <p14:tracePt t="188993" x="6307138" y="2430463"/>
          <p14:tracePt t="188996" x="6307138" y="2422525"/>
          <p14:tracePt t="188999" x="6315075" y="2414588"/>
          <p14:tracePt t="189003" x="6315075" y="2406650"/>
          <p14:tracePt t="189005" x="6323013" y="2406650"/>
          <p14:tracePt t="189009" x="6323013" y="2398713"/>
          <p14:tracePt t="189010" x="6330950" y="2398713"/>
          <p14:tracePt t="189017" x="6338888" y="2390775"/>
          <p14:tracePt t="189028" x="6338888" y="2382838"/>
          <p14:tracePt t="189149" x="6338888" y="2390775"/>
          <p14:tracePt t="189152" x="6338888" y="2398713"/>
          <p14:tracePt t="189153" x="6338888" y="2406650"/>
          <p14:tracePt t="189155" x="6338888" y="2414588"/>
          <p14:tracePt t="189157" x="6330950" y="2414588"/>
          <p14:tracePt t="189158" x="6330950" y="2422525"/>
          <p14:tracePt t="189159" x="6330950" y="2430463"/>
          <p14:tracePt t="189161" x="6330950" y="2436813"/>
          <p14:tracePt t="189164" x="6330950" y="2444750"/>
          <p14:tracePt t="189166" x="6330950" y="2452688"/>
          <p14:tracePt t="189168" x="6330950" y="2460625"/>
          <p14:tracePt t="189170" x="6323013" y="2460625"/>
          <p14:tracePt t="189170" x="6323013" y="2468563"/>
          <p14:tracePt t="189172" x="6323013" y="2476500"/>
          <p14:tracePt t="189178" x="6323013" y="2484438"/>
          <p14:tracePt t="189180" x="6323013" y="2492375"/>
          <p14:tracePt t="189184" x="6323013" y="2500313"/>
          <p14:tracePt t="189185" x="6323013" y="2508250"/>
          <p14:tracePt t="189187" x="6315075" y="2508250"/>
          <p14:tracePt t="189187" x="6315075" y="2516188"/>
          <p14:tracePt t="189191" x="6315075" y="2524125"/>
          <p14:tracePt t="189194" x="6315075" y="2532063"/>
          <p14:tracePt t="189194" x="6307138" y="2532063"/>
          <p14:tracePt t="189197" x="6307138" y="2540000"/>
          <p14:tracePt t="189198" x="6307138" y="2547938"/>
          <p14:tracePt t="189203" x="6307138" y="2555875"/>
          <p14:tracePt t="189205" x="6307138" y="2562225"/>
          <p14:tracePt t="189208" x="6307138" y="2570163"/>
          <p14:tracePt t="189212" x="6307138" y="2578100"/>
          <p14:tracePt t="189214" x="6307138" y="2586038"/>
          <p14:tracePt t="189222" x="6307138" y="2593975"/>
          <p14:tracePt t="189225" x="6307138" y="2601913"/>
          <p14:tracePt t="189229" x="6307138" y="2609850"/>
          <p14:tracePt t="189233" x="6307138" y="2617788"/>
          <p14:tracePt t="189237" x="6307138" y="2625725"/>
          <p14:tracePt t="189238" x="6307138" y="2633663"/>
          <p14:tracePt t="189244" x="6307138" y="2641600"/>
          <p14:tracePt t="189246" x="6307138" y="2649538"/>
          <p14:tracePt t="189247" x="6307138" y="2657475"/>
          <p14:tracePt t="189250" x="6307138" y="2665413"/>
          <p14:tracePt t="189251" x="6307138" y="2673350"/>
          <p14:tracePt t="189255" x="6307138" y="2681288"/>
          <p14:tracePt t="189255" x="6299200" y="2687638"/>
          <p14:tracePt t="189259" x="6299200" y="2695575"/>
          <p14:tracePt t="189259" x="6299200" y="2703513"/>
          <p14:tracePt t="189261" x="6299200" y="2711450"/>
          <p14:tracePt t="189263" x="6299200" y="2719388"/>
          <p14:tracePt t="189265" x="6299200" y="2727325"/>
          <p14:tracePt t="189265" x="6299200" y="2735263"/>
          <p14:tracePt t="189266" x="6299200" y="2743200"/>
          <p14:tracePt t="189268" x="6299200" y="2751138"/>
          <p14:tracePt t="189269" x="6299200" y="2759075"/>
          <p14:tracePt t="189270" x="6299200" y="2767013"/>
          <p14:tracePt t="189273" x="6299200" y="2782888"/>
          <p14:tracePt t="189275" x="6299200" y="2798763"/>
          <p14:tracePt t="189276" x="6299200" y="2813050"/>
          <p14:tracePt t="189278" x="6299200" y="2828925"/>
          <p14:tracePt t="189279" x="6299200" y="2836863"/>
          <p14:tracePt t="189280" x="6299200" y="2844800"/>
          <p14:tracePt t="189281" x="6299200" y="2852738"/>
          <p14:tracePt t="189283" x="6299200" y="2860675"/>
          <p14:tracePt t="189284" x="6299200" y="2876550"/>
          <p14:tracePt t="189284" x="6299200" y="2884488"/>
          <p14:tracePt t="189285" x="6299200" y="2892425"/>
          <p14:tracePt t="189286" x="6299200" y="2900363"/>
          <p14:tracePt t="189287" x="6299200" y="2908300"/>
          <p14:tracePt t="189288" x="6299200" y="2924175"/>
          <p14:tracePt t="189289" x="6299200" y="2930525"/>
          <p14:tracePt t="189290" x="6299200" y="2946400"/>
          <p14:tracePt t="189291" x="6299200" y="2954338"/>
          <p14:tracePt t="189292" x="6299200" y="2970213"/>
          <p14:tracePt t="189294" x="6299200" y="2978150"/>
          <p14:tracePt t="189294" x="6299200" y="2994025"/>
          <p14:tracePt t="189296" x="6299200" y="3001963"/>
          <p14:tracePt t="189297" x="6299200" y="3017838"/>
          <p14:tracePt t="189297" x="6299200" y="3025775"/>
          <p14:tracePt t="189298" x="6299200" y="3041650"/>
          <p14:tracePt t="189299" x="6299200" y="3049588"/>
          <p14:tracePt t="189300" x="6299200" y="3063875"/>
          <p14:tracePt t="189301" x="6299200" y="3071813"/>
          <p14:tracePt t="189303" x="6299200" y="3087688"/>
          <p14:tracePt t="189303" x="6299200" y="3095625"/>
          <p14:tracePt t="189304" x="6299200" y="3111500"/>
          <p14:tracePt t="189305" x="6299200" y="3119438"/>
          <p14:tracePt t="189306" x="6299200" y="3135313"/>
          <p14:tracePt t="189307" x="6299200" y="3143250"/>
          <p14:tracePt t="189308" x="6299200" y="3151188"/>
          <p14:tracePt t="189309" x="6299200" y="3167063"/>
          <p14:tracePt t="189311" x="6299200" y="3175000"/>
          <p14:tracePt t="189311" x="6299200" y="3189288"/>
          <p14:tracePt t="189313" x="6299200" y="3197225"/>
          <p14:tracePt t="189313" x="6299200" y="3205163"/>
          <p14:tracePt t="189315" x="6299200" y="3221038"/>
          <p14:tracePt t="189315" x="6299200" y="3228975"/>
          <p14:tracePt t="189316" x="6299200" y="3244850"/>
          <p14:tracePt t="189318" x="6299200" y="3252788"/>
          <p14:tracePt t="189318" x="6299200" y="3260725"/>
          <p14:tracePt t="189319" x="6299200" y="3268663"/>
          <p14:tracePt t="189320" x="6299200" y="3276600"/>
          <p14:tracePt t="189321" x="6307138" y="3284538"/>
          <p14:tracePt t="189322" x="6307138" y="3292475"/>
          <p14:tracePt t="189323" x="6307138" y="3300413"/>
          <p14:tracePt t="189324" x="6307138" y="3306763"/>
          <p14:tracePt t="189325" x="6307138" y="3314700"/>
          <p14:tracePt t="189326" x="6307138" y="3322638"/>
          <p14:tracePt t="189328" x="6307138" y="3330575"/>
          <p14:tracePt t="189330" x="6307138" y="3338513"/>
          <p14:tracePt t="189330" x="6307138" y="3346450"/>
          <p14:tracePt t="189332" x="6307138" y="3354388"/>
          <p14:tracePt t="189333" x="6315075" y="3362325"/>
          <p14:tracePt t="189334" x="6315075" y="3370263"/>
          <p14:tracePt t="189335" x="6315075" y="3378200"/>
          <p14:tracePt t="189336" x="6315075" y="3386138"/>
          <p14:tracePt t="189338" x="6315075" y="3394075"/>
          <p14:tracePt t="189339" x="6315075" y="3402013"/>
          <p14:tracePt t="189342" x="6315075" y="3409950"/>
          <p14:tracePt t="189342" x="6315075" y="3417888"/>
          <p14:tracePt t="189345" x="6315075" y="3425825"/>
          <p14:tracePt t="189346" x="6315075" y="3432175"/>
          <p14:tracePt t="189348" x="6315075" y="3440113"/>
          <p14:tracePt t="189350" x="6315075" y="3448050"/>
          <p14:tracePt t="189351" x="6315075" y="3455988"/>
          <p14:tracePt t="189353" x="6315075" y="3463925"/>
          <p14:tracePt t="189354" x="6315075" y="3471863"/>
          <p14:tracePt t="189357" x="6315075" y="3479800"/>
          <p14:tracePt t="189358" x="6315075" y="3487738"/>
          <p14:tracePt t="189361" x="6315075" y="3495675"/>
          <p14:tracePt t="189363" x="6315075" y="3503613"/>
          <p14:tracePt t="189364" x="6315075" y="3511550"/>
          <p14:tracePt t="189366" x="6315075" y="3519488"/>
          <p14:tracePt t="189368" x="6315075" y="3527425"/>
          <p14:tracePt t="189371" x="6315075" y="3535363"/>
          <p14:tracePt t="189373" x="6315075" y="3543300"/>
          <p14:tracePt t="189376" x="6315075" y="3551238"/>
          <p14:tracePt t="189378" x="6315075" y="3557588"/>
          <p14:tracePt t="189379" x="6315075" y="3565525"/>
          <p14:tracePt t="189382" x="6323013" y="3565525"/>
          <p14:tracePt t="189386" x="6323013" y="3573463"/>
          <p14:tracePt t="189390" x="6323013" y="3581400"/>
          <p14:tracePt t="189399" x="6323013" y="3589338"/>
          <p14:tracePt t="189409" x="6323013" y="3597275"/>
          <p14:tracePt t="189442" x="6330950" y="3597275"/>
          <p14:tracePt t="189450" x="6330950" y="3605213"/>
          <p14:tracePt t="189454" x="6330950" y="3613150"/>
          <p14:tracePt t="189454" x="6338888" y="3613150"/>
          <p14:tracePt t="189459" x="6338888" y="3621088"/>
          <p14:tracePt t="189464" x="6338888" y="3629025"/>
          <p14:tracePt t="189466" x="6338888" y="3636963"/>
          <p14:tracePt t="189468" x="6346825" y="3644900"/>
          <p14:tracePt t="189471" x="6346825" y="3652838"/>
          <p14:tracePt t="189474" x="6354763" y="3660775"/>
          <p14:tracePt t="189478" x="6354763" y="3668713"/>
          <p14:tracePt t="189482" x="6354763" y="3676650"/>
          <p14:tracePt t="189484" x="6362700" y="3676650"/>
          <p14:tracePt t="189486" x="6362700" y="3683000"/>
          <p14:tracePt t="189486" x="6370638" y="3683000"/>
          <p14:tracePt t="189490" x="6378575" y="3690938"/>
          <p14:tracePt t="189492" x="6386513" y="3690938"/>
          <p14:tracePt t="189493" x="6386513" y="3698875"/>
          <p14:tracePt t="189494" x="6394450" y="3698875"/>
          <p14:tracePt t="189496" x="6394450" y="3706813"/>
          <p14:tracePt t="189499" x="6400800" y="3706813"/>
          <p14:tracePt t="189501" x="6400800" y="3714750"/>
          <p14:tracePt t="189501" x="6408738" y="3714750"/>
          <p14:tracePt t="189504" x="6416675" y="3714750"/>
          <p14:tracePt t="189504" x="6424613" y="3714750"/>
          <p14:tracePt t="189506" x="6424613" y="3722688"/>
          <p14:tracePt t="189506" x="6432550" y="3722688"/>
          <p14:tracePt t="189509" x="6440488" y="3722688"/>
          <p14:tracePt t="189511" x="6448425" y="3722688"/>
          <p14:tracePt t="189513" x="6456363" y="3722688"/>
          <p14:tracePt t="189515" x="6464300" y="3730625"/>
          <p14:tracePt t="189515" x="6472238" y="3730625"/>
          <p14:tracePt t="189516" x="6480175" y="3730625"/>
          <p14:tracePt t="189517" x="6480175" y="3738563"/>
          <p14:tracePt t="189518" x="6488113" y="3738563"/>
          <p14:tracePt t="189519" x="6496050" y="3738563"/>
          <p14:tracePt t="189523" x="6503988" y="3738563"/>
          <p14:tracePt t="189523" x="6511925" y="3746500"/>
          <p14:tracePt t="189524" x="6519863" y="3746500"/>
          <p14:tracePt t="189527" x="6526213" y="3746500"/>
          <p14:tracePt t="189527" x="6534150" y="3746500"/>
          <p14:tracePt t="189530" x="6542088" y="3746500"/>
          <p14:tracePt t="189531" x="6550025" y="3746500"/>
          <p14:tracePt t="189533" x="6557963" y="3754438"/>
          <p14:tracePt t="189533" x="6565900" y="3754438"/>
          <p14:tracePt t="189535" x="6573838" y="3754438"/>
          <p14:tracePt t="189536" x="6581775" y="3754438"/>
          <p14:tracePt t="189538" x="6589713" y="3754438"/>
          <p14:tracePt t="189540" x="6597650" y="3762375"/>
          <p14:tracePt t="189541" x="6605588" y="3762375"/>
          <p14:tracePt t="189543" x="6613525" y="3762375"/>
          <p14:tracePt t="189543" x="6621463" y="3762375"/>
          <p14:tracePt t="189546" x="6629400" y="3762375"/>
          <p14:tracePt t="189547" x="6637338" y="3762375"/>
          <p14:tracePt t="189548" x="6645275" y="3762375"/>
          <p14:tracePt t="189548" x="6645275" y="3770313"/>
          <p14:tracePt t="189549" x="6651625" y="3770313"/>
          <p14:tracePt t="189551" x="6659563" y="3770313"/>
          <p14:tracePt t="189551" x="6667500" y="3770313"/>
          <p14:tracePt t="189552" x="6675438" y="3770313"/>
          <p14:tracePt t="189554" x="6683375" y="3778250"/>
          <p14:tracePt t="189554" x="6691313" y="3778250"/>
          <p14:tracePt t="189556" x="6707188" y="3778250"/>
          <p14:tracePt t="189557" x="6707188" y="3786188"/>
          <p14:tracePt t="189558" x="6715125" y="3786188"/>
          <p14:tracePt t="189559" x="6723063" y="3794125"/>
          <p14:tracePt t="189560" x="6731000" y="3794125"/>
          <p14:tracePt t="189561" x="6738938" y="3802063"/>
          <p14:tracePt t="189563" x="6746875" y="3802063"/>
          <p14:tracePt t="189564" x="6762750" y="3808413"/>
          <p14:tracePt t="189566" x="6777038" y="3808413"/>
          <p14:tracePt t="189568" x="6784975" y="3808413"/>
          <p14:tracePt t="189568" x="6792913" y="3816350"/>
          <p14:tracePt t="189570" x="6800850" y="3816350"/>
          <p14:tracePt t="189570" x="6808788" y="3816350"/>
          <p14:tracePt t="189571" x="6816725" y="3816350"/>
          <p14:tracePt t="189572" x="6824663" y="3824288"/>
          <p14:tracePt t="189573" x="6832600" y="3824288"/>
          <p14:tracePt t="189574" x="6840538" y="3824288"/>
          <p14:tracePt t="189575" x="6848475" y="3832225"/>
          <p14:tracePt t="189576" x="6856413" y="3832225"/>
          <p14:tracePt t="189577" x="6864350" y="3832225"/>
          <p14:tracePt t="189578" x="6872288" y="3832225"/>
          <p14:tracePt t="189579" x="6880225" y="3840163"/>
          <p14:tracePt t="189582" x="6888163" y="3840163"/>
          <p14:tracePt t="189583" x="6894513" y="3848100"/>
          <p14:tracePt t="189584" x="6902450" y="3848100"/>
          <p14:tracePt t="189585" x="6910388" y="3848100"/>
          <p14:tracePt t="189585" x="6918325" y="3848100"/>
          <p14:tracePt t="189586" x="6926263" y="3856038"/>
          <p14:tracePt t="189588" x="6934200" y="3856038"/>
          <p14:tracePt t="189589" x="6942138" y="3856038"/>
          <p14:tracePt t="189590" x="6950075" y="3863975"/>
          <p14:tracePt t="189591" x="6958013" y="3863975"/>
          <p14:tracePt t="189593" x="6965950" y="3863975"/>
          <p14:tracePt t="189594" x="6973888" y="3863975"/>
          <p14:tracePt t="189597" x="6981825" y="3863975"/>
          <p14:tracePt t="189597" x="6989763" y="3871913"/>
          <p14:tracePt t="189598" x="6997700" y="3871913"/>
          <p14:tracePt t="189601" x="7005638" y="3871913"/>
          <p14:tracePt t="189602" x="7011988" y="3871913"/>
          <p14:tracePt t="189603" x="7019925" y="3871913"/>
          <p14:tracePt t="189604" x="7027863" y="3879850"/>
          <p14:tracePt t="189608" x="7035800" y="3879850"/>
          <p14:tracePt t="189609" x="7043738" y="3879850"/>
          <p14:tracePt t="189610" x="7051675" y="3879850"/>
          <p14:tracePt t="189613" x="7059613" y="3879850"/>
          <p14:tracePt t="189614" x="7067550" y="3879850"/>
          <p14:tracePt t="189615" x="7075488" y="3879850"/>
          <p14:tracePt t="189618" x="7083425" y="3879850"/>
          <p14:tracePt t="189619" x="7091363" y="3879850"/>
          <p14:tracePt t="189621" x="7099300" y="3879850"/>
          <p14:tracePt t="189623" x="7107238" y="3879850"/>
          <p14:tracePt t="189625" x="7115175" y="3879850"/>
          <p14:tracePt t="189627" x="7123113" y="3879850"/>
          <p14:tracePt t="189632" x="7131050" y="3879850"/>
          <p14:tracePt t="189634" x="7137400" y="3879850"/>
          <p14:tracePt t="189637" x="7145338" y="3879850"/>
          <p14:tracePt t="189638" x="7153275" y="3879850"/>
          <p14:tracePt t="189641" x="7161213" y="3879850"/>
          <p14:tracePt t="189644" x="7169150" y="3879850"/>
          <p14:tracePt t="189650" x="7177088" y="3871913"/>
          <p14:tracePt t="189657" x="7185025" y="3871913"/>
          <p14:tracePt t="189666" x="7192963" y="3863975"/>
          <p14:tracePt t="189732" x="7192963" y="3856038"/>
          <p14:tracePt t="189737" x="7192963" y="3848100"/>
          <p14:tracePt t="189738" x="7192963" y="3840163"/>
          <p14:tracePt t="189740" x="7192963" y="3832225"/>
          <p14:tracePt t="189743" x="7192963" y="3824288"/>
          <p14:tracePt t="189744" x="7192963" y="3816350"/>
          <p14:tracePt t="189747" x="7192963" y="3808413"/>
          <p14:tracePt t="189748" x="7192963" y="3802063"/>
          <p14:tracePt t="189749" x="7192963" y="3794125"/>
          <p14:tracePt t="189751" x="7192963" y="3786188"/>
          <p14:tracePt t="189753" x="7192963" y="3778250"/>
          <p14:tracePt t="189754" x="7192963" y="3770313"/>
          <p14:tracePt t="189756" x="7192963" y="3762375"/>
          <p14:tracePt t="189758" x="7192963" y="3754438"/>
          <p14:tracePt t="189760" x="7192963" y="3746500"/>
          <p14:tracePt t="189763" x="7200900" y="3738563"/>
          <p14:tracePt t="189764" x="7200900" y="3730625"/>
          <p14:tracePt t="189767" x="7200900" y="3722688"/>
          <p14:tracePt t="189768" x="7200900" y="3714750"/>
          <p14:tracePt t="189769" x="7208838" y="3706813"/>
          <p14:tracePt t="189771" x="7208838" y="3698875"/>
          <p14:tracePt t="189774" x="7208838" y="3690938"/>
          <p14:tracePt t="189780" x="7208838" y="3660775"/>
          <p14:tracePt t="189782" x="7208838" y="3652838"/>
          <p14:tracePt t="189783" x="7208838" y="3644900"/>
          <p14:tracePt t="189783" x="7216775" y="3644900"/>
          <p14:tracePt t="189784" x="7216775" y="3636963"/>
          <p14:tracePt t="189786" x="7216775" y="3629025"/>
          <p14:tracePt t="189787" x="7216775" y="3621088"/>
          <p14:tracePt t="189788" x="7216775" y="3613150"/>
          <p14:tracePt t="189789" x="7216775" y="3605213"/>
          <p14:tracePt t="189791" x="7216775" y="3597275"/>
          <p14:tracePt t="189792" x="7216775" y="3589338"/>
          <p14:tracePt t="189794" x="7216775" y="3581400"/>
          <p14:tracePt t="189796" x="7216775" y="3573463"/>
          <p14:tracePt t="189797" x="7224713" y="3573463"/>
          <p14:tracePt t="189797" x="7224713" y="3565525"/>
          <p14:tracePt t="189798" x="7224713" y="3557588"/>
          <p14:tracePt t="189800" x="7224713" y="3551238"/>
          <p14:tracePt t="189801" x="7224713" y="3543300"/>
          <p14:tracePt t="189803" x="7224713" y="3535363"/>
          <p14:tracePt t="189805" x="7224713" y="3527425"/>
          <p14:tracePt t="189805" x="7224713" y="3519488"/>
          <p14:tracePt t="189808" x="7224713" y="3511550"/>
          <p14:tracePt t="189808" x="7224713" y="3503613"/>
          <p14:tracePt t="189809" x="7232650" y="3495675"/>
          <p14:tracePt t="189810" x="7232650" y="3487738"/>
          <p14:tracePt t="189813" x="7232650" y="3479800"/>
          <p14:tracePt t="189814" x="7232650" y="3471863"/>
          <p14:tracePt t="189814" x="7232650" y="3463925"/>
          <p14:tracePt t="189815" x="7232650" y="3455988"/>
          <p14:tracePt t="189816" x="7232650" y="3448050"/>
          <p14:tracePt t="189817" x="7232650" y="3440113"/>
          <p14:tracePt t="189818" x="7232650" y="3432175"/>
          <p14:tracePt t="189820" x="7240588" y="3425825"/>
          <p14:tracePt t="189821" x="7240588" y="3409950"/>
          <p14:tracePt t="189823" x="7240588" y="3394075"/>
          <p14:tracePt t="189824" x="7240588" y="3386138"/>
          <p14:tracePt t="189825" x="7240588" y="3378200"/>
          <p14:tracePt t="189826" x="7240588" y="3370263"/>
          <p14:tracePt t="189827" x="7240588" y="3362325"/>
          <p14:tracePt t="189828" x="7240588" y="3354388"/>
          <p14:tracePt t="189829" x="7240588" y="3346450"/>
          <p14:tracePt t="189830" x="7240588" y="3338513"/>
          <p14:tracePt t="189831" x="7240588" y="3322638"/>
          <p14:tracePt t="189834" x="7240588" y="3314700"/>
          <p14:tracePt t="189834" x="7240588" y="3306763"/>
          <p14:tracePt t="189835" x="7240588" y="3292475"/>
          <p14:tracePt t="189837" x="7240588" y="3284538"/>
          <p14:tracePt t="189837" x="7240588" y="3276600"/>
          <p14:tracePt t="189838" x="7240588" y="3268663"/>
          <p14:tracePt t="189839" x="7240588" y="3252788"/>
          <p14:tracePt t="189840" x="7248525" y="3244850"/>
          <p14:tracePt t="189841" x="7248525" y="3236913"/>
          <p14:tracePt t="189842" x="7248525" y="3228975"/>
          <p14:tracePt t="189843" x="7248525" y="3213100"/>
          <p14:tracePt t="189844" x="7248525" y="3205163"/>
          <p14:tracePt t="189846" x="7248525" y="3197225"/>
          <p14:tracePt t="189847" x="7248525" y="3181350"/>
          <p14:tracePt t="189847" x="7248525" y="3175000"/>
          <p14:tracePt t="189848" x="7248525" y="3167063"/>
          <p14:tracePt t="189849" x="7248525" y="3159125"/>
          <p14:tracePt t="189850" x="7248525" y="3143250"/>
          <p14:tracePt t="189851" x="7248525" y="3135313"/>
          <p14:tracePt t="189853" x="7248525" y="3127375"/>
          <p14:tracePt t="189854" x="7248525" y="3119438"/>
          <p14:tracePt t="189854" x="7248525" y="3111500"/>
          <p14:tracePt t="189855" x="7248525" y="3095625"/>
          <p14:tracePt t="189856" x="7248525" y="3087688"/>
          <p14:tracePt t="189857" x="7254875" y="3079750"/>
          <p14:tracePt t="189858" x="7254875" y="3071813"/>
          <p14:tracePt t="189859" x="7254875" y="3055938"/>
          <p14:tracePt t="189860" x="7254875" y="3049588"/>
          <p14:tracePt t="189861" x="7254875" y="3041650"/>
          <p14:tracePt t="189863" x="7262813" y="3033713"/>
          <p14:tracePt t="189863" x="7262813" y="3017838"/>
          <p14:tracePt t="189865" x="7262813" y="3009900"/>
          <p14:tracePt t="189865" x="7262813" y="3001963"/>
          <p14:tracePt t="189866" x="7262813" y="2994025"/>
          <p14:tracePt t="189867" x="7262813" y="2986088"/>
          <p14:tracePt t="189869" x="7262813" y="2978150"/>
          <p14:tracePt t="189869" x="7270750" y="2970213"/>
          <p14:tracePt t="189871" x="7270750" y="2962275"/>
          <p14:tracePt t="189871" x="7270750" y="2946400"/>
          <p14:tracePt t="189873" x="7270750" y="2938463"/>
          <p14:tracePt t="189873" x="7278688" y="2930525"/>
          <p14:tracePt t="189874" x="7278688" y="2924175"/>
          <p14:tracePt t="189875" x="7278688" y="2916238"/>
          <p14:tracePt t="189876" x="7278688" y="2908300"/>
          <p14:tracePt t="189877" x="7278688" y="2900363"/>
          <p14:tracePt t="189878" x="7278688" y="2884488"/>
          <p14:tracePt t="189880" x="7286625" y="2876550"/>
          <p14:tracePt t="189880" x="7286625" y="2868613"/>
          <p14:tracePt t="189882" x="7286625" y="2860675"/>
          <p14:tracePt t="189883" x="7294563" y="2852738"/>
          <p14:tracePt t="189883" x="7294563" y="2844800"/>
          <p14:tracePt t="189885" x="7294563" y="2828925"/>
          <p14:tracePt t="189885" x="7294563" y="2820988"/>
          <p14:tracePt t="189886" x="7294563" y="2813050"/>
          <p14:tracePt t="189888" x="7294563" y="2805113"/>
          <p14:tracePt t="189888" x="7294563" y="2798763"/>
          <p14:tracePt t="189889" x="7294563" y="2790825"/>
          <p14:tracePt t="189890" x="7294563" y="2782888"/>
          <p14:tracePt t="189891" x="7294563" y="2774950"/>
          <p14:tracePt t="189892" x="7302500" y="2767013"/>
          <p14:tracePt t="189893" x="7302500" y="2759075"/>
          <p14:tracePt t="189894" x="7302500" y="2751138"/>
          <p14:tracePt t="189897" x="7302500" y="2735263"/>
          <p14:tracePt t="189897" x="7302500" y="2727325"/>
          <p14:tracePt t="189898" x="7302500" y="2719388"/>
          <p14:tracePt t="189901" x="7302500" y="2703513"/>
          <p14:tracePt t="189902" x="7302500" y="2695575"/>
          <p14:tracePt t="189903" x="7302500" y="2687638"/>
          <p14:tracePt t="189905" x="7302500" y="2681288"/>
          <p14:tracePt t="189907" x="7302500" y="2665413"/>
          <p14:tracePt t="189907" x="7310438" y="2665413"/>
          <p14:tracePt t="189908" x="7310438" y="2657475"/>
          <p14:tracePt t="189909" x="7310438" y="2649538"/>
          <p14:tracePt t="189912" x="7310438" y="2641600"/>
          <p14:tracePt t="189913" x="7310438" y="2633663"/>
          <p14:tracePt t="189914" x="7310438" y="2625725"/>
          <p14:tracePt t="189916" x="7310438" y="2617788"/>
          <p14:tracePt t="189916" x="7310438" y="2609850"/>
          <p14:tracePt t="189919" x="7310438" y="2601913"/>
          <p14:tracePt t="189919" x="7310438" y="2593975"/>
          <p14:tracePt t="189923" x="7310438" y="2586038"/>
          <p14:tracePt t="189923" x="7310438" y="2578100"/>
          <p14:tracePt t="189926" x="7310438" y="2570163"/>
          <p14:tracePt t="189928" x="7310438" y="2562225"/>
          <p14:tracePt t="189930" x="7310438" y="2555875"/>
          <p14:tracePt t="189930" x="7302500" y="2555875"/>
          <p14:tracePt t="189933" x="7302500" y="2547938"/>
          <p14:tracePt t="189934" x="7302500" y="2540000"/>
          <p14:tracePt t="189939" x="7302500" y="2532063"/>
          <p14:tracePt t="189940" x="7302500" y="2524125"/>
          <p14:tracePt t="189943" x="7302500" y="2516188"/>
          <p14:tracePt t="189945" x="7302500" y="2508250"/>
          <p14:tracePt t="189947" x="7294563" y="2508250"/>
          <p14:tracePt t="189949" x="7294563" y="2500313"/>
          <p14:tracePt t="189952" x="7294563" y="2492375"/>
          <p14:tracePt t="189955" x="7294563" y="2484438"/>
          <p14:tracePt t="189958" x="7294563" y="2476500"/>
          <p14:tracePt t="189961" x="7294563" y="2468563"/>
          <p14:tracePt t="189963" x="7294563" y="2460625"/>
          <p14:tracePt t="189965" x="7286625" y="2452688"/>
          <p14:tracePt t="189970" x="7286625" y="2444750"/>
          <p14:tracePt t="189975" x="7286625" y="2436813"/>
          <p14:tracePt t="189978" x="7286625" y="2430463"/>
          <p14:tracePt t="189982" x="7286625" y="2422525"/>
          <p14:tracePt t="189985" x="7286625" y="2414588"/>
          <p14:tracePt t="189989" x="7286625" y="2406650"/>
          <p14:tracePt t="189994" x="7286625" y="2398713"/>
          <p14:tracePt t="189998" x="7278688" y="2398713"/>
          <p14:tracePt t="190070" x="7270750" y="2398713"/>
          <p14:tracePt t="190075" x="7262813" y="2398713"/>
          <p14:tracePt t="190076" x="7254875" y="2398713"/>
          <p14:tracePt t="190079" x="7248525" y="2398713"/>
          <p14:tracePt t="190080" x="7240588" y="2398713"/>
          <p14:tracePt t="190083" x="7232650" y="2398713"/>
          <p14:tracePt t="190087" x="7224713" y="2398713"/>
          <p14:tracePt t="190088" x="7216775" y="2398713"/>
          <p14:tracePt t="190092" x="7208838" y="2398713"/>
          <p14:tracePt t="190092" x="7200900" y="2398713"/>
          <p14:tracePt t="190096" x="7192963" y="2398713"/>
          <p14:tracePt t="190097" x="7185025" y="2398713"/>
          <p14:tracePt t="190102" x="7177088" y="2398713"/>
          <p14:tracePt t="190104" x="7169150" y="2398713"/>
          <p14:tracePt t="190107" x="7161213" y="2398713"/>
          <p14:tracePt t="190108" x="7153275" y="2398713"/>
          <p14:tracePt t="190110" x="7145338" y="2398713"/>
          <p14:tracePt t="190113" x="7137400" y="2398713"/>
          <p14:tracePt t="190115" x="7131050" y="2398713"/>
          <p14:tracePt t="190115" x="7131050" y="2390775"/>
          <p14:tracePt t="190116" x="7123113" y="2390775"/>
          <p14:tracePt t="190118" x="7115175" y="2390775"/>
          <p14:tracePt t="190120" x="7107238" y="2390775"/>
          <p14:tracePt t="190123" x="7099300" y="2382838"/>
          <p14:tracePt t="190123" x="7091363" y="2382838"/>
          <p14:tracePt t="190125" x="7083425" y="2382838"/>
          <p14:tracePt t="190126" x="7075488" y="2382838"/>
          <p14:tracePt t="190129" x="7067550" y="2382838"/>
          <p14:tracePt t="190130" x="7067550" y="2374900"/>
          <p14:tracePt t="190130" x="7059613" y="2374900"/>
          <p14:tracePt t="190131" x="7051675" y="2374900"/>
          <p14:tracePt t="190132" x="7051675" y="2366963"/>
          <p14:tracePt t="190134" x="7043738" y="2366963"/>
          <p14:tracePt t="190134" x="7035800" y="2366963"/>
          <p14:tracePt t="190135" x="7035800" y="2359025"/>
          <p14:tracePt t="190136" x="7027863" y="2359025"/>
          <p14:tracePt t="190138" x="7019925" y="2359025"/>
          <p14:tracePt t="190138" x="7011988" y="2359025"/>
          <p14:tracePt t="190140" x="7005638" y="2359025"/>
          <p14:tracePt t="190141" x="6997700" y="2351088"/>
          <p14:tracePt t="190143" x="6989763" y="2351088"/>
          <p14:tracePt t="190143" x="6981825" y="2351088"/>
          <p14:tracePt t="190144" x="6973888" y="2351088"/>
          <p14:tracePt t="190146" x="6965950" y="2343150"/>
          <p14:tracePt t="190147" x="6958013" y="2343150"/>
          <p14:tracePt t="190148" x="6950075" y="2343150"/>
          <p14:tracePt t="190149" x="6934200" y="2343150"/>
          <p14:tracePt t="190150" x="6926263" y="2343150"/>
          <p14:tracePt t="190151" x="6918325" y="2343150"/>
          <p14:tracePt t="190152" x="6910388" y="2343150"/>
          <p14:tracePt t="190153" x="6910388" y="2335213"/>
          <p14:tracePt t="190154" x="6894513" y="2335213"/>
          <p14:tracePt t="190157" x="6880225" y="2335213"/>
          <p14:tracePt t="190158" x="6872288" y="2335213"/>
          <p14:tracePt t="190158" x="6864350" y="2335213"/>
          <p14:tracePt t="190159" x="6856413" y="2327275"/>
          <p14:tracePt t="190160" x="6848475" y="2327275"/>
          <p14:tracePt t="190161" x="6840538" y="2327275"/>
          <p14:tracePt t="190163" x="6832600" y="2327275"/>
          <p14:tracePt t="190164" x="6824663" y="2327275"/>
          <p14:tracePt t="190164" x="6816725" y="2327275"/>
          <p14:tracePt t="190165" x="6808788" y="2327275"/>
          <p14:tracePt t="190166" x="6800850" y="2327275"/>
          <p14:tracePt t="190167" x="6792913" y="2327275"/>
          <p14:tracePt t="190168" x="6777038" y="2327275"/>
          <p14:tracePt t="190169" x="6777038" y="2319338"/>
          <p14:tracePt t="190170" x="6769100" y="2319338"/>
          <p14:tracePt t="190171" x="6754813" y="2319338"/>
          <p14:tracePt t="190173" x="6746875" y="2319338"/>
          <p14:tracePt t="190173" x="6738938" y="2319338"/>
          <p14:tracePt t="190175" x="6731000" y="2319338"/>
          <p14:tracePt t="190175" x="6723063" y="2319338"/>
          <p14:tracePt t="190176" x="6715125" y="2319338"/>
          <p14:tracePt t="190177" x="6707188" y="2319338"/>
          <p14:tracePt t="190178" x="6699250" y="2319338"/>
          <p14:tracePt t="190179" x="6691313" y="2319338"/>
          <p14:tracePt t="190180" x="6683375" y="2319338"/>
          <p14:tracePt t="190181" x="6675438" y="2319338"/>
          <p14:tracePt t="190182" x="6667500" y="2319338"/>
          <p14:tracePt t="190183" x="6651625" y="2319338"/>
          <p14:tracePt t="190184" x="6645275" y="2319338"/>
          <p14:tracePt t="190185" x="6645275" y="2311400"/>
          <p14:tracePt t="190186" x="6629400" y="2311400"/>
          <p14:tracePt t="190187" x="6621463" y="2311400"/>
          <p14:tracePt t="190188" x="6613525" y="2311400"/>
          <p14:tracePt t="190189" x="6605588" y="2311400"/>
          <p14:tracePt t="190190" x="6597650" y="2311400"/>
          <p14:tracePt t="190192" x="6589713" y="2311400"/>
          <p14:tracePt t="190193" x="6581775" y="2311400"/>
          <p14:tracePt t="190193" x="6573838" y="2311400"/>
          <p14:tracePt t="190194" x="6565900" y="2311400"/>
          <p14:tracePt t="190196" x="6557963" y="2311400"/>
          <p14:tracePt t="190197" x="6550025" y="2311400"/>
          <p14:tracePt t="190197" x="6542088" y="2311400"/>
          <p14:tracePt t="190199" x="6526213" y="2311400"/>
          <p14:tracePt t="190201" x="6519863" y="2311400"/>
          <p14:tracePt t="190202" x="6511925" y="2311400"/>
          <p14:tracePt t="190203" x="6503988" y="2311400"/>
          <p14:tracePt t="190205" x="6496050" y="2311400"/>
          <p14:tracePt t="190207" x="6488113" y="2311400"/>
          <p14:tracePt t="190209" x="6480175" y="2311400"/>
          <p14:tracePt t="190210" x="6472238" y="2311400"/>
          <p14:tracePt t="190213" x="6464300" y="2311400"/>
          <p14:tracePt t="190219" x="6456363" y="2311400"/>
          <p14:tracePt t="190228" x="6448425" y="2311400"/>
          <p14:tracePt t="190333" x="6448425" y="2319338"/>
          <p14:tracePt t="190422" x="6448425" y="2327275"/>
          <p14:tracePt t="190424" x="6448425" y="2335213"/>
          <p14:tracePt t="190425" x="6448425" y="2343150"/>
          <p14:tracePt t="190426" x="6448425" y="2351088"/>
          <p14:tracePt t="190427" x="6448425" y="2366963"/>
          <p14:tracePt t="190428" x="6448425" y="2374900"/>
          <p14:tracePt t="190430" x="6448425" y="2390775"/>
          <p14:tracePt t="190431" x="6448425" y="2406650"/>
          <p14:tracePt t="190432" x="6448425" y="2414588"/>
          <p14:tracePt t="190433" x="6448425" y="2422525"/>
          <p14:tracePt t="190434" x="6448425" y="2436813"/>
          <p14:tracePt t="190435" x="6448425" y="2444750"/>
          <p14:tracePt t="190436" x="6448425" y="2452688"/>
          <p14:tracePt t="190437" x="6448425" y="2468563"/>
          <p14:tracePt t="190439" x="6448425" y="2476500"/>
          <p14:tracePt t="190439" x="6448425" y="2492375"/>
          <p14:tracePt t="190440" x="6448425" y="2500313"/>
          <p14:tracePt t="190441" x="6448425" y="2508250"/>
          <p14:tracePt t="190442" x="6448425" y="2524125"/>
          <p14:tracePt t="190443" x="6448425" y="2532063"/>
          <p14:tracePt t="190444" x="6448425" y="2540000"/>
          <p14:tracePt t="190446" x="6448425" y="2555875"/>
          <p14:tracePt t="190447" x="6448425" y="2570163"/>
          <p14:tracePt t="190447" x="6456363" y="2578100"/>
          <p14:tracePt t="190448" x="6456363" y="2593975"/>
          <p14:tracePt t="190449" x="6456363" y="2609850"/>
          <p14:tracePt t="190450" x="6456363" y="2625725"/>
          <p14:tracePt t="190451" x="6456363" y="2633663"/>
          <p14:tracePt t="190452" x="6456363" y="2649538"/>
          <p14:tracePt t="190453" x="6456363" y="2665413"/>
          <p14:tracePt t="190454" x="6456363" y="2681288"/>
          <p14:tracePt t="190456" x="6456363" y="2695575"/>
          <p14:tracePt t="190456" x="6456363" y="2711450"/>
          <p14:tracePt t="190457" x="6456363" y="2727325"/>
          <p14:tracePt t="190458" x="6456363" y="2743200"/>
          <p14:tracePt t="190459" x="6456363" y="2759075"/>
          <p14:tracePt t="190460" x="6456363" y="2767013"/>
          <p14:tracePt t="190461" x="6456363" y="2790825"/>
          <p14:tracePt t="190463" x="6456363" y="2805113"/>
          <p14:tracePt t="190463" x="6456363" y="2820988"/>
          <p14:tracePt t="190464" x="6456363" y="2836863"/>
          <p14:tracePt t="190465" x="6456363" y="2852738"/>
          <p14:tracePt t="190466" x="6456363" y="2868613"/>
          <p14:tracePt t="190468" x="6456363" y="2884488"/>
          <p14:tracePt t="190468" x="6456363" y="2900363"/>
          <p14:tracePt t="190469" x="6456363" y="2924175"/>
          <p14:tracePt t="190470" x="6456363" y="2938463"/>
          <p14:tracePt t="190471" x="6456363" y="2954338"/>
          <p14:tracePt t="190473" x="6456363" y="2962275"/>
          <p14:tracePt t="190473" x="6456363" y="2986088"/>
          <p14:tracePt t="190474" x="6456363" y="3001963"/>
          <p14:tracePt t="190475" x="6456363" y="3017838"/>
          <p14:tracePt t="190476" x="6456363" y="3033713"/>
          <p14:tracePt t="190477" x="6456363" y="3049588"/>
          <p14:tracePt t="190478" x="6456363" y="3063875"/>
          <p14:tracePt t="190479" x="6456363" y="3079750"/>
          <p14:tracePt t="190480" x="6456363" y="3095625"/>
          <p14:tracePt t="190481" x="6456363" y="3111500"/>
          <p14:tracePt t="190482" x="6456363" y="3127375"/>
          <p14:tracePt t="190484" x="6456363" y="3143250"/>
          <p14:tracePt t="190484" x="6456363" y="3159125"/>
          <p14:tracePt t="190485" x="6456363" y="3175000"/>
          <p14:tracePt t="190486" x="6456363" y="3189288"/>
          <p14:tracePt t="190487" x="6456363" y="3205163"/>
          <p14:tracePt t="190488" x="6456363" y="3213100"/>
          <p14:tracePt t="190489" x="6456363" y="3228975"/>
          <p14:tracePt t="190491" x="6456363" y="3244850"/>
          <p14:tracePt t="190491" x="6456363" y="3252788"/>
          <p14:tracePt t="190492" x="6456363" y="3268663"/>
          <p14:tracePt t="190493" x="6456363" y="3284538"/>
          <p14:tracePt t="190494" x="6456363" y="3292475"/>
          <p14:tracePt t="190496" x="6456363" y="3306763"/>
          <p14:tracePt t="190497" x="6456363" y="3314700"/>
          <p14:tracePt t="190497" x="6456363" y="3330575"/>
          <p14:tracePt t="190498" x="6456363" y="3338513"/>
          <p14:tracePt t="190499" x="6456363" y="3346450"/>
          <p14:tracePt t="190500" x="6456363" y="3354388"/>
          <p14:tracePt t="190501" x="6456363" y="3370263"/>
          <p14:tracePt t="190502" x="6456363" y="3378200"/>
          <p14:tracePt t="190503" x="6456363" y="3386138"/>
          <p14:tracePt t="190504" x="6456363" y="3402013"/>
          <p14:tracePt t="190505" x="6456363" y="3409950"/>
          <p14:tracePt t="190506" x="6456363" y="3417888"/>
          <p14:tracePt t="190508" x="6456363" y="3425825"/>
          <p14:tracePt t="190508" x="6456363" y="3432175"/>
          <p14:tracePt t="190509" x="6456363" y="3440113"/>
          <p14:tracePt t="190512" x="6456363" y="3455988"/>
          <p14:tracePt t="190513" x="6456363" y="3463925"/>
          <p14:tracePt t="190514" x="6456363" y="3471863"/>
          <p14:tracePt t="190516" x="6456363" y="3479800"/>
          <p14:tracePt t="190518" x="6456363" y="3487738"/>
          <p14:tracePt t="190520" x="6456363" y="3495675"/>
          <p14:tracePt t="190520" x="6456363" y="3503613"/>
          <p14:tracePt t="190521" x="6456363" y="3511550"/>
          <p14:tracePt t="190525" x="6456363" y="3519488"/>
          <p14:tracePt t="190526" x="6456363" y="3527425"/>
          <p14:tracePt t="190529" x="6456363" y="3535363"/>
          <p14:tracePt t="190532" x="6456363" y="3543300"/>
          <p14:tracePt t="190533" x="6456363" y="3551238"/>
          <p14:tracePt t="190537" x="6456363" y="3557588"/>
          <p14:tracePt t="190540" x="6456363" y="3565525"/>
          <p14:tracePt t="190543" x="6456363" y="3573463"/>
          <p14:tracePt t="190546" x="6456363" y="3581400"/>
          <p14:tracePt t="190551" x="6456363" y="3589338"/>
          <p14:tracePt t="190552" x="6456363" y="3597275"/>
          <p14:tracePt t="190556" x="6456363" y="3605213"/>
          <p14:tracePt t="190558" x="6456363" y="3613150"/>
          <p14:tracePt t="190563" x="6456363" y="3621088"/>
          <p14:tracePt t="190567" x="6456363" y="3629025"/>
          <p14:tracePt t="190570" x="6456363" y="3636963"/>
          <p14:tracePt t="190573" x="6456363" y="3644900"/>
          <p14:tracePt t="190575" x="6456363" y="3652838"/>
          <p14:tracePt t="190578" x="6456363" y="3660775"/>
          <p14:tracePt t="190581" x="6456363" y="3668713"/>
          <p14:tracePt t="190587" x="6456363" y="3676650"/>
          <p14:tracePt t="190589" x="6456363" y="3683000"/>
          <p14:tracePt t="190593" x="6456363" y="3690938"/>
          <p14:tracePt t="190598" x="6456363" y="3698875"/>
          <p14:tracePt t="190602" x="6456363" y="3706813"/>
          <p14:tracePt t="190687" x="6464300" y="3706813"/>
          <p14:tracePt t="190691" x="6472238" y="3706813"/>
          <p14:tracePt t="190693" x="6480175" y="3706813"/>
          <p14:tracePt t="190694" x="6488113" y="3706813"/>
          <p14:tracePt t="190697" x="6496050" y="3706813"/>
          <p14:tracePt t="190700" x="6503988" y="3706813"/>
          <p14:tracePt t="190701" x="6511925" y="3706813"/>
          <p14:tracePt t="190704" x="6519863" y="3706813"/>
          <p14:tracePt t="190706" x="6526213" y="3706813"/>
          <p14:tracePt t="190707" x="6534150" y="3706813"/>
          <p14:tracePt t="190709" x="6542088" y="3706813"/>
          <p14:tracePt t="190710" x="6550025" y="3706813"/>
          <p14:tracePt t="190713" x="6557963" y="3706813"/>
          <p14:tracePt t="190714" x="6565900" y="3706813"/>
          <p14:tracePt t="190715" x="6573838" y="3706813"/>
          <p14:tracePt t="190716" x="6581775" y="3706813"/>
          <p14:tracePt t="190717" x="6589713" y="3706813"/>
          <p14:tracePt t="190719" x="6605588" y="3706813"/>
          <p14:tracePt t="190721" x="6613525" y="3714750"/>
          <p14:tracePt t="190722" x="6621463" y="3714750"/>
          <p14:tracePt t="190723" x="6637338" y="3714750"/>
          <p14:tracePt t="190725" x="6645275" y="3714750"/>
          <p14:tracePt t="190725" x="6651625" y="3714750"/>
          <p14:tracePt t="190726" x="6667500" y="3722688"/>
          <p14:tracePt t="190727" x="6675438" y="3722688"/>
          <p14:tracePt t="190728" x="6691313" y="3722688"/>
          <p14:tracePt t="190729" x="6699250" y="3722688"/>
          <p14:tracePt t="190730" x="6707188" y="3722688"/>
          <p14:tracePt t="190731" x="6715125" y="3722688"/>
          <p14:tracePt t="190732" x="6731000" y="3730625"/>
          <p14:tracePt t="190733" x="6746875" y="3730625"/>
          <p14:tracePt t="190734" x="6754813" y="3730625"/>
          <p14:tracePt t="190735" x="6769100" y="3738563"/>
          <p14:tracePt t="190736" x="6777038" y="3738563"/>
          <p14:tracePt t="190737" x="6784975" y="3738563"/>
          <p14:tracePt t="190739" x="6800850" y="3738563"/>
          <p14:tracePt t="190739" x="6816725" y="3738563"/>
          <p14:tracePt t="190740" x="6832600" y="3738563"/>
          <p14:tracePt t="190741" x="6840538" y="3746500"/>
          <p14:tracePt t="190742" x="6856413" y="3746500"/>
          <p14:tracePt t="190743" x="6872288" y="3746500"/>
          <p14:tracePt t="190745" x="6888163" y="3746500"/>
          <p14:tracePt t="190746" x="6894513" y="3746500"/>
          <p14:tracePt t="190747" x="6910388" y="3746500"/>
          <p14:tracePt t="190747" x="6926263" y="3746500"/>
          <p14:tracePt t="190748" x="6942138" y="3746500"/>
          <p14:tracePt t="190749" x="6950075" y="3746500"/>
          <p14:tracePt t="190750" x="6965950" y="3746500"/>
          <p14:tracePt t="190752" x="6981825" y="3746500"/>
          <p14:tracePt t="190752" x="6989763" y="3746500"/>
          <p14:tracePt t="190753" x="6997700" y="3754438"/>
          <p14:tracePt t="190754" x="7011988" y="3754438"/>
          <p14:tracePt t="190756" x="7027863" y="3754438"/>
          <p14:tracePt t="190756" x="7035800" y="3754438"/>
          <p14:tracePt t="190757" x="7043738" y="3754438"/>
          <p14:tracePt t="190758" x="7051675" y="3754438"/>
          <p14:tracePt t="190759" x="7067550" y="3762375"/>
          <p14:tracePt t="190760" x="7075488" y="3762375"/>
          <p14:tracePt t="190761" x="7091363" y="3762375"/>
          <p14:tracePt t="190763" x="7099300" y="3762375"/>
          <p14:tracePt t="190763" x="7107238" y="3762375"/>
          <p14:tracePt t="190765" x="7123113" y="3762375"/>
          <p14:tracePt t="190766" x="7137400" y="3762375"/>
          <p14:tracePt t="190767" x="7145338" y="3762375"/>
          <p14:tracePt t="190768" x="7153275" y="3762375"/>
          <p14:tracePt t="190769" x="7161213" y="3762375"/>
          <p14:tracePt t="190770" x="7169150" y="3762375"/>
          <p14:tracePt t="190771" x="7177088" y="3762375"/>
          <p14:tracePt t="190773" x="7185025" y="3762375"/>
          <p14:tracePt t="190773" x="7192963" y="3762375"/>
          <p14:tracePt t="190774" x="7200900" y="3762375"/>
          <p14:tracePt t="190775" x="7208838" y="3762375"/>
          <p14:tracePt t="190776" x="7216775" y="3762375"/>
          <p14:tracePt t="190777" x="7224713" y="3770313"/>
          <p14:tracePt t="190780" x="7232650" y="3770313"/>
          <p14:tracePt t="190780" x="7240588" y="3770313"/>
          <p14:tracePt t="190782" x="7248525" y="3770313"/>
          <p14:tracePt t="190783" x="7254875" y="3770313"/>
          <p14:tracePt t="190784" x="7262813" y="3770313"/>
          <p14:tracePt t="190786" x="7270750" y="3770313"/>
          <p14:tracePt t="190788" x="7278688" y="3770313"/>
          <p14:tracePt t="190789" x="7286625" y="3770313"/>
          <p14:tracePt t="190791" x="7294563" y="3770313"/>
          <p14:tracePt t="190792" x="7302500" y="3770313"/>
          <p14:tracePt t="190794" x="7310438" y="3770313"/>
          <p14:tracePt t="190796" x="7318375" y="3770313"/>
          <p14:tracePt t="190813" x="7334250" y="3770313"/>
          <p14:tracePt t="190899" x="7342188" y="3770313"/>
          <p14:tracePt t="190903" x="7350125" y="3770313"/>
          <p14:tracePt t="190906" x="7358063" y="3770313"/>
          <p14:tracePt t="190908" x="7366000" y="3770313"/>
          <p14:tracePt t="190911" x="7373938" y="3762375"/>
          <p14:tracePt t="190913" x="7380288" y="3754438"/>
          <p14:tracePt t="190915" x="7388225" y="3754438"/>
          <p14:tracePt t="190916" x="7388225" y="3746500"/>
          <p14:tracePt t="190917" x="7396163" y="3746500"/>
          <p14:tracePt t="190918" x="7404100" y="3746500"/>
          <p14:tracePt t="190921" x="7404100" y="3738563"/>
          <p14:tracePt t="190921" x="7412038" y="3738563"/>
          <p14:tracePt t="190924" x="7419975" y="3738563"/>
          <p14:tracePt t="190924" x="7419975" y="3730625"/>
          <p14:tracePt t="190925" x="7427913" y="3730625"/>
          <p14:tracePt t="190928" x="7435850" y="3730625"/>
          <p14:tracePt t="190930" x="7443788" y="3722688"/>
          <p14:tracePt t="190931" x="7451725" y="3722688"/>
          <p14:tracePt t="190933" x="7459663" y="3714750"/>
          <p14:tracePt t="190935" x="7467600" y="3714750"/>
          <p14:tracePt t="190935" x="7475538" y="3706813"/>
          <p14:tracePt t="190938" x="7483475" y="3698875"/>
          <p14:tracePt t="190938" x="7491413" y="3698875"/>
          <p14:tracePt t="190939" x="7497763" y="3698875"/>
          <p14:tracePt t="190942" x="7505700" y="3690938"/>
          <p14:tracePt t="190942" x="7513638" y="3690938"/>
          <p14:tracePt t="190945" x="7521575" y="3683000"/>
          <p14:tracePt t="190946" x="7529513" y="3683000"/>
          <p14:tracePt t="190947" x="7537450" y="3676650"/>
          <p14:tracePt t="190950" x="7545388" y="3676650"/>
          <p14:tracePt t="190950" x="7553325" y="3668713"/>
          <p14:tracePt t="190952" x="7561263" y="3668713"/>
          <p14:tracePt t="190952" x="7561263" y="3660775"/>
          <p14:tracePt t="190953" x="7569200" y="3660775"/>
          <p14:tracePt t="190956" x="7577138" y="3652838"/>
          <p14:tracePt t="190957" x="7585075" y="3652838"/>
          <p14:tracePt t="190958" x="7585075" y="3644900"/>
          <p14:tracePt t="190959" x="7593013" y="3644900"/>
          <p14:tracePt t="190960" x="7600950" y="3644900"/>
          <p14:tracePt t="190961" x="7600950" y="3636963"/>
          <p14:tracePt t="190963" x="7608888" y="3629025"/>
          <p14:tracePt t="190964" x="7616825" y="3629025"/>
          <p14:tracePt t="190965" x="7623175" y="3621088"/>
          <p14:tracePt t="190968" x="7631113" y="3613150"/>
          <p14:tracePt t="190969" x="7639050" y="3613150"/>
          <p14:tracePt t="190969" x="7639050" y="3605213"/>
          <p14:tracePt t="190970" x="7646988" y="3605213"/>
          <p14:tracePt t="190972" x="7654925" y="3597275"/>
          <p14:tracePt t="190974" x="7662863" y="3589338"/>
          <p14:tracePt t="190974" x="7670800" y="3589338"/>
          <p14:tracePt t="190975" x="7670800" y="3581400"/>
          <p14:tracePt t="190976" x="7678738" y="3581400"/>
          <p14:tracePt t="190978" x="7686675" y="3573463"/>
          <p14:tracePt t="190979" x="7694613" y="3565525"/>
          <p14:tracePt t="190982" x="7702550" y="3557588"/>
          <p14:tracePt t="190982" x="7710488" y="3557588"/>
          <p14:tracePt t="190983" x="7718425" y="3551238"/>
          <p14:tracePt t="190986" x="7726363" y="3551238"/>
          <p14:tracePt t="190987" x="7734300" y="3543300"/>
          <p14:tracePt t="190988" x="7742238" y="3535363"/>
          <p14:tracePt t="190990" x="7748588" y="3527425"/>
          <p14:tracePt t="190990" x="7748588" y="3519488"/>
          <p14:tracePt t="190991" x="7756525" y="3519488"/>
          <p14:tracePt t="190992" x="7756525" y="3511550"/>
          <p14:tracePt t="190993" x="7764463" y="3503613"/>
          <p14:tracePt t="190996" x="7780338" y="3495675"/>
          <p14:tracePt t="190998" x="7780338" y="3487738"/>
          <p14:tracePt t="190999" x="7788275" y="3487738"/>
          <p14:tracePt t="190999" x="7788275" y="3479800"/>
          <p14:tracePt t="191000" x="7796213" y="3479800"/>
          <p14:tracePt t="191001" x="7796213" y="3471863"/>
          <p14:tracePt t="191002" x="7804150" y="3463925"/>
          <p14:tracePt t="191004" x="7812088" y="3455988"/>
          <p14:tracePt t="191005" x="7812088" y="3448050"/>
          <p14:tracePt t="191008" x="7820025" y="3440113"/>
          <p14:tracePt t="191008" x="7820025" y="3432175"/>
          <p14:tracePt t="191009" x="7820025" y="3425825"/>
          <p14:tracePt t="191010" x="7827963" y="3425825"/>
          <p14:tracePt t="191011" x="7827963" y="3417888"/>
          <p14:tracePt t="191013" x="7835900" y="3409950"/>
          <p14:tracePt t="191015" x="7835900" y="3402013"/>
          <p14:tracePt t="191015" x="7835900" y="3394075"/>
          <p14:tracePt t="191018" x="7843838" y="3386138"/>
          <p14:tracePt t="191018" x="7843838" y="3378200"/>
          <p14:tracePt t="191020" x="7843838" y="3370263"/>
          <p14:tracePt t="191022" x="7843838" y="3362325"/>
          <p14:tracePt t="191024" x="7851775" y="3362325"/>
          <p14:tracePt t="191024" x="7851775" y="3354388"/>
          <p14:tracePt t="191027" x="7851775" y="3346450"/>
          <p14:tracePt t="191028" x="7851775" y="3338513"/>
          <p14:tracePt t="191031" x="7851775" y="3330575"/>
          <p14:tracePt t="191033" x="7851775" y="3322638"/>
          <p14:tracePt t="191035" x="7851775" y="3314700"/>
          <p14:tracePt t="191036" x="7859713" y="3306763"/>
          <p14:tracePt t="191041" x="7859713" y="3300413"/>
          <p14:tracePt t="191041" x="7859713" y="3292475"/>
          <p14:tracePt t="191045" x="7859713" y="3284538"/>
          <p14:tracePt t="191048" x="7859713" y="3276600"/>
          <p14:tracePt t="191050" x="7859713" y="3268663"/>
          <p14:tracePt t="191054" x="7859713" y="3260725"/>
          <p14:tracePt t="191056" x="7859713" y="3252788"/>
          <p14:tracePt t="191058" x="7859713" y="3244850"/>
          <p14:tracePt t="191061" x="7859713" y="3236913"/>
          <p14:tracePt t="191063" x="7859713" y="3228975"/>
          <p14:tracePt t="191065" x="7859713" y="3221038"/>
          <p14:tracePt t="191067" x="7851775" y="3213100"/>
          <p14:tracePt t="191070" x="7851775" y="3205163"/>
          <p14:tracePt t="191072" x="7851775" y="3197225"/>
          <p14:tracePt t="191074" x="7851775" y="3189288"/>
          <p14:tracePt t="191074" x="7851775" y="3181350"/>
          <p14:tracePt t="191077" x="7851775" y="3175000"/>
          <p14:tracePt t="191078" x="7851775" y="3167063"/>
          <p14:tracePt t="191078" x="7843838" y="3167063"/>
          <p14:tracePt t="191079" x="7843838" y="3159125"/>
          <p14:tracePt t="191083" x="7843838" y="3151188"/>
          <p14:tracePt t="191083" x="7843838" y="3143250"/>
          <p14:tracePt t="191084" x="7843838" y="3135313"/>
          <p14:tracePt t="191085" x="7843838" y="3127375"/>
          <p14:tracePt t="191088" x="7843838" y="3119438"/>
          <p14:tracePt t="191088" x="7843838" y="3111500"/>
          <p14:tracePt t="191089" x="7835900" y="3103563"/>
          <p14:tracePt t="191090" x="7835900" y="3095625"/>
          <p14:tracePt t="191093" x="7835900" y="3087688"/>
          <p14:tracePt t="191093" x="7827963" y="3079750"/>
          <p14:tracePt t="191096" x="7827963" y="3071813"/>
          <p14:tracePt t="191097" x="7827963" y="3063875"/>
          <p14:tracePt t="191098" x="7827963" y="3055938"/>
          <p14:tracePt t="191098" x="7827963" y="3049588"/>
          <p14:tracePt t="191099" x="7827963" y="3041650"/>
          <p14:tracePt t="191100" x="7820025" y="3041650"/>
          <p14:tracePt t="191101" x="7820025" y="3033713"/>
          <p14:tracePt t="191102" x="7820025" y="3025775"/>
          <p14:tracePt t="191103" x="7820025" y="3017838"/>
          <p14:tracePt t="191104" x="7820025" y="3009900"/>
          <p14:tracePt t="191105" x="7820025" y="3001963"/>
          <p14:tracePt t="191106" x="7820025" y="2994025"/>
          <p14:tracePt t="191107" x="7820025" y="2986088"/>
          <p14:tracePt t="191108" x="7812088" y="2978150"/>
          <p14:tracePt t="191109" x="7812088" y="2970213"/>
          <p14:tracePt t="191110" x="7812088" y="2962275"/>
          <p14:tracePt t="191111" x="7812088" y="2954338"/>
          <p14:tracePt t="191113" x="7804150" y="2946400"/>
          <p14:tracePt t="191115" x="7804150" y="2930525"/>
          <p14:tracePt t="191117" x="7796213" y="2924175"/>
          <p14:tracePt t="191118" x="7796213" y="2916238"/>
          <p14:tracePt t="191118" x="7788275" y="2900363"/>
          <p14:tracePt t="191121" x="7788275" y="2892425"/>
          <p14:tracePt t="191121" x="7780338" y="2884488"/>
          <p14:tracePt t="191122" x="7780338" y="2876550"/>
          <p14:tracePt t="191123" x="7780338" y="2868613"/>
          <p14:tracePt t="191124" x="7772400" y="2860675"/>
          <p14:tracePt t="191125" x="7772400" y="2852738"/>
          <p14:tracePt t="191126" x="7772400" y="2844800"/>
          <p14:tracePt t="191127" x="7772400" y="2836863"/>
          <p14:tracePt t="191128" x="7764463" y="2836863"/>
          <p14:tracePt t="191129" x="7764463" y="2820988"/>
          <p14:tracePt t="191130" x="7756525" y="2820988"/>
          <p14:tracePt t="191132" x="7756525" y="2805113"/>
          <p14:tracePt t="191132" x="7756525" y="2798763"/>
          <p14:tracePt t="191133" x="7748588" y="2790825"/>
          <p14:tracePt t="191134" x="7748588" y="2782888"/>
          <p14:tracePt t="191136" x="7742238" y="2774950"/>
          <p14:tracePt t="191137" x="7742238" y="2767013"/>
          <p14:tracePt t="191138" x="7734300" y="2759075"/>
          <p14:tracePt t="191139" x="7734300" y="2751138"/>
          <p14:tracePt t="191140" x="7734300" y="2743200"/>
          <p14:tracePt t="191141" x="7726363" y="2735263"/>
          <p14:tracePt t="191143" x="7718425" y="2719388"/>
          <p14:tracePt t="191144" x="7718425" y="2711450"/>
          <p14:tracePt t="191146" x="7718425" y="2703513"/>
          <p14:tracePt t="191147" x="7710488" y="2695575"/>
          <p14:tracePt t="191148" x="7702550" y="2695575"/>
          <p14:tracePt t="191149" x="7702550" y="2687638"/>
          <p14:tracePt t="191149" x="7702550" y="2681288"/>
          <p14:tracePt t="191150" x="7694613" y="2673350"/>
          <p14:tracePt t="191151" x="7694613" y="2665413"/>
          <p14:tracePt t="191152" x="7686675" y="2649538"/>
          <p14:tracePt t="191153" x="7686675" y="2641600"/>
          <p14:tracePt t="191154" x="7678738" y="2641600"/>
          <p14:tracePt t="191155" x="7678738" y="2625725"/>
          <p14:tracePt t="191157" x="7670800" y="2617788"/>
          <p14:tracePt t="191158" x="7670800" y="2609850"/>
          <p14:tracePt t="191159" x="7662863" y="2601913"/>
          <p14:tracePt t="191160" x="7654925" y="2593975"/>
          <p14:tracePt t="191163" x="7646988" y="2586038"/>
          <p14:tracePt t="191164" x="7646988" y="2578100"/>
          <p14:tracePt t="191165" x="7646988" y="2570163"/>
          <p14:tracePt t="191166" x="7639050" y="2562225"/>
          <p14:tracePt t="191166" x="7639050" y="2555875"/>
          <p14:tracePt t="191167" x="7631113" y="2547938"/>
          <p14:tracePt t="191170" x="7631113" y="2540000"/>
          <p14:tracePt t="191170" x="7623175" y="2532063"/>
          <p14:tracePt t="191171" x="7623175" y="2524125"/>
          <p14:tracePt t="191174" x="7616825" y="2516188"/>
          <p14:tracePt t="191174" x="7608888" y="2508250"/>
          <p14:tracePt t="191175" x="7608888" y="2500313"/>
          <p14:tracePt t="191178" x="7600950" y="2492375"/>
          <p14:tracePt t="191179" x="7593013" y="2484438"/>
          <p14:tracePt t="191181" x="7593013" y="2476500"/>
          <p14:tracePt t="191181" x="7585075" y="2468563"/>
          <p14:tracePt t="191183" x="7585075" y="2460625"/>
          <p14:tracePt t="191184" x="7585075" y="2452688"/>
          <p14:tracePt t="191185" x="7577138" y="2444750"/>
          <p14:tracePt t="191187" x="7577138" y="2436813"/>
          <p14:tracePt t="191188" x="7569200" y="2430463"/>
          <p14:tracePt t="191190" x="7561263" y="2422525"/>
          <p14:tracePt t="191193" x="7561263" y="2414588"/>
          <p14:tracePt t="191194" x="7553325" y="2414588"/>
          <p14:tracePt t="191194" x="7553325" y="2406650"/>
          <p14:tracePt t="191196" x="7553325" y="2398713"/>
          <p14:tracePt t="191198" x="7545388" y="2390775"/>
          <p14:tracePt t="191199" x="7545388" y="2382838"/>
          <p14:tracePt t="191201" x="7537450" y="2382838"/>
          <p14:tracePt t="191202" x="7537450" y="2374900"/>
          <p14:tracePt t="191204" x="7537450" y="2366963"/>
          <p14:tracePt t="191206" x="7537450" y="2359025"/>
          <p14:tracePt t="191210" x="7537450" y="2351088"/>
          <p14:tracePt t="191211" x="7537450" y="2343150"/>
          <p14:tracePt t="191214" x="7529513" y="2335213"/>
          <p14:tracePt t="191215" x="7529513" y="2327275"/>
          <p14:tracePt t="191217" x="7521575" y="2327275"/>
          <p14:tracePt t="191219" x="7521575" y="2319338"/>
          <p14:tracePt t="191222" x="7521575" y="2311400"/>
          <p14:tracePt t="191225" x="7513638" y="2311400"/>
          <p14:tracePt t="191229" x="7513638" y="2305050"/>
          <p14:tracePt t="191232" x="7505700" y="2305050"/>
          <p14:tracePt t="191233" x="7505700" y="2297113"/>
          <p14:tracePt t="191235" x="7505700" y="2289175"/>
          <p14:tracePt t="191240" x="7505700" y="2281238"/>
          <p14:tracePt t="191241" x="7497763" y="2281238"/>
          <p14:tracePt t="191243" x="7497763" y="2273300"/>
          <p14:tracePt t="191254" x="7491413" y="2273300"/>
          <p14:tracePt t="191255" x="7491413" y="2265363"/>
          <p14:tracePt t="191275" x="7491413" y="2257425"/>
          <p14:tracePt t="191278" x="7483475" y="2257425"/>
          <p14:tracePt t="191373" x="7475538" y="2257425"/>
          <p14:tracePt t="191377" x="7467600" y="2257425"/>
          <p14:tracePt t="191378" x="7467600" y="2265363"/>
          <p14:tracePt t="191380" x="7459663" y="2265363"/>
          <p14:tracePt t="191384" x="7451725" y="2265363"/>
          <p14:tracePt t="191385" x="7451725" y="2273300"/>
          <p14:tracePt t="191386" x="7443788" y="2273300"/>
          <p14:tracePt t="191388" x="7435850" y="2281238"/>
          <p14:tracePt t="191391" x="7435850" y="2289175"/>
          <p14:tracePt t="191392" x="7427913" y="2289175"/>
          <p14:tracePt t="191393" x="7427913" y="2297113"/>
          <p14:tracePt t="191397" x="7427913" y="2305050"/>
          <p14:tracePt t="191397" x="7419975" y="2311400"/>
          <p14:tracePt t="191401" x="7412038" y="2319338"/>
          <p14:tracePt t="191404" x="7404100" y="2327275"/>
          <p14:tracePt t="191404" x="7404100" y="2335213"/>
          <p14:tracePt t="191405" x="7396163" y="2335213"/>
          <p14:tracePt t="191408" x="7396163" y="2343150"/>
          <p14:tracePt t="191409" x="7388225" y="2343150"/>
          <p14:tracePt t="191409" x="7388225" y="2351088"/>
          <p14:tracePt t="191410" x="7380288" y="2351088"/>
          <p14:tracePt t="191411" x="7380288" y="2359025"/>
          <p14:tracePt t="191413" x="7380288" y="2366963"/>
          <p14:tracePt t="191414" x="7373938" y="2366963"/>
          <p14:tracePt t="191415" x="7373938" y="2374900"/>
          <p14:tracePt t="191417" x="7366000" y="2382838"/>
          <p14:tracePt t="191418" x="7366000" y="2390775"/>
          <p14:tracePt t="191421" x="7366000" y="2398713"/>
          <p14:tracePt t="191421" x="7358063" y="2398713"/>
          <p14:tracePt t="191422" x="7358063" y="2406650"/>
          <p14:tracePt t="191425" x="7350125" y="2414588"/>
          <p14:tracePt t="191426" x="7350125" y="2422525"/>
          <p14:tracePt t="191426" x="7342188" y="2422525"/>
          <p14:tracePt t="191427" x="7342188" y="2430463"/>
          <p14:tracePt t="191430" x="7334250" y="2436813"/>
          <p14:tracePt t="191432" x="7326313" y="2444750"/>
          <p14:tracePt t="191432" x="7326313" y="2452688"/>
          <p14:tracePt t="191433" x="7326313" y="2460625"/>
          <p14:tracePt t="191436" x="7326313" y="2468563"/>
          <p14:tracePt t="191436" x="7326313" y="2476500"/>
          <p14:tracePt t="191437" x="7318375" y="2484438"/>
          <p14:tracePt t="191438" x="7318375" y="2492375"/>
          <p14:tracePt t="191441" x="7318375" y="2500313"/>
          <p14:tracePt t="191441" x="7310438" y="2508250"/>
          <p14:tracePt t="191443" x="7310438" y="2516188"/>
          <p14:tracePt t="191444" x="7310438" y="2524125"/>
          <p14:tracePt t="191446" x="7302500" y="2532063"/>
          <p14:tracePt t="191447" x="7302500" y="2540000"/>
          <p14:tracePt t="191448" x="7302500" y="2547938"/>
          <p14:tracePt t="191449" x="7294563" y="2547938"/>
          <p14:tracePt t="191450" x="7294563" y="2555875"/>
          <p14:tracePt t="191451" x="7294563" y="2562225"/>
          <p14:tracePt t="191452" x="7286625" y="2562225"/>
          <p14:tracePt t="191453" x="7286625" y="2570163"/>
          <p14:tracePt t="191457" x="7286625" y="2578100"/>
          <p14:tracePt t="191459" x="7286625" y="2586038"/>
          <p14:tracePt t="191461" x="7278688" y="2593975"/>
          <p14:tracePt t="191461" x="7278688" y="2601913"/>
          <p14:tracePt t="191463" x="7278688" y="2609850"/>
          <p14:tracePt t="191465" x="7278688" y="2617788"/>
          <p14:tracePt t="191468" x="7278688" y="2625725"/>
          <p14:tracePt t="191468" x="7278688" y="2633663"/>
          <p14:tracePt t="191469" x="7270750" y="2633663"/>
          <p14:tracePt t="191470" x="7270750" y="2641600"/>
          <p14:tracePt t="191474" x="7270750" y="2649538"/>
          <p14:tracePt t="191474" x="7270750" y="2657475"/>
          <p14:tracePt t="191477" x="7270750" y="2665413"/>
          <p14:tracePt t="191478" x="7270750" y="2673350"/>
          <p14:tracePt t="191482" x="7262813" y="2681288"/>
          <p14:tracePt t="191483" x="7262813" y="2687638"/>
          <p14:tracePt t="191485" x="7262813" y="2695575"/>
          <p14:tracePt t="191487" x="7262813" y="2703513"/>
          <p14:tracePt t="191487" x="7262813" y="2711450"/>
          <p14:tracePt t="191491" x="7262813" y="2719388"/>
          <p14:tracePt t="191493" x="7254875" y="2727325"/>
          <p14:tracePt t="191495" x="7254875" y="2735263"/>
          <p14:tracePt t="191496" x="7254875" y="2743200"/>
          <p14:tracePt t="191499" x="7254875" y="2751138"/>
          <p14:tracePt t="191499" x="7254875" y="2759075"/>
          <p14:tracePt t="191503" x="7254875" y="2767013"/>
          <p14:tracePt t="191505" x="7254875" y="2774950"/>
          <p14:tracePt t="191505" x="7248525" y="2782888"/>
          <p14:tracePt t="191508" x="7248525" y="2790825"/>
          <p14:tracePt t="191510" x="7248525" y="2798763"/>
          <p14:tracePt t="191510" x="7248525" y="2805113"/>
          <p14:tracePt t="191513" x="7248525" y="2813050"/>
          <p14:tracePt t="191514" x="7248525" y="2820988"/>
          <p14:tracePt t="191514" x="7248525" y="2828925"/>
          <p14:tracePt t="191517" x="7248525" y="2836863"/>
          <p14:tracePt t="191517" x="7248525" y="2844800"/>
          <p14:tracePt t="191520" x="7240588" y="2852738"/>
          <p14:tracePt t="191520" x="7240588" y="2860675"/>
          <p14:tracePt t="191521" x="7240588" y="2868613"/>
          <p14:tracePt t="191524" x="7240588" y="2876550"/>
          <p14:tracePt t="191524" x="7240588" y="2884488"/>
          <p14:tracePt t="191526" x="7240588" y="2892425"/>
          <p14:tracePt t="191527" x="7240588" y="2900363"/>
          <p14:tracePt t="191530" x="7240588" y="2908300"/>
          <p14:tracePt t="191530" x="7240588" y="2916238"/>
          <p14:tracePt t="191532" x="7240588" y="2924175"/>
          <p14:tracePt t="191535" x="7240588" y="2930525"/>
          <p14:tracePt t="191535" x="7240588" y="2938463"/>
          <p14:tracePt t="191538" x="7240588" y="2946400"/>
          <p14:tracePt t="191538" x="7240588" y="2954338"/>
          <p14:tracePt t="191540" x="7240588" y="2962275"/>
          <p14:tracePt t="191541" x="7240588" y="2970213"/>
          <p14:tracePt t="191542" x="7240588" y="2978150"/>
          <p14:tracePt t="191545" x="7240588" y="2986088"/>
          <p14:tracePt t="191546" x="7240588" y="2994025"/>
          <p14:tracePt t="191547" x="7240588" y="3001963"/>
          <p14:tracePt t="191548" x="7240588" y="3009900"/>
          <p14:tracePt t="191550" x="7240588" y="3017838"/>
          <p14:tracePt t="191551" x="7240588" y="3025775"/>
          <p14:tracePt t="191553" x="7240588" y="3033713"/>
          <p14:tracePt t="191555" x="7240588" y="3041650"/>
          <p14:tracePt t="191555" x="7240588" y="3049588"/>
          <p14:tracePt t="191556" x="7240588" y="3055938"/>
          <p14:tracePt t="191557" x="7240588" y="3063875"/>
          <p14:tracePt t="191560" x="7240588" y="3071813"/>
          <p14:tracePt t="191560" x="7240588" y="3079750"/>
          <p14:tracePt t="191561" x="7240588" y="3087688"/>
          <p14:tracePt t="191563" x="7240588" y="3095625"/>
          <p14:tracePt t="191565" x="7240588" y="3103563"/>
          <p14:tracePt t="191567" x="7240588" y="3119438"/>
          <p14:tracePt t="191568" x="7240588" y="3127375"/>
          <p14:tracePt t="191569" x="7240588" y="3135313"/>
          <p14:tracePt t="191572" x="7240588" y="3143250"/>
          <p14:tracePt t="191572" x="7240588" y="3151188"/>
          <p14:tracePt t="191575" x="7240588" y="3159125"/>
          <p14:tracePt t="191575" x="7240588" y="3167063"/>
          <p14:tracePt t="191576" x="7240588" y="3175000"/>
          <p14:tracePt t="191579" x="7240588" y="3181350"/>
          <p14:tracePt t="191580" x="7240588" y="3189288"/>
          <p14:tracePt t="191582" x="7240588" y="3197225"/>
          <p14:tracePt t="191582" x="7240588" y="3205163"/>
          <p14:tracePt t="191585" x="7240588" y="3213100"/>
          <p14:tracePt t="191586" x="7240588" y="3221038"/>
          <p14:tracePt t="191588" x="7240588" y="3228975"/>
          <p14:tracePt t="191588" x="7240588" y="3236913"/>
          <p14:tracePt t="191589" x="7240588" y="3244850"/>
          <p14:tracePt t="191593" x="7240588" y="3252788"/>
          <p14:tracePt t="191593" x="7240588" y="3260725"/>
          <p14:tracePt t="191596" x="7240588" y="3268663"/>
          <p14:tracePt t="191598" x="7240588" y="3276600"/>
          <p14:tracePt t="191600" x="7240588" y="3284538"/>
          <p14:tracePt t="191602" x="7232650" y="3292475"/>
          <p14:tracePt t="191603" x="7232650" y="3300413"/>
          <p14:tracePt t="191606" x="7232650" y="3306763"/>
          <p14:tracePt t="191606" x="7232650" y="3314700"/>
          <p14:tracePt t="191609" x="7232650" y="3322638"/>
          <p14:tracePt t="191611" x="7232650" y="3330575"/>
          <p14:tracePt t="191611" x="7232650" y="3338513"/>
          <p14:tracePt t="191613" x="7232650" y="3346450"/>
          <p14:tracePt t="191614" x="7232650" y="3354388"/>
          <p14:tracePt t="191617" x="7232650" y="3362325"/>
          <p14:tracePt t="191617" x="7232650" y="3370263"/>
          <p14:tracePt t="191620" x="7224713" y="3378200"/>
          <p14:tracePt t="191621" x="7224713" y="3386138"/>
          <p14:tracePt t="191623" x="7224713" y="3394075"/>
          <p14:tracePt t="191623" x="7224713" y="3402013"/>
          <p14:tracePt t="191626" x="7224713" y="3409950"/>
          <p14:tracePt t="191626" x="7216775" y="3417888"/>
          <p14:tracePt t="191628" x="7216775" y="3425825"/>
          <p14:tracePt t="191630" x="7216775" y="3432175"/>
          <p14:tracePt t="191632" x="7216775" y="3440113"/>
          <p14:tracePt t="191633" x="7216775" y="3448050"/>
          <p14:tracePt t="191633" x="7216775" y="3455988"/>
          <p14:tracePt t="191636" x="7208838" y="3463925"/>
          <p14:tracePt t="191636" x="7208838" y="3471863"/>
          <p14:tracePt t="191639" x="7208838" y="3479800"/>
          <p14:tracePt t="191640" x="7208838" y="3487738"/>
          <p14:tracePt t="191640" x="7208838" y="3495675"/>
          <p14:tracePt t="191643" x="7200900" y="3503613"/>
          <p14:tracePt t="191643" x="7200900" y="3511550"/>
          <p14:tracePt t="191646" x="7200900" y="3519488"/>
          <p14:tracePt t="191647" x="7200900" y="3527425"/>
          <p14:tracePt t="191648" x="7200900" y="3535363"/>
          <p14:tracePt t="191648" x="7200900" y="3543300"/>
          <p14:tracePt t="191651" x="7200900" y="3551238"/>
          <p14:tracePt t="191651" x="7200900" y="3557588"/>
          <p14:tracePt t="191652" x="7200900" y="3565525"/>
          <p14:tracePt t="191654" x="7200900" y="3573463"/>
          <p14:tracePt t="191655" x="7200900" y="3581400"/>
          <p14:tracePt t="191657" x="7200900" y="3589338"/>
          <p14:tracePt t="191657" x="7200900" y="3597275"/>
          <p14:tracePt t="191660" x="7200900" y="3605213"/>
          <p14:tracePt t="191660" x="7200900" y="3613150"/>
          <p14:tracePt t="191661" x="7200900" y="3621088"/>
          <p14:tracePt t="191663" x="7200900" y="3629025"/>
          <p14:tracePt t="191665" x="7200900" y="3636963"/>
          <p14:tracePt t="191665" x="7192963" y="3644900"/>
          <p14:tracePt t="191666" x="7192963" y="3652838"/>
          <p14:tracePt t="191668" x="7192963" y="3660775"/>
          <p14:tracePt t="191669" x="7192963" y="3668713"/>
          <p14:tracePt t="191670" x="7192963" y="3676650"/>
          <p14:tracePt t="191673" x="7192963" y="3683000"/>
          <p14:tracePt t="191674" x="7192963" y="3690938"/>
          <p14:tracePt t="191676" x="7192963" y="3698875"/>
          <p14:tracePt t="191677" x="7192963" y="3706813"/>
          <p14:tracePt t="191680" x="7192963" y="3714750"/>
          <p14:tracePt t="191683" x="7185025" y="3722688"/>
          <p14:tracePt t="191686" x="7185025" y="3730625"/>
          <p14:tracePt t="191687" x="7185025" y="3738563"/>
          <p14:tracePt t="191694" x="7185025" y="3746500"/>
          <p14:tracePt t="191831" x="7192963" y="3746500"/>
          <p14:tracePt t="191834" x="7200900" y="3746500"/>
          <p14:tracePt t="191835" x="7208838" y="3746500"/>
          <p14:tracePt t="191837" x="7216775" y="3746500"/>
          <p14:tracePt t="191838" x="7224713" y="3746500"/>
          <p14:tracePt t="191842" x="7232650" y="3746500"/>
          <p14:tracePt t="191845" x="7240588" y="3746500"/>
          <p14:tracePt t="191848" x="7248525" y="3746500"/>
          <p14:tracePt t="191851" x="7254875" y="3746500"/>
          <p14:tracePt t="191851" x="7262813" y="3746500"/>
          <p14:tracePt t="191854" x="7270750" y="3746500"/>
          <p14:tracePt t="191856" x="7278688" y="3746500"/>
          <p14:tracePt t="191861" x="7286625" y="3746500"/>
          <p14:tracePt t="191863" x="7294563" y="3746500"/>
          <p14:tracePt t="191866" x="7302500" y="3746500"/>
          <p14:tracePt t="191868" x="7310438" y="3746500"/>
          <p14:tracePt t="191869" x="7318375" y="3746500"/>
          <p14:tracePt t="191871" x="7326313" y="3746500"/>
          <p14:tracePt t="191873" x="7334250" y="3746500"/>
          <p14:tracePt t="191874" x="7342188" y="3746500"/>
          <p14:tracePt t="191875" x="7350125" y="3746500"/>
          <p14:tracePt t="191878" x="7358063" y="3746500"/>
          <p14:tracePt t="191878" x="7366000" y="3746500"/>
          <p14:tracePt t="191880" x="7373938" y="3746500"/>
          <p14:tracePt t="191883" x="7380288" y="3746500"/>
          <p14:tracePt t="191884" x="7388225" y="3746500"/>
          <p14:tracePt t="191885" x="7396163" y="3746500"/>
          <p14:tracePt t="191885" x="7404100" y="3746500"/>
          <p14:tracePt t="191887" x="7412038" y="3746500"/>
          <p14:tracePt t="191888" x="7419975" y="3746500"/>
          <p14:tracePt t="191889" x="7427913" y="3746500"/>
          <p14:tracePt t="191891" x="7443788" y="3746500"/>
          <p14:tracePt t="191893" x="7451725" y="3746500"/>
          <p14:tracePt t="191894" x="7459663" y="3746500"/>
          <p14:tracePt t="191896" x="7467600" y="3746500"/>
          <p14:tracePt t="191897" x="7475538" y="3746500"/>
          <p14:tracePt t="191897" x="7483475" y="3746500"/>
          <p14:tracePt t="191898" x="7491413" y="3746500"/>
          <p14:tracePt t="191901" x="7497763" y="3746500"/>
          <p14:tracePt t="191902" x="7505700" y="3746500"/>
          <p14:tracePt t="191902" x="7513638" y="3746500"/>
          <p14:tracePt t="191903" x="7521575" y="3746500"/>
          <p14:tracePt t="191904" x="7529513" y="3746500"/>
          <p14:tracePt t="191906" x="7537450" y="3746500"/>
          <p14:tracePt t="191908" x="7545388" y="3746500"/>
          <p14:tracePt t="191908" x="7553325" y="3746500"/>
          <p14:tracePt t="191910" x="7561263" y="3746500"/>
          <p14:tracePt t="191912" x="7569200" y="3746500"/>
          <p14:tracePt t="191913" x="7577138" y="3746500"/>
          <p14:tracePt t="191913" x="7585075" y="3746500"/>
          <p14:tracePt t="191914" x="7593013" y="3746500"/>
          <p14:tracePt t="191916" x="7600950" y="3746500"/>
          <p14:tracePt t="191917" x="7616825" y="3746500"/>
          <p14:tracePt t="191920" x="7623175" y="3746500"/>
          <p14:tracePt t="191921" x="7631113" y="3746500"/>
          <p14:tracePt t="191921" x="7639050" y="3746500"/>
          <p14:tracePt t="191922" x="7646988" y="3746500"/>
          <p14:tracePt t="191923" x="7654925" y="3746500"/>
          <p14:tracePt t="191925" x="7662863" y="3746500"/>
          <p14:tracePt t="191926" x="7670800" y="3746500"/>
          <p14:tracePt t="191927" x="7678738" y="3746500"/>
          <p14:tracePt t="191928" x="7686675" y="3746500"/>
          <p14:tracePt t="191930" x="7694613" y="3746500"/>
          <p14:tracePt t="191932" x="7702550" y="3746500"/>
          <p14:tracePt t="191933" x="7710488" y="3746500"/>
          <p14:tracePt t="191934" x="7718425" y="3746500"/>
          <p14:tracePt t="191935" x="7726363" y="3746500"/>
          <p14:tracePt t="191938" x="7734300" y="3746500"/>
          <p14:tracePt t="191939" x="7742238" y="3746500"/>
          <p14:tracePt t="191940" x="7748588" y="3746500"/>
          <p14:tracePt t="191943" x="7756525" y="3746500"/>
          <p14:tracePt t="191943" x="7756525" y="3738563"/>
          <p14:tracePt t="191944" x="7764463" y="3738563"/>
          <p14:tracePt t="191947" x="7772400" y="3738563"/>
          <p14:tracePt t="191948" x="7780338" y="3738563"/>
          <p14:tracePt t="191952" x="7788275" y="3738563"/>
          <p14:tracePt t="191953" x="7796213" y="3730625"/>
          <p14:tracePt t="191957" x="7804150" y="3730625"/>
          <p14:tracePt t="191958" x="7812088" y="3730625"/>
          <p14:tracePt t="191962" x="7820025" y="3730625"/>
          <p14:tracePt t="191966" x="7827963" y="3730625"/>
          <p14:tracePt t="191967" x="7835900" y="3730625"/>
          <p14:tracePt t="191970" x="7835900" y="3722688"/>
          <p14:tracePt t="191971" x="7843838" y="3722688"/>
          <p14:tracePt t="191975" x="7851775" y="3722688"/>
          <p14:tracePt t="191980" x="7859713" y="3722688"/>
          <p14:tracePt t="191983" x="7866063" y="3722688"/>
          <p14:tracePt t="191989" x="7874000" y="3722688"/>
          <p14:tracePt t="191996" x="7881938" y="3722688"/>
          <p14:tracePt t="192014" x="7889875" y="3722688"/>
          <p14:tracePt t="192020" x="7889875" y="3714750"/>
          <p14:tracePt t="192023" x="7897813" y="3714750"/>
          <p14:tracePt t="192027" x="7905750" y="3714750"/>
          <p14:tracePt t="192032" x="7913688" y="3714750"/>
          <p14:tracePt t="192035" x="7921625" y="3714750"/>
          <p14:tracePt t="192040" x="7929563" y="3714750"/>
          <p14:tracePt t="192046" x="7937500" y="3706813"/>
          <p14:tracePt t="192049" x="7945438" y="3706813"/>
          <p14:tracePt t="192052" x="7953375" y="3706813"/>
          <p14:tracePt t="192056" x="7953375" y="3698875"/>
          <p14:tracePt t="192056" x="7961313" y="3698875"/>
          <p14:tracePt t="192067" x="7969250" y="3690938"/>
          <p14:tracePt t="192072" x="7977188" y="3683000"/>
          <p14:tracePt t="192077" x="7977188" y="3676650"/>
          <p14:tracePt t="192079" x="7985125" y="3676650"/>
          <p14:tracePt t="192085" x="7991475" y="3668713"/>
          <p14:tracePt t="192091" x="7991475" y="3660775"/>
          <p14:tracePt t="192091" x="7999413" y="3660775"/>
          <p14:tracePt t="192096" x="8007350" y="3660775"/>
          <p14:tracePt t="192103" x="8007350" y="3652838"/>
          <p14:tracePt t="192108" x="8007350" y="3644900"/>
          <p14:tracePt t="192111" x="8015288" y="3644900"/>
          <p14:tracePt t="192117" x="8015288" y="3636963"/>
          <p14:tracePt t="192121" x="8015288" y="3629025"/>
          <p14:tracePt t="192127" x="8023225" y="3621088"/>
          <p14:tracePt t="192130" x="8023225" y="3613150"/>
          <p14:tracePt t="192134" x="8023225" y="3605213"/>
          <p14:tracePt t="192135" x="8031163" y="3597275"/>
          <p14:tracePt t="192137" x="8031163" y="3589338"/>
          <p14:tracePt t="192141" x="8031163" y="3581400"/>
          <p14:tracePt t="192141" x="8031163" y="3573463"/>
          <p14:tracePt t="192145" x="8031163" y="3565525"/>
          <p14:tracePt t="192146" x="8031163" y="3557588"/>
          <p14:tracePt t="192147" x="8031163" y="3551238"/>
          <p14:tracePt t="192150" x="8031163" y="3543300"/>
          <p14:tracePt t="192150" x="8031163" y="3535363"/>
          <p14:tracePt t="192153" x="8039100" y="3527425"/>
          <p14:tracePt t="192155" x="8039100" y="3519488"/>
          <p14:tracePt t="192157" x="8039100" y="3511550"/>
          <p14:tracePt t="192158" x="8039100" y="3503613"/>
          <p14:tracePt t="192158" x="8039100" y="3495675"/>
          <p14:tracePt t="192159" x="8039100" y="3487738"/>
          <p14:tracePt t="192162" x="8039100" y="3479800"/>
          <p14:tracePt t="192163" x="8039100" y="3471863"/>
          <p14:tracePt t="192163" x="8039100" y="3463925"/>
          <p14:tracePt t="192165" x="8039100" y="3455988"/>
          <p14:tracePt t="192165" x="8039100" y="3448050"/>
          <p14:tracePt t="192166" x="8039100" y="3440113"/>
          <p14:tracePt t="192168" x="8039100" y="3432175"/>
          <p14:tracePt t="192168" x="8039100" y="3425825"/>
          <p14:tracePt t="192169" x="8039100" y="3417888"/>
          <p14:tracePt t="192170" x="8039100" y="3409950"/>
          <p14:tracePt t="192171" x="8039100" y="3394075"/>
          <p14:tracePt t="192172" x="8039100" y="3386138"/>
          <p14:tracePt t="192173" x="8039100" y="3378200"/>
          <p14:tracePt t="192174" x="8039100" y="3362325"/>
          <p14:tracePt t="192176" x="8039100" y="3354388"/>
          <p14:tracePt t="192177" x="8047038" y="3338513"/>
          <p14:tracePt t="192178" x="8047038" y="3330575"/>
          <p14:tracePt t="192179" x="8047038" y="3322638"/>
          <p14:tracePt t="192180" x="8047038" y="3306763"/>
          <p14:tracePt t="192181" x="8047038" y="3300413"/>
          <p14:tracePt t="192182" x="8047038" y="3292475"/>
          <p14:tracePt t="192184" x="8047038" y="3284538"/>
          <p14:tracePt t="192184" x="8047038" y="3268663"/>
          <p14:tracePt t="192185" x="8047038" y="3260725"/>
          <p14:tracePt t="192186" x="8047038" y="3252788"/>
          <p14:tracePt t="192187" x="8047038" y="3236913"/>
          <p14:tracePt t="192188" x="8047038" y="3228975"/>
          <p14:tracePt t="192189" x="8047038" y="3221038"/>
          <p14:tracePt t="192190" x="8047038" y="3213100"/>
          <p14:tracePt t="192191" x="8047038" y="3197225"/>
          <p14:tracePt t="192192" x="8047038" y="3189288"/>
          <p14:tracePt t="192194" x="8047038" y="3181350"/>
          <p14:tracePt t="192194" x="8047038" y="3167063"/>
          <p14:tracePt t="192196" x="8047038" y="3159125"/>
          <p14:tracePt t="192197" x="8047038" y="3151188"/>
          <p14:tracePt t="192197" x="8047038" y="3135313"/>
          <p14:tracePt t="192198" x="8047038" y="3127375"/>
          <p14:tracePt t="192200" x="8047038" y="3111500"/>
          <p14:tracePt t="192200" x="8047038" y="3103563"/>
          <p14:tracePt t="192201" x="8047038" y="3095625"/>
          <p14:tracePt t="192202" x="8047038" y="3079750"/>
          <p14:tracePt t="192203" x="8047038" y="3071813"/>
          <p14:tracePt t="192204" x="8047038" y="3063875"/>
          <p14:tracePt t="192205" x="8047038" y="3049588"/>
          <p14:tracePt t="192206" x="8047038" y="3041650"/>
          <p14:tracePt t="192208" x="8047038" y="3033713"/>
          <p14:tracePt t="192208" x="8047038" y="3017838"/>
          <p14:tracePt t="192211" x="8047038" y="3001963"/>
          <p14:tracePt t="192212" x="8047038" y="2994025"/>
          <p14:tracePt t="192213" x="8054975" y="2978150"/>
          <p14:tracePt t="192213" x="8054975" y="2970213"/>
          <p14:tracePt t="192214" x="8054975" y="2962275"/>
          <p14:tracePt t="192216" x="8054975" y="2946400"/>
          <p14:tracePt t="192218" x="8054975" y="2930525"/>
          <p14:tracePt t="192218" x="8054975" y="2924175"/>
          <p14:tracePt t="192219" x="8054975" y="2908300"/>
          <p14:tracePt t="192220" x="8054975" y="2900363"/>
          <p14:tracePt t="192221" x="8062913" y="2892425"/>
          <p14:tracePt t="192222" x="8062913" y="2876550"/>
          <p14:tracePt t="192223" x="8062913" y="2868613"/>
          <p14:tracePt t="192224" x="8062913" y="2860675"/>
          <p14:tracePt t="192225" x="8062913" y="2852738"/>
          <p14:tracePt t="192226" x="8062913" y="2844800"/>
          <p14:tracePt t="192228" x="8062913" y="2836863"/>
          <p14:tracePt t="192229" x="8062913" y="2820988"/>
          <p14:tracePt t="192230" x="8062913" y="2813050"/>
          <p14:tracePt t="192230" x="8062913" y="2805113"/>
          <p14:tracePt t="192231" x="8062913" y="2798763"/>
          <p14:tracePt t="192232" x="8062913" y="2790825"/>
          <p14:tracePt t="192233" x="8062913" y="2782888"/>
          <p14:tracePt t="192234" x="8062913" y="2774950"/>
          <p14:tracePt t="192235" x="8062913" y="2767013"/>
          <p14:tracePt t="192236" x="8062913" y="2759075"/>
          <p14:tracePt t="192237" x="8062913" y="2751138"/>
          <p14:tracePt t="192238" x="8062913" y="2743200"/>
          <p14:tracePt t="192239" x="8070850" y="2735263"/>
          <p14:tracePt t="192241" x="8070850" y="2719388"/>
          <p14:tracePt t="192244" x="8070850" y="2703513"/>
          <p14:tracePt t="192246" x="8070850" y="2695575"/>
          <p14:tracePt t="192247" x="8070850" y="2687638"/>
          <p14:tracePt t="192248" x="8070850" y="2681288"/>
          <p14:tracePt t="192249" x="8070850" y="2673350"/>
          <p14:tracePt t="192249" x="8070850" y="2665413"/>
          <p14:tracePt t="192250" x="8070850" y="2657475"/>
          <p14:tracePt t="192251" x="8070850" y="2649538"/>
          <p14:tracePt t="192252" x="8070850" y="2641600"/>
          <p14:tracePt t="192254" x="8070850" y="2625725"/>
          <p14:tracePt t="192256" x="8070850" y="2617788"/>
          <p14:tracePt t="192258" x="8070850" y="2609850"/>
          <p14:tracePt t="192258" x="8070850" y="2601913"/>
          <p14:tracePt t="192259" x="8070850" y="2593975"/>
          <p14:tracePt t="192260" x="8070850" y="2586038"/>
          <p14:tracePt t="192261" x="8070850" y="2578100"/>
          <p14:tracePt t="192264" x="8070850" y="2570163"/>
          <p14:tracePt t="192266" x="8070850" y="2562225"/>
          <p14:tracePt t="192266" x="8070850" y="2555875"/>
          <p14:tracePt t="192268" x="8070850" y="2547938"/>
          <p14:tracePt t="192268" x="8070850" y="2540000"/>
          <p14:tracePt t="192270" x="8070850" y="2532063"/>
          <p14:tracePt t="192273" x="8070850" y="2524125"/>
          <p14:tracePt t="192273" x="8070850" y="2516188"/>
          <p14:tracePt t="192275" x="8070850" y="2508250"/>
          <p14:tracePt t="192278" x="8070850" y="2500313"/>
          <p14:tracePt t="192280" x="8070850" y="2492375"/>
          <p14:tracePt t="192282" x="8070850" y="2484438"/>
          <p14:tracePt t="192283" x="8070850" y="2476500"/>
          <p14:tracePt t="192285" x="8070850" y="2468563"/>
          <p14:tracePt t="192289" x="8070850" y="2460625"/>
          <p14:tracePt t="192290" x="8070850" y="2452688"/>
          <p14:tracePt t="192294" x="8070850" y="2444750"/>
          <p14:tracePt t="192299" x="8070850" y="2436813"/>
          <p14:tracePt t="192305" x="8070850" y="2430463"/>
          <p14:tracePt t="192349" x="8062913" y="2430463"/>
          <p14:tracePt t="192446" x="8062913" y="2436813"/>
          <p14:tracePt t="192450" x="8062913" y="2444750"/>
          <p14:tracePt t="192451" x="8054975" y="2452688"/>
          <p14:tracePt t="192454" x="8054975" y="2460625"/>
          <p14:tracePt t="192457" x="8054975" y="2468563"/>
          <p14:tracePt t="192458" x="8054975" y="2476500"/>
          <p14:tracePt t="192460" x="8054975" y="2484438"/>
          <p14:tracePt t="192463" x="8054975" y="2492375"/>
          <p14:tracePt t="192466" x="8054975" y="2500313"/>
          <p14:tracePt t="192466" x="8054975" y="2508250"/>
          <p14:tracePt t="192467" x="8047038" y="2508250"/>
          <p14:tracePt t="192470" x="8047038" y="2516188"/>
          <p14:tracePt t="192471" x="8047038" y="2524125"/>
          <p14:tracePt t="192474" x="8039100" y="2532063"/>
          <p14:tracePt t="192475" x="8039100" y="2540000"/>
          <p14:tracePt t="192476" x="8039100" y="2547938"/>
          <p14:tracePt t="192478" x="8039100" y="2555875"/>
          <p14:tracePt t="192481" x="8039100" y="2562225"/>
          <p14:tracePt t="192483" x="8039100" y="2570163"/>
          <p14:tracePt t="192483" x="8039100" y="2578100"/>
          <p14:tracePt t="192484" x="8031163" y="2586038"/>
          <p14:tracePt t="192487" x="8031163" y="2593975"/>
          <p14:tracePt t="192487" x="8031163" y="2601913"/>
          <p14:tracePt t="192488" x="8031163" y="2609850"/>
          <p14:tracePt t="192489" x="8031163" y="2617788"/>
          <p14:tracePt t="192490" x="8023225" y="2625725"/>
          <p14:tracePt t="192491" x="8023225" y="2633663"/>
          <p14:tracePt t="192494" x="8023225" y="2641600"/>
          <p14:tracePt t="192494" x="8023225" y="2657475"/>
          <p14:tracePt t="192496" x="8023225" y="2665413"/>
          <p14:tracePt t="192497" x="8023225" y="2673350"/>
          <p14:tracePt t="192497" x="8023225" y="2681288"/>
          <p14:tracePt t="192499" x="8023225" y="2687638"/>
          <p14:tracePt t="192499" x="8023225" y="2703513"/>
          <p14:tracePt t="192500" x="8023225" y="2711450"/>
          <p14:tracePt t="192502" x="8023225" y="2719388"/>
          <p14:tracePt t="192502" x="8023225" y="2727325"/>
          <p14:tracePt t="192503" x="8023225" y="2743200"/>
          <p14:tracePt t="192504" x="8023225" y="2751138"/>
          <p14:tracePt t="192505" x="8023225" y="2767013"/>
          <p14:tracePt t="192506" x="8015288" y="2774950"/>
          <p14:tracePt t="192507" x="8015288" y="2782888"/>
          <p14:tracePt t="192508" x="8015288" y="2798763"/>
          <p14:tracePt t="192509" x="8015288" y="2813050"/>
          <p14:tracePt t="192510" x="8015288" y="2828925"/>
          <p14:tracePt t="192511" x="8015288" y="2836863"/>
          <p14:tracePt t="192513" x="8015288" y="2852738"/>
          <p14:tracePt t="192514" x="8015288" y="2868613"/>
          <p14:tracePt t="192514" x="8015288" y="2884488"/>
          <p14:tracePt t="192516" x="8015288" y="2900363"/>
          <p14:tracePt t="192517" x="8015288" y="2908300"/>
          <p14:tracePt t="192518" x="8007350" y="2924175"/>
          <p14:tracePt t="192518" x="8007350" y="2938463"/>
          <p14:tracePt t="192519" x="8007350" y="2954338"/>
          <p14:tracePt t="192520" x="8007350" y="2970213"/>
          <p14:tracePt t="192521" x="7999413" y="2986088"/>
          <p14:tracePt t="192522" x="7999413" y="3001963"/>
          <p14:tracePt t="192523" x="7999413" y="3025775"/>
          <p14:tracePt t="192524" x="7991475" y="3033713"/>
          <p14:tracePt t="192525" x="7991475" y="3049588"/>
          <p14:tracePt t="192526" x="7985125" y="3063875"/>
          <p14:tracePt t="192527" x="7985125" y="3079750"/>
          <p14:tracePt t="192528" x="7985125" y="3095625"/>
          <p14:tracePt t="192529" x="7977188" y="3119438"/>
          <p14:tracePt t="192530" x="7969250" y="3135313"/>
          <p14:tracePt t="192532" x="7969250" y="3143250"/>
          <p14:tracePt t="192532" x="7969250" y="3159125"/>
          <p14:tracePt t="192534" x="7961313" y="3175000"/>
          <p14:tracePt t="192534" x="7961313" y="3189288"/>
          <p14:tracePt t="192535" x="7953375" y="3205163"/>
          <p14:tracePt t="192536" x="7945438" y="3221038"/>
          <p14:tracePt t="192537" x="7945438" y="3236913"/>
          <p14:tracePt t="192538" x="7937500" y="3244850"/>
          <p14:tracePt t="192539" x="7937500" y="3260725"/>
          <p14:tracePt t="192540" x="7929563" y="3276600"/>
          <p14:tracePt t="192541" x="7921625" y="3292475"/>
          <p14:tracePt t="192542" x="7921625" y="3306763"/>
          <p14:tracePt t="192543" x="7913688" y="3322638"/>
          <p14:tracePt t="192544" x="7905750" y="3330575"/>
          <p14:tracePt t="192546" x="7897813" y="3346450"/>
          <p14:tracePt t="192547" x="7897813" y="3362325"/>
          <p14:tracePt t="192548" x="7889875" y="3378200"/>
          <p14:tracePt t="192549" x="7881938" y="3394075"/>
          <p14:tracePt t="192550" x="7874000" y="3409950"/>
          <p14:tracePt t="192550" x="7874000" y="3417888"/>
          <p14:tracePt t="192552" x="7866063" y="3432175"/>
          <p14:tracePt t="192552" x="7859713" y="3440113"/>
          <p14:tracePt t="192553" x="7851775" y="3455988"/>
          <p14:tracePt t="192554" x="7843838" y="3471863"/>
          <p14:tracePt t="192555" x="7843838" y="3487738"/>
          <p14:tracePt t="192556" x="7835900" y="3495675"/>
          <p14:tracePt t="192557" x="7827963" y="3511550"/>
          <p14:tracePt t="192558" x="7820025" y="3519488"/>
          <p14:tracePt t="192559" x="7820025" y="3527425"/>
          <p14:tracePt t="192560" x="7812088" y="3543300"/>
          <p14:tracePt t="192561" x="7812088" y="3551238"/>
          <p14:tracePt t="192563" x="7804150" y="3565525"/>
          <p14:tracePt t="192563" x="7796213" y="3573463"/>
          <p14:tracePt t="192565" x="7788275" y="3589338"/>
          <p14:tracePt t="192565" x="7788275" y="3597275"/>
          <p14:tracePt t="192566" x="7780338" y="3605213"/>
          <p14:tracePt t="192567" x="7780338" y="3621088"/>
          <p14:tracePt t="192569" x="7772400" y="3629025"/>
          <p14:tracePt t="192569" x="7764463" y="3636963"/>
          <p14:tracePt t="192570" x="7756525" y="3652838"/>
          <p14:tracePt t="192573" x="7748588" y="3668713"/>
          <p14:tracePt t="192573" x="7748588" y="3676650"/>
          <p14:tracePt t="192574" x="7742238" y="3683000"/>
          <p14:tracePt t="192575" x="7734300" y="3690938"/>
          <p14:tracePt t="192576" x="7734300" y="3698875"/>
          <p14:tracePt t="192577" x="7726363" y="3706813"/>
          <p14:tracePt t="192578" x="7718425" y="3722688"/>
          <p14:tracePt t="192580" x="7718425" y="3730625"/>
          <p14:tracePt t="192582" x="7710488" y="3738563"/>
          <p14:tracePt t="192582" x="7702550" y="3746500"/>
          <p14:tracePt t="192583" x="7702550" y="3754438"/>
          <p14:tracePt t="192584" x="7702550" y="3762375"/>
          <p14:tracePt t="192586" x="7694613" y="3762375"/>
          <p14:tracePt t="192586" x="7694613" y="3770313"/>
          <p14:tracePt t="192587" x="7694613" y="3778250"/>
          <p14:tracePt t="192588" x="7686675" y="3778250"/>
          <p14:tracePt t="192589" x="7678738" y="3786188"/>
          <p14:tracePt t="192590" x="7678738" y="3794125"/>
          <p14:tracePt t="192593" x="7670800" y="3802063"/>
          <p14:tracePt t="192593" x="7670800" y="3808413"/>
          <p14:tracePt t="192594" x="7662863" y="3808413"/>
          <p14:tracePt t="192596" x="7662863" y="3816350"/>
          <p14:tracePt t="192597" x="7654925" y="3816350"/>
          <p14:tracePt t="192598" x="7654925" y="3824288"/>
          <p14:tracePt t="192599" x="7646988" y="3824288"/>
          <p14:tracePt t="192599" x="7646988" y="3832225"/>
          <p14:tracePt t="192602" x="7646988" y="3840163"/>
          <p14:tracePt t="192603" x="7639050" y="3840163"/>
          <p14:tracePt t="192603" x="7639050" y="3848100"/>
          <p14:tracePt t="192606" x="7631113" y="3848100"/>
          <p14:tracePt t="192606" x="7631113" y="3856038"/>
          <p14:tracePt t="192609" x="7631113" y="3863975"/>
          <p14:tracePt t="192611" x="7623175" y="3863975"/>
          <p14:tracePt t="192614" x="7623175" y="3871913"/>
          <p14:tracePt t="192618" x="7616825" y="3879850"/>
          <p14:tracePt t="192667" x="7608888" y="3879850"/>
          <p14:tracePt t="192678" x="7600950" y="3879850"/>
          <p14:tracePt t="192681" x="7593013" y="3879850"/>
          <p14:tracePt t="192686" x="7585075" y="3879850"/>
          <p14:tracePt t="192690" x="7577138" y="3879850"/>
          <p14:tracePt t="192694" x="7569200" y="3879850"/>
          <p14:tracePt t="192696" x="7561263" y="3879850"/>
          <p14:tracePt t="192700" x="7553325" y="3879850"/>
          <p14:tracePt t="192708" x="7545388" y="3879850"/>
          <p14:tracePt t="192713" x="7537450" y="3879850"/>
          <p14:tracePt t="192744" x="7529513" y="3879850"/>
          <p14:tracePt t="192755" x="7521575" y="3879850"/>
          <p14:tracePt t="192760" x="7521575" y="3871913"/>
          <p14:tracePt t="192761" x="7513638" y="3871913"/>
          <p14:tracePt t="192766" x="7505700" y="3871913"/>
          <p14:tracePt t="192766" x="7505700" y="3863975"/>
          <p14:tracePt t="192771" x="7497763" y="3863975"/>
          <p14:tracePt t="192771" x="7497763" y="3856038"/>
          <p14:tracePt t="192778" x="7491413" y="3848100"/>
          <p14:tracePt t="192780" x="7491413" y="3840163"/>
          <p14:tracePt t="192783" x="7483475" y="3840163"/>
          <p14:tracePt t="192785" x="7483475" y="3832225"/>
          <p14:tracePt t="192786" x="7483475" y="3824288"/>
          <p14:tracePt t="192791" x="7483475" y="3816350"/>
          <p14:tracePt t="192791" x="7475538" y="3816350"/>
          <p14:tracePt t="192793" x="7475538" y="3808413"/>
          <p14:tracePt t="192796" x="7467600" y="3802063"/>
          <p14:tracePt t="192798" x="7467600" y="3794125"/>
          <p14:tracePt t="192799" x="7459663" y="3794125"/>
          <p14:tracePt t="192800" x="7459663" y="3786188"/>
          <p14:tracePt t="192804" x="7459663" y="3778250"/>
          <p14:tracePt t="192805" x="7451725" y="3778250"/>
          <p14:tracePt t="192806" x="7451725" y="3770313"/>
          <p14:tracePt t="192812" x="7451725" y="3762375"/>
          <p14:tracePt t="192814" x="7451725" y="3754438"/>
          <p14:tracePt t="192830" x="7443788" y="3730625"/>
          <p14:tracePt t="192835" x="7443788" y="3722688"/>
          <p14:tracePt t="192837" x="7443788" y="3714750"/>
          <p14:tracePt t="192840" x="7443788" y="3706813"/>
          <p14:tracePt t="192843" x="7443788" y="3698875"/>
          <p14:tracePt t="192848" x="7443788" y="3690938"/>
          <p14:tracePt t="192849" x="7443788" y="3683000"/>
          <p14:tracePt t="192854" x="7443788" y="3676650"/>
          <p14:tracePt t="192859" x="7443788" y="3668713"/>
          <p14:tracePt t="192860" x="7451725" y="3668713"/>
          <p14:tracePt t="192862" x="7451725" y="3660775"/>
          <p14:tracePt t="192865" x="7459663" y="3660775"/>
          <p14:tracePt t="192867" x="7459663" y="3652838"/>
          <p14:tracePt t="192871" x="7459663" y="3644900"/>
          <p14:tracePt t="192875" x="7467600" y="3636963"/>
          <p14:tracePt t="192878" x="7475538" y="3636963"/>
          <p14:tracePt t="192880" x="7475538" y="3629025"/>
          <p14:tracePt t="192884" x="7483475" y="3629025"/>
          <p14:tracePt t="192888" x="7491413" y="3629025"/>
          <p14:tracePt t="192888" x="7491413" y="3621088"/>
          <p14:tracePt t="192892" x="7497763" y="3621088"/>
          <p14:tracePt t="192895" x="7505700" y="3621088"/>
          <p14:tracePt t="192896" x="7513638" y="3621088"/>
          <p14:tracePt t="192900" x="7521575" y="3621088"/>
          <p14:tracePt t="192902" x="7529513" y="3621088"/>
          <p14:tracePt t="192905" x="7537450" y="3621088"/>
          <p14:tracePt t="192906" x="7545388" y="3621088"/>
          <p14:tracePt t="192908" x="7553325" y="3621088"/>
          <p14:tracePt t="192910" x="7561263" y="3621088"/>
          <p14:tracePt t="192913" x="7561263" y="3613150"/>
          <p14:tracePt t="192913" x="7569200" y="3613150"/>
          <p14:tracePt t="192916" x="7577138" y="3613150"/>
          <p14:tracePt t="192918" x="7585075" y="3613150"/>
          <p14:tracePt t="192921" x="7593013" y="3613150"/>
          <p14:tracePt t="192923" x="7600950" y="3613150"/>
          <p14:tracePt t="192925" x="7608888" y="3605213"/>
          <p14:tracePt t="192929" x="7616825" y="3605213"/>
          <p14:tracePt t="192932" x="7623175" y="3605213"/>
          <p14:tracePt t="192939" x="7631113" y="3605213"/>
          <p14:tracePt t="192944" x="7639050" y="3605213"/>
          <p14:tracePt t="192951" x="7646988" y="3605213"/>
          <p14:tracePt t="192961" x="7654925" y="3605213"/>
          <p14:tracePt t="193149" x="7646988" y="3605213"/>
          <p14:tracePt t="193153" x="7646988" y="3613150"/>
          <p14:tracePt t="193157" x="7646988" y="3621088"/>
          <p14:tracePt t="193158" x="7639050" y="3621088"/>
          <p14:tracePt t="193161" x="7639050" y="3629025"/>
          <p14:tracePt t="193163" x="7639050" y="3636963"/>
          <p14:tracePt t="193164" x="7631113" y="3636963"/>
          <p14:tracePt t="193170" x="7631113" y="3644900"/>
          <p14:tracePt t="193176" x="7631113" y="3652838"/>
          <p14:tracePt t="193180" x="7623175" y="3652838"/>
          <p14:tracePt t="193183" x="7623175" y="3660775"/>
          <p14:tracePt t="193187" x="7623175" y="3668713"/>
          <p14:tracePt t="193188" x="7616825" y="3668713"/>
          <p14:tracePt t="193196" x="7608888" y="3676650"/>
          <p14:tracePt t="193203" x="7608888" y="3683000"/>
          <p14:tracePt t="193216" x="7608888" y="3690938"/>
          <p14:tracePt t="193226" x="7600950" y="3690938"/>
          <p14:tracePt t="193241" x="7600950" y="3698875"/>
          <p14:tracePt t="193243" x="7593013" y="3698875"/>
          <p14:tracePt t="193256" x="7593013" y="3706813"/>
          <p14:tracePt t="193276" x="7585075" y="3706813"/>
          <p14:tracePt t="193280" x="7585075" y="3714750"/>
          <p14:tracePt t="193292" x="7585075" y="3722688"/>
          <p14:tracePt t="193393" x="7577138" y="3722688"/>
          <p14:tracePt t="193402" x="7577138" y="3730625"/>
          <p14:tracePt t="193408" x="7569200" y="3738563"/>
          <p14:tracePt t="193411" x="7561263" y="3738563"/>
          <p14:tracePt t="193419" x="7553325" y="3738563"/>
          <p14:tracePt t="193420" x="7553325" y="3746500"/>
          <p14:tracePt t="193425" x="7545388" y="3746500"/>
          <p14:tracePt t="193432" x="7537450" y="3746500"/>
          <p14:tracePt t="193435" x="7537450" y="3754438"/>
          <p14:tracePt t="193447" x="7529513" y="3754438"/>
          <p14:tracePt t="193449" x="7529513" y="3762375"/>
          <p14:tracePt t="193457" x="7521575" y="3762375"/>
          <p14:tracePt t="193466" x="7513638" y="3762375"/>
          <p14:tracePt t="193473" x="7505700" y="3762375"/>
          <p14:tracePt t="193480" x="7505700" y="3770313"/>
          <p14:tracePt t="193489" x="7497763" y="3770313"/>
          <p14:tracePt t="193499" x="7491413" y="3778250"/>
          <p14:tracePt t="193512" x="7483475" y="3778250"/>
          <p14:tracePt t="193528" x="7475538" y="3778250"/>
          <p14:tracePt t="193537" x="7467600" y="3786188"/>
          <p14:tracePt t="193548" x="7459663" y="3786188"/>
          <p14:tracePt t="193556" x="7451725" y="3786188"/>
          <p14:tracePt t="193560" x="7451725" y="3794125"/>
          <p14:tracePt t="193564" x="7443788" y="3794125"/>
          <p14:tracePt t="193569" x="7435850" y="3794125"/>
          <p14:tracePt t="193588" x="7427913" y="3794125"/>
          <p14:tracePt t="193588" x="7427913" y="3802063"/>
          <p14:tracePt t="193614" x="7419975" y="3802063"/>
          <p14:tracePt t="193638" x="7412038" y="3802063"/>
          <p14:tracePt t="193659" x="7404100" y="3802063"/>
          <p14:tracePt t="193665" x="7396163" y="3802063"/>
          <p14:tracePt t="193678" x="7388225" y="3802063"/>
          <p14:tracePt t="193689" x="7380288" y="3802063"/>
          <p14:tracePt t="193725" x="7373938" y="3802063"/>
          <p14:tracePt t="193732" x="7366000" y="3802063"/>
          <p14:tracePt t="193738" x="7358063" y="3802063"/>
          <p14:tracePt t="193743" x="7350125" y="3802063"/>
          <p14:tracePt t="193748" x="7342188" y="3802063"/>
          <p14:tracePt t="193756" x="7334250" y="3802063"/>
          <p14:tracePt t="193763" x="7326313" y="3802063"/>
          <p14:tracePt t="193780" x="7302500" y="3802063"/>
          <p14:tracePt t="193782" x="7294563" y="3802063"/>
          <p14:tracePt t="193787" x="7286625" y="3802063"/>
          <p14:tracePt t="193793" x="7278688" y="3802063"/>
          <p14:tracePt t="193796" x="7270750" y="3802063"/>
          <p14:tracePt t="193800" x="7262813" y="3802063"/>
          <p14:tracePt t="193801" x="7254875" y="3802063"/>
          <p14:tracePt t="193806" x="7248525" y="3802063"/>
          <p14:tracePt t="193809" x="7240588" y="3802063"/>
          <p14:tracePt t="193813" x="7232650" y="3802063"/>
          <p14:tracePt t="193817" x="7232650" y="3794125"/>
          <p14:tracePt t="193819" x="7224713" y="3794125"/>
          <p14:tracePt t="193823" x="7216775" y="3794125"/>
          <p14:tracePt t="193826" x="7216775" y="3786188"/>
          <p14:tracePt t="193826" x="7208838" y="3786188"/>
          <p14:tracePt t="193830" x="7200900" y="3786188"/>
          <p14:tracePt t="193834" x="7192963" y="3786188"/>
          <p14:tracePt t="193837" x="7185025" y="3778250"/>
          <p14:tracePt t="193842" x="7177088" y="3778250"/>
          <p14:tracePt t="193843" x="7177088" y="3770313"/>
          <p14:tracePt t="193843" x="7169150" y="3770313"/>
          <p14:tracePt t="193847" x="7161213" y="3770313"/>
          <p14:tracePt t="193850" x="7153275" y="3770313"/>
          <p14:tracePt t="193851" x="7145338" y="3770313"/>
          <p14:tracePt t="193855" x="7137400" y="3770313"/>
          <p14:tracePt t="193856" x="7131050" y="3770313"/>
          <p14:tracePt t="193858" x="7131050" y="3762375"/>
          <p14:tracePt t="193862" x="7123113" y="3762375"/>
          <p14:tracePt t="193866" x="7115175" y="3762375"/>
          <p14:tracePt t="193872" x="7107238" y="3762375"/>
          <p14:tracePt t="193877" x="7099300" y="3762375"/>
          <p14:tracePt t="193880" x="7091363" y="3762375"/>
          <p14:tracePt t="193890" x="7083425" y="3762375"/>
          <p14:tracePt t="193897" x="7075488" y="3762375"/>
          <p14:tracePt t="193909" x="7067550" y="3762375"/>
          <p14:tracePt t="193920" x="7059613" y="3762375"/>
          <p14:tracePt t="193943" x="7051675" y="3762375"/>
          <p14:tracePt t="193953" x="7051675" y="3754438"/>
          <p14:tracePt t="193963" x="7043738" y="3754438"/>
          <p14:tracePt t="193974" x="7035800" y="3754438"/>
          <p14:tracePt t="193977" x="7035800" y="3746500"/>
          <p14:tracePt t="193987" x="7027863" y="3746500"/>
          <p14:tracePt t="193991" x="7027863" y="3738563"/>
          <p14:tracePt t="193994" x="7019925" y="3738563"/>
          <p14:tracePt t="194001" x="7019925" y="3730625"/>
          <p14:tracePt t="194013" x="7011988" y="3730625"/>
          <p14:tracePt t="194021" x="7005638" y="3730625"/>
          <p14:tracePt t="194025" x="7005638" y="3722688"/>
          <p14:tracePt t="194196" x="7005638" y="3714750"/>
          <p14:tracePt t="194204" x="7005638" y="3706813"/>
          <p14:tracePt t="194207" x="6997700" y="3706813"/>
          <p14:tracePt t="194208" x="6997700" y="3698875"/>
          <p14:tracePt t="194269" x="6997700" y="3690938"/>
          <p14:tracePt t="194274" x="6997700" y="3683000"/>
          <p14:tracePt t="194275" x="6989763" y="3683000"/>
          <p14:tracePt t="194278" x="6989763" y="3676650"/>
          <p14:tracePt t="194282" x="6989763" y="3668713"/>
          <p14:tracePt t="194285" x="6989763" y="3660775"/>
          <p14:tracePt t="194286" x="6981825" y="3660775"/>
          <p14:tracePt t="194291" x="6981825" y="3652838"/>
          <p14:tracePt t="194297" x="6981825" y="3644900"/>
          <p14:tracePt t="194308" x="6981825" y="3636963"/>
          <p14:tracePt t="194326" x="6981825" y="3629025"/>
          <p14:tracePt t="194371" x="6981825" y="3621088"/>
          <p14:tracePt t="194376" x="6989763" y="3621088"/>
          <p14:tracePt t="194378" x="6997700" y="3621088"/>
          <p14:tracePt t="194379" x="6997700" y="3613150"/>
          <p14:tracePt t="194382" x="7005638" y="3613150"/>
          <p14:tracePt t="194383" x="7011988" y="3613150"/>
          <p14:tracePt t="194384" x="7011988" y="3605213"/>
          <p14:tracePt t="194386" x="7019925" y="3605213"/>
          <p14:tracePt t="194388" x="7027863" y="3605213"/>
          <p14:tracePt t="194392" x="7035800" y="3597275"/>
          <p14:tracePt t="194393" x="7043738" y="3597275"/>
          <p14:tracePt t="194394" x="7051675" y="3597275"/>
          <p14:tracePt t="194396" x="7051675" y="3589338"/>
          <p14:tracePt t="194397" x="7059613" y="3589338"/>
          <p14:tracePt t="194397" x="7067550" y="3589338"/>
          <p14:tracePt t="194398" x="7075488" y="3589338"/>
          <p14:tracePt t="194399" x="7083425" y="3589338"/>
          <p14:tracePt t="194400" x="7099300" y="3589338"/>
          <p14:tracePt t="194401" x="7107238" y="3581400"/>
          <p14:tracePt t="194403" x="7123113" y="3581400"/>
          <p14:tracePt t="194404" x="7131050" y="3581400"/>
          <p14:tracePt t="194406" x="7145338" y="3573463"/>
          <p14:tracePt t="194406" x="7153275" y="3573463"/>
          <p14:tracePt t="194407" x="7169150" y="3573463"/>
          <p14:tracePt t="194408" x="7177088" y="3573463"/>
          <p14:tracePt t="194409" x="7192963" y="3573463"/>
          <p14:tracePt t="194410" x="7208838" y="3573463"/>
          <p14:tracePt t="194411" x="7224713" y="3573463"/>
          <p14:tracePt t="194413" x="7240588" y="3565525"/>
          <p14:tracePt t="194413" x="7254875" y="3565525"/>
          <p14:tracePt t="194414" x="7278688" y="3565525"/>
          <p14:tracePt t="194415" x="7294563" y="3557588"/>
          <p14:tracePt t="194416" x="7310438" y="3557588"/>
          <p14:tracePt t="194418" x="7334250" y="3557588"/>
          <p14:tracePt t="194418" x="7350125" y="3557588"/>
          <p14:tracePt t="194419" x="7373938" y="3557588"/>
          <p14:tracePt t="194420" x="7388225" y="3557588"/>
          <p14:tracePt t="194421" x="7412038" y="3557588"/>
          <p14:tracePt t="194423" x="7427913" y="3557588"/>
          <p14:tracePt t="194424" x="7451725" y="3557588"/>
          <p14:tracePt t="194424" x="7475538" y="3557588"/>
          <p14:tracePt t="194425" x="7497763" y="3551238"/>
          <p14:tracePt t="194426" x="7521575" y="3551238"/>
          <p14:tracePt t="194427" x="7545388" y="3551238"/>
          <p14:tracePt t="194428" x="7569200" y="3551238"/>
          <p14:tracePt t="194429" x="7585075" y="3551238"/>
          <p14:tracePt t="194430" x="7608888" y="3551238"/>
          <p14:tracePt t="194431" x="7623175" y="3543300"/>
          <p14:tracePt t="194432" x="7646988" y="3543300"/>
          <p14:tracePt t="194433" x="7670800" y="3543300"/>
          <p14:tracePt t="194434" x="7686675" y="3535363"/>
          <p14:tracePt t="194435" x="7710488" y="3535363"/>
          <p14:tracePt t="194436" x="7726363" y="3535363"/>
          <p14:tracePt t="194437" x="7742238" y="3535363"/>
          <p14:tracePt t="194438" x="7756525" y="3527425"/>
          <p14:tracePt t="194439" x="7772400" y="3527425"/>
          <p14:tracePt t="194441" x="7788275" y="3527425"/>
          <p14:tracePt t="194441" x="7804150" y="3519488"/>
          <p14:tracePt t="194443" x="7820025" y="3519488"/>
          <p14:tracePt t="194443" x="7835900" y="3519488"/>
          <p14:tracePt t="194444" x="7851775" y="3519488"/>
          <p14:tracePt t="194446" x="7859713" y="3511550"/>
          <p14:tracePt t="194447" x="7874000" y="3511550"/>
          <p14:tracePt t="194447" x="7889875" y="3503613"/>
          <p14:tracePt t="194448" x="7897813" y="3503613"/>
          <p14:tracePt t="194449" x="7913688" y="3503613"/>
          <p14:tracePt t="194450" x="7921625" y="3503613"/>
          <p14:tracePt t="194451" x="7937500" y="3495675"/>
          <p14:tracePt t="194452" x="7945438" y="3495675"/>
          <p14:tracePt t="194453" x="7953375" y="3487738"/>
          <p14:tracePt t="194455" x="7961313" y="3487738"/>
          <p14:tracePt t="194455" x="7977188" y="3487738"/>
          <p14:tracePt t="194456" x="7985125" y="3479800"/>
          <p14:tracePt t="194458" x="7991475" y="3479800"/>
          <p14:tracePt t="194458" x="7999413" y="3479800"/>
          <p14:tracePt t="194459" x="8007350" y="3479800"/>
          <p14:tracePt t="194460" x="8015288" y="3471863"/>
          <p14:tracePt t="194461" x="8023225" y="3471863"/>
          <p14:tracePt t="194463" x="8031163" y="3471863"/>
          <p14:tracePt t="194464" x="8039100" y="3463925"/>
          <p14:tracePt t="194464" x="8047038" y="3463925"/>
          <p14:tracePt t="194465" x="8054975" y="3463925"/>
          <p14:tracePt t="194466" x="8062913" y="3463925"/>
          <p14:tracePt t="194467" x="8078788" y="3463925"/>
          <p14:tracePt t="194468" x="8078788" y="3455988"/>
          <p14:tracePt t="194469" x="8086725" y="3455988"/>
          <p14:tracePt t="194470" x="8094663" y="3455988"/>
          <p14:tracePt t="194471" x="8102600" y="3448050"/>
          <p14:tracePt t="194472" x="8108950" y="3448050"/>
          <p14:tracePt t="194473" x="8116888" y="3448050"/>
          <p14:tracePt t="194475" x="8124825" y="3448050"/>
          <p14:tracePt t="194476" x="8132763" y="3440113"/>
          <p14:tracePt t="194479" x="8140700" y="3440113"/>
          <p14:tracePt t="194480" x="8148638" y="3432175"/>
          <p14:tracePt t="194483" x="8156575" y="3432175"/>
          <p14:tracePt t="194486" x="8156575" y="3425825"/>
          <p14:tracePt t="194486" x="8164513" y="3425825"/>
          <p14:tracePt t="194490" x="8172450" y="3417888"/>
          <p14:tracePt t="194491" x="8172450" y="3409950"/>
          <p14:tracePt t="194496" x="8172450" y="3402013"/>
          <p14:tracePt t="194498" x="8172450" y="3394075"/>
          <p14:tracePt t="194502" x="8172450" y="3386138"/>
          <p14:tracePt t="194507" x="8172450" y="3378200"/>
          <p14:tracePt t="194511" x="8172450" y="3370263"/>
          <p14:tracePt t="194513" x="8172450" y="3362325"/>
          <p14:tracePt t="194516" x="8172450" y="3354388"/>
          <p14:tracePt t="194519" x="8172450" y="3346450"/>
          <p14:tracePt t="194520" x="8172450" y="3338513"/>
          <p14:tracePt t="194524" x="8172450" y="3330575"/>
          <p14:tracePt t="194525" x="8164513" y="3322638"/>
          <p14:tracePt t="194527" x="8164513" y="3314700"/>
          <p14:tracePt t="194528" x="8164513" y="3306763"/>
          <p14:tracePt t="194530" x="8164513" y="3300413"/>
          <p14:tracePt t="194533" x="8164513" y="3292475"/>
          <p14:tracePt t="194533" x="8156575" y="3292475"/>
          <p14:tracePt t="194534" x="8156575" y="3284538"/>
          <p14:tracePt t="194535" x="8156575" y="3276600"/>
          <p14:tracePt t="194536" x="8148638" y="3276600"/>
          <p14:tracePt t="194537" x="8148638" y="3268663"/>
          <p14:tracePt t="194538" x="8148638" y="3260725"/>
          <p14:tracePt t="194539" x="8140700" y="3252788"/>
          <p14:tracePt t="194542" x="8140700" y="3244850"/>
          <p14:tracePt t="194543" x="8132763" y="3236913"/>
          <p14:tracePt t="194543" x="8124825" y="3236913"/>
          <p14:tracePt t="194544" x="8124825" y="3228975"/>
          <p14:tracePt t="194547" x="8116888" y="3221038"/>
          <p14:tracePt t="194547" x="8116888" y="3213100"/>
          <p14:tracePt t="194549" x="8108950" y="3205163"/>
          <p14:tracePt t="194550" x="8108950" y="3197225"/>
          <p14:tracePt t="194551" x="8108950" y="3189288"/>
          <p14:tracePt t="194551" x="8102600" y="3181350"/>
          <p14:tracePt t="194552" x="8094663" y="3175000"/>
          <p14:tracePt t="194553" x="8094663" y="3167063"/>
          <p14:tracePt t="194554" x="8086725" y="3159125"/>
          <p14:tracePt t="194555" x="8086725" y="3151188"/>
          <p14:tracePt t="194556" x="8078788" y="3143250"/>
          <p14:tracePt t="194557" x="8070850" y="3135313"/>
          <p14:tracePt t="194558" x="8062913" y="3127375"/>
          <p14:tracePt t="194559" x="8054975" y="3119438"/>
          <p14:tracePt t="194560" x="8054975" y="3111500"/>
          <p14:tracePt t="194561" x="8047038" y="3103563"/>
          <p14:tracePt t="194563" x="8039100" y="3095625"/>
          <p14:tracePt t="194564" x="8031163" y="3087688"/>
          <p14:tracePt t="194564" x="8023225" y="3079750"/>
          <p14:tracePt t="194565" x="8015288" y="3071813"/>
          <p14:tracePt t="194566" x="8015288" y="3063875"/>
          <p14:tracePt t="194568" x="8007350" y="3049588"/>
          <p14:tracePt t="194568" x="7999413" y="3041650"/>
          <p14:tracePt t="194569" x="7991475" y="3033713"/>
          <p14:tracePt t="194570" x="7985125" y="3025775"/>
          <p14:tracePt t="194572" x="7977188" y="3017838"/>
          <p14:tracePt t="194572" x="7969250" y="3001963"/>
          <p14:tracePt t="194573" x="7961313" y="2994025"/>
          <p14:tracePt t="194574" x="7953375" y="2986088"/>
          <p14:tracePt t="194575" x="7945438" y="2978150"/>
          <p14:tracePt t="194576" x="7937500" y="2970213"/>
          <p14:tracePt t="194577" x="7929563" y="2962275"/>
          <p14:tracePt t="194578" x="7921625" y="2946400"/>
          <p14:tracePt t="194579" x="7913688" y="2938463"/>
          <p14:tracePt t="194580" x="7905750" y="2930525"/>
          <p14:tracePt t="194582" x="7897813" y="2924175"/>
          <p14:tracePt t="194582" x="7889875" y="2916238"/>
          <p14:tracePt t="194583" x="7874000" y="2900363"/>
          <p14:tracePt t="194585" x="7866063" y="2892425"/>
          <p14:tracePt t="194585" x="7859713" y="2884488"/>
          <p14:tracePt t="194586" x="7843838" y="2876550"/>
          <p14:tracePt t="194587" x="7835900" y="2860675"/>
          <p14:tracePt t="194588" x="7827963" y="2860675"/>
          <p14:tracePt t="194589" x="7820025" y="2844800"/>
          <p14:tracePt t="194590" x="7812088" y="2844800"/>
          <p14:tracePt t="194591" x="7804150" y="2836863"/>
          <p14:tracePt t="194592" x="7796213" y="2828925"/>
          <p14:tracePt t="194593" x="7788275" y="2820988"/>
          <p14:tracePt t="194594" x="7780338" y="2813050"/>
          <p14:tracePt t="194596" x="7772400" y="2805113"/>
          <p14:tracePt t="194597" x="7764463" y="2805113"/>
          <p14:tracePt t="194597" x="7756525" y="2798763"/>
          <p14:tracePt t="194599" x="7756525" y="2790825"/>
          <p14:tracePt t="194599" x="7748588" y="2782888"/>
          <p14:tracePt t="194600" x="7742238" y="2782888"/>
          <p14:tracePt t="194602" x="7742238" y="2774950"/>
          <p14:tracePt t="194603" x="7734300" y="2767013"/>
          <p14:tracePt t="194604" x="7726363" y="2759075"/>
          <p14:tracePt t="194605" x="7726363" y="2751138"/>
          <p14:tracePt t="194606" x="7718425" y="2751138"/>
          <p14:tracePt t="194609" x="7718425" y="2743200"/>
          <p14:tracePt t="194609" x="7710488" y="2743200"/>
          <p14:tracePt t="194610" x="7710488" y="2735263"/>
          <p14:tracePt t="194612" x="7702550" y="2735263"/>
          <p14:tracePt t="194615" x="7694613" y="2735263"/>
          <p14:tracePt t="194615" x="7694613" y="2727325"/>
          <p14:tracePt t="194617" x="7686675" y="2727325"/>
          <p14:tracePt t="194618" x="7686675" y="2719388"/>
          <p14:tracePt t="194622" x="7678738" y="2711450"/>
          <p14:tracePt t="194623" x="7678738" y="2703513"/>
          <p14:tracePt t="194626" x="7678738" y="2695575"/>
          <p14:tracePt t="194628" x="7670800" y="2695575"/>
          <p14:tracePt t="194629" x="7670800" y="2687638"/>
          <p14:tracePt t="194631" x="7662863" y="2687638"/>
          <p14:tracePt t="194634" x="7662863" y="2681288"/>
          <p14:tracePt t="194634" x="7654925" y="2681288"/>
          <p14:tracePt t="194637" x="7646988" y="2681288"/>
          <p14:tracePt t="194639" x="7639050" y="2681288"/>
          <p14:tracePt t="194643" x="7639050" y="2673350"/>
          <p14:tracePt t="194643" x="7631113" y="2673350"/>
          <p14:tracePt t="194646" x="7631113" y="2665413"/>
          <p14:tracePt t="194650" x="7631113" y="2657475"/>
          <p14:tracePt t="194653" x="7631113" y="2649538"/>
          <p14:tracePt t="194653" x="7623175" y="2649538"/>
          <p14:tracePt t="194659" x="7616825" y="2641600"/>
          <p14:tracePt t="194666" x="7608888" y="2633663"/>
          <p14:tracePt t="194673" x="7600950" y="2633663"/>
          <p14:tracePt t="194680" x="7593013" y="2633663"/>
          <p14:tracePt t="194693" x="7593013" y="2625725"/>
          <p14:tracePt t="194699" x="7585075" y="2625725"/>
          <p14:tracePt t="194706" x="7585075" y="2617788"/>
          <p14:tracePt t="194708" x="7585075" y="2609850"/>
          <p14:tracePt t="194711" x="7577138" y="2609850"/>
          <p14:tracePt t="194713" x="7577138" y="2601913"/>
          <p14:tracePt t="194716" x="7577138" y="2593975"/>
          <p14:tracePt t="194717" x="7569200" y="2593975"/>
          <p14:tracePt t="194720" x="7561263" y="2593975"/>
          <p14:tracePt t="194721" x="7561263" y="2586038"/>
          <p14:tracePt t="194723" x="7553325" y="2586038"/>
          <p14:tracePt t="194726" x="7545388" y="2578100"/>
          <p14:tracePt t="194728" x="7537450" y="2578100"/>
          <p14:tracePt t="194730" x="7537450" y="2570163"/>
          <p14:tracePt t="194734" x="7529513" y="2570163"/>
          <p14:tracePt t="194735" x="7529513" y="2562225"/>
          <p14:tracePt t="194735" x="7529513" y="2555875"/>
          <p14:tracePt t="194736" x="7521575" y="2555875"/>
          <p14:tracePt t="194740" x="7513638" y="2555875"/>
          <p14:tracePt t="194740" x="7513638" y="2547938"/>
          <p14:tracePt t="194741" x="7505700" y="2547938"/>
          <p14:tracePt t="194744" x="7497763" y="2547938"/>
          <p14:tracePt t="194745" x="7497763" y="2540000"/>
          <p14:tracePt t="194747" x="7491413" y="2540000"/>
          <p14:tracePt t="194751" x="7483475" y="2532063"/>
          <p14:tracePt t="194755" x="7475538" y="2524125"/>
          <p14:tracePt t="194757" x="7467600" y="2524125"/>
          <p14:tracePt t="194760" x="7459663" y="2524125"/>
          <p14:tracePt t="194762" x="7451725" y="2516188"/>
          <p14:tracePt t="194763" x="7443788" y="2516188"/>
          <p14:tracePt t="194764" x="7435850" y="2508250"/>
          <p14:tracePt t="194768" x="7427913" y="2508250"/>
          <p14:tracePt t="194769" x="7419975" y="2508250"/>
          <p14:tracePt t="194773" x="7412038" y="2508250"/>
          <p14:tracePt t="194776" x="7412038" y="2500313"/>
          <p14:tracePt t="194777" x="7404100" y="2500313"/>
          <p14:tracePt t="194779" x="7396163" y="2500313"/>
          <p14:tracePt t="194783" x="7388225" y="2500313"/>
          <p14:tracePt t="194785" x="7380288" y="2500313"/>
          <p14:tracePt t="194792" x="7373938" y="2500313"/>
          <p14:tracePt t="194796" x="7366000" y="2500313"/>
          <p14:tracePt t="194800" x="7358063" y="2500313"/>
          <p14:tracePt t="194804" x="7350125" y="2500313"/>
          <p14:tracePt t="194807" x="7342188" y="2500313"/>
          <p14:tracePt t="194809" x="7334250" y="2500313"/>
          <p14:tracePt t="194810" x="7326313" y="2500313"/>
          <p14:tracePt t="194811" x="7326313" y="2508250"/>
          <p14:tracePt t="194815" x="7318375" y="2508250"/>
          <p14:tracePt t="194817" x="7310438" y="2508250"/>
          <p14:tracePt t="194819" x="7310438" y="2516188"/>
          <p14:tracePt t="194819" x="7302500" y="2516188"/>
          <p14:tracePt t="194823" x="7294563" y="2516188"/>
          <p14:tracePt t="194825" x="7286625" y="2516188"/>
          <p14:tracePt t="194830" x="7278688" y="2524125"/>
          <p14:tracePt t="194847" x="7240588" y="2586038"/>
          <p14:tracePt t="194848" x="7240588" y="2593975"/>
          <p14:tracePt t="194849" x="7240588" y="2601913"/>
          <p14:tracePt t="194852" x="7232650" y="2609850"/>
          <p14:tracePt t="194854" x="7232650" y="2617788"/>
          <p14:tracePt t="194855" x="7232650" y="2625725"/>
          <p14:tracePt t="194856" x="7232650" y="2633663"/>
          <p14:tracePt t="194857" x="7224713" y="2633663"/>
          <p14:tracePt t="194858" x="7224713" y="2641600"/>
          <p14:tracePt t="194859" x="7224713" y="2649538"/>
          <p14:tracePt t="194860" x="7224713" y="2657475"/>
          <p14:tracePt t="194863" x="7224713" y="2665413"/>
          <p14:tracePt t="194864" x="7216775" y="2665413"/>
          <p14:tracePt t="194864" x="7216775" y="2673350"/>
          <p14:tracePt t="194866" x="7216775" y="2681288"/>
          <p14:tracePt t="194868" x="7216775" y="2687638"/>
          <p14:tracePt t="194869" x="7216775" y="2695575"/>
          <p14:tracePt t="194870" x="7216775" y="2703513"/>
          <p14:tracePt t="194873" x="7216775" y="2711450"/>
          <p14:tracePt t="194876" x="7216775" y="2719388"/>
          <p14:tracePt t="194878" x="7216775" y="2727325"/>
          <p14:tracePt t="194880" x="7216775" y="2735263"/>
          <p14:tracePt t="194883" x="7216775" y="2743200"/>
          <p14:tracePt t="194886" x="7216775" y="2751138"/>
          <p14:tracePt t="194889" x="7216775" y="2759075"/>
          <p14:tracePt t="194894" x="7216775" y="2767013"/>
          <p14:tracePt t="194897" x="7216775" y="2774950"/>
          <p14:tracePt t="194901" x="7216775" y="2782888"/>
          <p14:tracePt t="194906" x="7224713" y="2790825"/>
          <p14:tracePt t="194909" x="7224713" y="2798763"/>
          <p14:tracePt t="194915" x="7224713" y="2805113"/>
          <p14:tracePt t="194916" x="7232650" y="2813050"/>
          <p14:tracePt t="194922" x="7240588" y="2820988"/>
          <p14:tracePt t="194923" x="7248525" y="2820988"/>
          <p14:tracePt t="194925" x="7254875" y="2828925"/>
          <p14:tracePt t="194928" x="7262813" y="2828925"/>
          <p14:tracePt t="194930" x="7270750" y="2836863"/>
          <p14:tracePt t="194933" x="7278688" y="2836863"/>
          <p14:tracePt t="194934" x="7286625" y="2836863"/>
          <p14:tracePt t="194935" x="7294563" y="2844800"/>
          <p14:tracePt t="194938" x="7302500" y="2852738"/>
          <p14:tracePt t="194940" x="7310438" y="2852738"/>
          <p14:tracePt t="194941" x="7318375" y="2860675"/>
          <p14:tracePt t="194943" x="7326313" y="2868613"/>
          <p14:tracePt t="194944" x="7334250" y="2868613"/>
          <p14:tracePt t="194946" x="7342188" y="2868613"/>
          <p14:tracePt t="194947" x="7350125" y="2868613"/>
          <p14:tracePt t="194948" x="7358063" y="2876550"/>
          <p14:tracePt t="194949" x="7366000" y="2876550"/>
          <p14:tracePt t="194951" x="7373938" y="2884488"/>
          <p14:tracePt t="194953" x="7380288" y="2884488"/>
          <p14:tracePt t="194954" x="7388225" y="2884488"/>
          <p14:tracePt t="194956" x="7396163" y="2884488"/>
          <p14:tracePt t="194956" x="7404100" y="2892425"/>
          <p14:tracePt t="194958" x="7412038" y="2892425"/>
          <p14:tracePt t="194959" x="7419975" y="2900363"/>
          <p14:tracePt t="194962" x="7427913" y="2900363"/>
          <p14:tracePt t="194963" x="7435850" y="2900363"/>
          <p14:tracePt t="194965" x="7443788" y="2908300"/>
          <p14:tracePt t="194965" x="7451725" y="2908300"/>
          <p14:tracePt t="194968" x="7459663" y="2908300"/>
          <p14:tracePt t="194969" x="7467600" y="2908300"/>
          <p14:tracePt t="194972" x="7475538" y="2908300"/>
          <p14:tracePt t="194973" x="7483475" y="2908300"/>
          <p14:tracePt t="194974" x="7491413" y="2908300"/>
          <p14:tracePt t="194976" x="7497763" y="2908300"/>
          <p14:tracePt t="194980" x="7505700" y="2908300"/>
          <p14:tracePt t="194981" x="7513638" y="2908300"/>
          <p14:tracePt t="194983" x="7521575" y="2908300"/>
          <p14:tracePt t="194985" x="7529513" y="2908300"/>
          <p14:tracePt t="194989" x="7537450" y="2908300"/>
          <p14:tracePt t="194989" x="7545388" y="2908300"/>
          <p14:tracePt t="194991" x="7553325" y="2908300"/>
          <p14:tracePt t="194994" x="7561263" y="2908300"/>
          <p14:tracePt t="194997" x="7569200" y="2908300"/>
          <p14:tracePt t="195000" x="7577138" y="2908300"/>
          <p14:tracePt t="195001" x="7585075" y="2908300"/>
          <p14:tracePt t="195003" x="7585075" y="2900363"/>
          <p14:tracePt t="195003" x="7593013" y="2900363"/>
          <p14:tracePt t="195004" x="7600950" y="2900363"/>
          <p14:tracePt t="195008" x="7608888" y="2900363"/>
          <p14:tracePt t="195010" x="7616825" y="2892425"/>
          <p14:tracePt t="195013" x="7623175" y="2892425"/>
          <p14:tracePt t="195016" x="7631113" y="2892425"/>
          <p14:tracePt t="195016" x="7639050" y="2892425"/>
          <p14:tracePt t="195020" x="7646988" y="2884488"/>
          <p14:tracePt t="195021" x="7654925" y="2884488"/>
          <p14:tracePt t="195025" x="7662863" y="2876550"/>
          <p14:tracePt t="195028" x="7670800" y="2876550"/>
          <p14:tracePt t="195031" x="7670800" y="2868613"/>
          <p14:tracePt t="195033" x="7678738" y="2868613"/>
          <p14:tracePt t="195036" x="7686675" y="2860675"/>
          <p14:tracePt t="195040" x="7686675" y="2852738"/>
          <p14:tracePt t="195041" x="7694613" y="2852738"/>
          <p14:tracePt t="195042" x="7694613" y="2844800"/>
          <p14:tracePt t="195048" x="7694613" y="2836863"/>
          <p14:tracePt t="195051" x="7694613" y="2828925"/>
          <p14:tracePt t="195054" x="7694613" y="2820988"/>
          <p14:tracePt t="195056" x="7702550" y="2820988"/>
          <p14:tracePt t="195056" x="7702550" y="2813050"/>
          <p14:tracePt t="195057" x="7702550" y="2805113"/>
          <p14:tracePt t="195061" x="7702550" y="2798763"/>
          <p14:tracePt t="195063" x="7702550" y="2790825"/>
          <p14:tracePt t="195066" x="7702550" y="2782888"/>
          <p14:tracePt t="195068" x="7702550" y="2774950"/>
          <p14:tracePt t="195069" x="7702550" y="2767013"/>
          <p14:tracePt t="195071" x="7702550" y="2759075"/>
          <p14:tracePt t="195073" x="7702550" y="2751138"/>
          <p14:tracePt t="195074" x="7702550" y="2743200"/>
          <p14:tracePt t="195076" x="7702550" y="2735263"/>
          <p14:tracePt t="195078" x="7702550" y="2727325"/>
          <p14:tracePt t="195079" x="7702550" y="2719388"/>
          <p14:tracePt t="195082" x="7694613" y="2711450"/>
          <p14:tracePt t="195083" x="7694613" y="2703513"/>
          <p14:tracePt t="195085" x="7694613" y="2695575"/>
          <p14:tracePt t="195085" x="7686675" y="2695575"/>
          <p14:tracePt t="195086" x="7686675" y="2687638"/>
          <p14:tracePt t="195088" x="7678738" y="2681288"/>
          <p14:tracePt t="195089" x="7678738" y="2673350"/>
          <p14:tracePt t="195091" x="7678738" y="2665413"/>
          <p14:tracePt t="195092" x="7678738" y="2657475"/>
          <p14:tracePt t="195094" x="7670800" y="2649538"/>
          <p14:tracePt t="195097" x="7670800" y="2641600"/>
          <p14:tracePt t="195098" x="7662863" y="2633663"/>
          <p14:tracePt t="195099" x="7662863" y="2625725"/>
          <p14:tracePt t="195101" x="7662863" y="2617788"/>
          <p14:tracePt t="195103" x="7654925" y="2617788"/>
          <p14:tracePt t="195104" x="7654925" y="2609850"/>
          <p14:tracePt t="195104" x="7646988" y="2609850"/>
          <p14:tracePt t="195105" x="7646988" y="2601913"/>
          <p14:tracePt t="195106" x="7646988" y="2593975"/>
          <p14:tracePt t="195107" x="7639050" y="2593975"/>
          <p14:tracePt t="195109" x="7631113" y="2586038"/>
          <p14:tracePt t="195110" x="7631113" y="2578100"/>
          <p14:tracePt t="195114" x="7623175" y="2570163"/>
          <p14:tracePt t="195115" x="7623175" y="2562225"/>
          <p14:tracePt t="195118" x="7616825" y="2555875"/>
          <p14:tracePt t="195119" x="7608888" y="2555875"/>
          <p14:tracePt t="195121" x="7608888" y="2547938"/>
          <p14:tracePt t="195121" x="7600950" y="2547938"/>
          <p14:tracePt t="195122" x="7600950" y="2540000"/>
          <p14:tracePt t="195123" x="7593013" y="2540000"/>
          <p14:tracePt t="195126" x="7585075" y="2532063"/>
          <p14:tracePt t="195126" x="7585075" y="2524125"/>
          <p14:tracePt t="195127" x="7577138" y="2524125"/>
          <p14:tracePt t="195130" x="7569200" y="2516188"/>
          <p14:tracePt t="195131" x="7561263" y="2508250"/>
          <p14:tracePt t="195134" x="7553325" y="2508250"/>
          <p14:tracePt t="195134" x="7553325" y="2500313"/>
          <p14:tracePt t="195135" x="7545388" y="2500313"/>
          <p14:tracePt t="195136" x="7537450" y="2500313"/>
          <p14:tracePt t="195138" x="7537450" y="2492375"/>
          <p14:tracePt t="195138" x="7529513" y="2492375"/>
          <p14:tracePt t="195139" x="7521575" y="2484438"/>
          <p14:tracePt t="195142" x="7513638" y="2484438"/>
          <p14:tracePt t="195143" x="7505700" y="2476500"/>
          <p14:tracePt t="195146" x="7497763" y="2468563"/>
          <p14:tracePt t="195147" x="7491413" y="2468563"/>
          <p14:tracePt t="195148" x="7483475" y="2468563"/>
          <p14:tracePt t="195149" x="7483475" y="2460625"/>
          <p14:tracePt t="195151" x="7475538" y="2452688"/>
          <p14:tracePt t="195152" x="7467600" y="2452688"/>
          <p14:tracePt t="195155" x="7459663" y="2452688"/>
          <p14:tracePt t="195156" x="7451725" y="2452688"/>
          <p14:tracePt t="195156" x="7451725" y="2444750"/>
          <p14:tracePt t="195159" x="7443788" y="2444750"/>
          <p14:tracePt t="195159" x="7435850" y="2436813"/>
          <p14:tracePt t="195161" x="7427913" y="2436813"/>
          <p14:tracePt t="195163" x="7427913" y="2430463"/>
          <p14:tracePt t="195166" x="7419975" y="2430463"/>
          <p14:tracePt t="195168" x="7412038" y="2430463"/>
          <p14:tracePt t="195171" x="7404100" y="2430463"/>
          <p14:tracePt t="195173" x="7396163" y="2430463"/>
          <p14:tracePt t="195173" x="7396163" y="2422525"/>
          <p14:tracePt t="195176" x="7388225" y="2422525"/>
          <p14:tracePt t="195177" x="7380288" y="2422525"/>
          <p14:tracePt t="195180" x="7380288" y="2414588"/>
          <p14:tracePt t="195181" x="7373938" y="2414588"/>
          <p14:tracePt t="195187" x="7366000" y="2414588"/>
          <p14:tracePt t="195191" x="7358063" y="2414588"/>
          <p14:tracePt t="195196" x="7350125" y="2414588"/>
          <p14:tracePt t="195199" x="7342188" y="2414588"/>
          <p14:tracePt t="195202" x="7334250" y="2414588"/>
          <p14:tracePt t="195205" x="7326313" y="2414588"/>
          <p14:tracePt t="195209" x="7318375" y="2414588"/>
          <p14:tracePt t="195213" x="7310438" y="2414588"/>
          <p14:tracePt t="195217" x="7302500" y="2414588"/>
          <p14:tracePt t="195221" x="7294563" y="2414588"/>
          <p14:tracePt t="195223" x="7286625" y="2414588"/>
          <p14:tracePt t="195227" x="7278688" y="2414588"/>
          <p14:tracePt t="195229" x="7270750" y="2414588"/>
          <p14:tracePt t="195230" x="7270750" y="2422525"/>
          <p14:tracePt t="195233" x="7262813" y="2422525"/>
          <p14:tracePt t="195233" x="7254875" y="2422525"/>
          <p14:tracePt t="195237" x="7248525" y="2422525"/>
          <p14:tracePt t="195239" x="7240588" y="2422525"/>
          <p14:tracePt t="195242" x="7232650" y="2422525"/>
          <p14:tracePt t="195247" x="7224713" y="2430463"/>
          <p14:tracePt t="195249" x="7216775" y="2430463"/>
          <p14:tracePt t="195252" x="7208838" y="2436813"/>
          <p14:tracePt t="195253" x="7200900" y="2436813"/>
          <p14:tracePt t="195256" x="7192963" y="2436813"/>
          <p14:tracePt t="195258" x="7185025" y="2436813"/>
          <p14:tracePt t="195261" x="7177088" y="2436813"/>
          <p14:tracePt t="195263" x="7169150" y="2444750"/>
          <p14:tracePt t="195266" x="7161213" y="2444750"/>
          <p14:tracePt t="195269" x="7153275" y="2444750"/>
          <p14:tracePt t="195269" x="7153275" y="2452688"/>
          <p14:tracePt t="195270" x="7145338" y="2452688"/>
          <p14:tracePt t="195273" x="7137400" y="2460625"/>
          <p14:tracePt t="195276" x="7131050" y="2460625"/>
          <p14:tracePt t="195276" x="7131050" y="2468563"/>
          <p14:tracePt t="195280" x="7123113" y="2476500"/>
          <p14:tracePt t="195283" x="7115175" y="2484438"/>
          <p14:tracePt t="195285" x="7115175" y="2492375"/>
          <p14:tracePt t="195285" x="7107238" y="2492375"/>
          <p14:tracePt t="195288" x="7107238" y="2500313"/>
          <p14:tracePt t="195290" x="7099300" y="2508250"/>
          <p14:tracePt t="195292" x="7091363" y="2516188"/>
          <p14:tracePt t="195296" x="7091363" y="2524125"/>
          <p14:tracePt t="195299" x="7091363" y="2532063"/>
          <p14:tracePt t="195299" x="7083425" y="2532063"/>
          <p14:tracePt t="195301" x="7083425" y="2540000"/>
          <p14:tracePt t="195302" x="7083425" y="2547938"/>
          <p14:tracePt t="195305" x="7083425" y="2555875"/>
          <p14:tracePt t="195307" x="7083425" y="2562225"/>
          <p14:tracePt t="195309" x="7083425" y="2570163"/>
          <p14:tracePt t="195311" x="7083425" y="2578100"/>
          <p14:tracePt t="195313" x="7083425" y="2586038"/>
          <p14:tracePt t="195314" x="7075488" y="2586038"/>
          <p14:tracePt t="195314" x="7075488" y="2593975"/>
          <p14:tracePt t="195316" x="7075488" y="2601913"/>
          <p14:tracePt t="195318" x="7075488" y="2609850"/>
          <p14:tracePt t="195319" x="7075488" y="2617788"/>
          <p14:tracePt t="195321" x="7075488" y="2625725"/>
          <p14:tracePt t="195321" x="7075488" y="2633663"/>
          <p14:tracePt t="195324" x="7075488" y="2641600"/>
          <p14:tracePt t="195324" x="7075488" y="2649538"/>
          <p14:tracePt t="195325" x="7075488" y="2657475"/>
          <p14:tracePt t="195328" x="7075488" y="2665413"/>
          <p14:tracePt t="195328" x="7075488" y="2673350"/>
          <p14:tracePt t="195330" x="7075488" y="2681288"/>
          <p14:tracePt t="195331" x="7075488" y="2687638"/>
          <p14:tracePt t="195334" x="7075488" y="2695575"/>
          <p14:tracePt t="195334" x="7083425" y="2703513"/>
          <p14:tracePt t="195336" x="7083425" y="2711450"/>
          <p14:tracePt t="195337" x="7083425" y="2719388"/>
          <p14:tracePt t="195338" x="7083425" y="2727325"/>
          <p14:tracePt t="195341" x="7091363" y="2735263"/>
          <p14:tracePt t="195343" x="7091363" y="2743200"/>
          <p14:tracePt t="195343" x="7099300" y="2751138"/>
          <p14:tracePt t="195346" x="7099300" y="2759075"/>
          <p14:tracePt t="195347" x="7099300" y="2767013"/>
          <p14:tracePt t="195349" x="7107238" y="2767013"/>
          <p14:tracePt t="195351" x="7107238" y="2774950"/>
          <p14:tracePt t="195353" x="7107238" y="2782888"/>
          <p14:tracePt t="195354" x="7115175" y="2782888"/>
          <p14:tracePt t="195354" x="7115175" y="2790825"/>
          <p14:tracePt t="195357" x="7115175" y="2798763"/>
          <p14:tracePt t="195357" x="7123113" y="2798763"/>
          <p14:tracePt t="195361" x="7123113" y="2805113"/>
          <p14:tracePt t="195363" x="7123113" y="2813050"/>
          <p14:tracePt t="195367" x="7131050" y="2813050"/>
          <p14:tracePt t="195367" x="7131050" y="2820988"/>
          <p14:tracePt t="195368" x="7137400" y="2820988"/>
          <p14:tracePt t="195369" x="7137400" y="2828925"/>
          <p14:tracePt t="195371" x="7145338" y="2836863"/>
          <p14:tracePt t="195374" x="7153275" y="2844800"/>
          <p14:tracePt t="195376" x="7161213" y="2852738"/>
          <p14:tracePt t="195377" x="7169150" y="2860675"/>
          <p14:tracePt t="195380" x="7169150" y="2868613"/>
          <p14:tracePt t="195380" x="7177088" y="2868613"/>
          <p14:tracePt t="195383" x="7185025" y="2868613"/>
          <p14:tracePt t="195383" x="7192963" y="2876550"/>
          <p14:tracePt t="195385" x="7200900" y="2884488"/>
          <p14:tracePt t="195386" x="7208838" y="2884488"/>
          <p14:tracePt t="195387" x="7208838" y="2892425"/>
          <p14:tracePt t="195389" x="7216775" y="2892425"/>
          <p14:tracePt t="195389" x="7224713" y="2900363"/>
          <p14:tracePt t="195391" x="7232650" y="2908300"/>
          <p14:tracePt t="195394" x="7240588" y="2908300"/>
          <p14:tracePt t="195394" x="7248525" y="2908300"/>
          <p14:tracePt t="195396" x="7248525" y="2916238"/>
          <p14:tracePt t="195397" x="7254875" y="2916238"/>
          <p14:tracePt t="195397" x="7262813" y="2916238"/>
          <p14:tracePt t="195399" x="7270750" y="2916238"/>
          <p14:tracePt t="195400" x="7278688" y="2924175"/>
          <p14:tracePt t="195403" x="7286625" y="2924175"/>
          <p14:tracePt t="195403" x="7294563" y="2924175"/>
          <p14:tracePt t="195404" x="7294563" y="2930525"/>
          <p14:tracePt t="195406" x="7302500" y="2930525"/>
          <p14:tracePt t="195408" x="7310438" y="2930525"/>
          <p14:tracePt t="195408" x="7318375" y="2938463"/>
          <p14:tracePt t="195410" x="7326313" y="2938463"/>
          <p14:tracePt t="195413" x="7334250" y="2938463"/>
          <p14:tracePt t="195415" x="7342188" y="2938463"/>
          <p14:tracePt t="195416" x="7350125" y="2946400"/>
          <p14:tracePt t="195417" x="7358063" y="2946400"/>
          <p14:tracePt t="195419" x="7366000" y="2946400"/>
          <p14:tracePt t="195423" x="7373938" y="2946400"/>
          <p14:tracePt t="195424" x="7380288" y="2946400"/>
          <p14:tracePt t="195426" x="7388225" y="2946400"/>
          <p14:tracePt t="195428" x="7396163" y="2946400"/>
          <p14:tracePt t="195429" x="7404100" y="2946400"/>
          <p14:tracePt t="195431" x="7412038" y="2946400"/>
          <p14:tracePt t="195433" x="7419975" y="2946400"/>
          <p14:tracePt t="195433" x="7427913" y="2946400"/>
          <p14:tracePt t="195435" x="7435850" y="2946400"/>
          <p14:tracePt t="195436" x="7443788" y="2946400"/>
          <p14:tracePt t="195438" x="7451725" y="2946400"/>
          <p14:tracePt t="195439" x="7459663" y="2946400"/>
          <p14:tracePt t="195441" x="7467600" y="2946400"/>
          <p14:tracePt t="195443" x="7475538" y="2946400"/>
          <p14:tracePt t="195444" x="7483475" y="2946400"/>
          <p14:tracePt t="195446" x="7491413" y="2946400"/>
          <p14:tracePt t="195447" x="7497763" y="2938463"/>
          <p14:tracePt t="195449" x="7505700" y="2938463"/>
          <p14:tracePt t="195449" x="7513638" y="2938463"/>
          <p14:tracePt t="195450" x="7513638" y="2930525"/>
          <p14:tracePt t="195451" x="7521575" y="2930525"/>
          <p14:tracePt t="195453" x="7529513" y="2930525"/>
          <p14:tracePt t="195456" x="7537450" y="2930525"/>
          <p14:tracePt t="195457" x="7545388" y="2930525"/>
          <p14:tracePt t="195458" x="7553325" y="2930525"/>
          <p14:tracePt t="195459" x="7561263" y="2930525"/>
          <p14:tracePt t="195462" x="7569200" y="2924175"/>
          <p14:tracePt t="195463" x="7577138" y="2924175"/>
          <p14:tracePt t="195465" x="7585075" y="2924175"/>
          <p14:tracePt t="195465" x="7585075" y="2916238"/>
          <p14:tracePt t="195466" x="7593013" y="2916238"/>
          <p14:tracePt t="195467" x="7600950" y="2916238"/>
          <p14:tracePt t="195469" x="7600950" y="2908300"/>
          <p14:tracePt t="195470" x="7608888" y="2908300"/>
          <p14:tracePt t="195471" x="7608888" y="2900363"/>
          <p14:tracePt t="195473" x="7616825" y="2900363"/>
          <p14:tracePt t="195476" x="7623175" y="2892425"/>
          <p14:tracePt t="195479" x="7631113" y="2892425"/>
          <p14:tracePt t="195480" x="7631113" y="2884488"/>
          <p14:tracePt t="195480" x="7639050" y="2884488"/>
          <p14:tracePt t="195483" x="7639050" y="2876550"/>
          <p14:tracePt t="195483" x="7646988" y="2876550"/>
          <p14:tracePt t="195484" x="7646988" y="2868613"/>
          <p14:tracePt t="195485" x="7654925" y="2868613"/>
          <p14:tracePt t="195486" x="7654925" y="2860675"/>
          <p14:tracePt t="195489" x="7654925" y="2852738"/>
          <p14:tracePt t="195489" x="7662863" y="2852738"/>
          <p14:tracePt t="195490" x="7662863" y="2844800"/>
          <p14:tracePt t="195493" x="7662863" y="2836863"/>
          <p14:tracePt t="195494" x="7670800" y="2836863"/>
          <p14:tracePt t="195496" x="7670800" y="2828925"/>
          <p14:tracePt t="195497" x="7678738" y="2820988"/>
          <p14:tracePt t="195499" x="7686675" y="2813050"/>
          <p14:tracePt t="195501" x="7694613" y="2805113"/>
          <p14:tracePt t="195503" x="7694613" y="2798763"/>
          <p14:tracePt t="195505" x="7694613" y="2790825"/>
          <p14:tracePt t="195506" x="7702550" y="2790825"/>
          <p14:tracePt t="195507" x="7702550" y="2782888"/>
          <p14:tracePt t="195509" x="7702550" y="2774950"/>
          <p14:tracePt t="195510" x="7702550" y="2767013"/>
          <p14:tracePt t="195512" x="7710488" y="2767013"/>
          <p14:tracePt t="195513" x="7710488" y="2759075"/>
          <p14:tracePt t="195514" x="7710488" y="2751138"/>
          <p14:tracePt t="195516" x="7710488" y="2743200"/>
          <p14:tracePt t="195517" x="7710488" y="2735263"/>
          <p14:tracePt t="195519" x="7710488" y="2727325"/>
          <p14:tracePt t="195521" x="7718425" y="2719388"/>
          <p14:tracePt t="195523" x="7718425" y="2711450"/>
          <p14:tracePt t="195526" x="7718425" y="2703513"/>
          <p14:tracePt t="195527" x="7718425" y="2695575"/>
          <p14:tracePt t="195530" x="7718425" y="2687638"/>
          <p14:tracePt t="195531" x="7718425" y="2681288"/>
          <p14:tracePt t="195533" x="7718425" y="2673350"/>
          <p14:tracePt t="195535" x="7718425" y="2665413"/>
          <p14:tracePt t="195537" x="7718425" y="2657475"/>
          <p14:tracePt t="195539" x="7718425" y="2649538"/>
          <p14:tracePt t="195541" x="7718425" y="2641600"/>
          <p14:tracePt t="195544" x="7718425" y="2633663"/>
          <p14:tracePt t="195544" x="7718425" y="2625725"/>
          <p14:tracePt t="195547" x="7718425" y="2617788"/>
          <p14:tracePt t="195548" x="7718425" y="2609850"/>
          <p14:tracePt t="195551" x="7718425" y="2601913"/>
          <p14:tracePt t="195552" x="7718425" y="2593975"/>
          <p14:tracePt t="195555" x="7718425" y="2586038"/>
          <p14:tracePt t="195557" x="7718425" y="2578100"/>
          <p14:tracePt t="195558" x="7710488" y="2578100"/>
          <p14:tracePt t="195558" x="7710488" y="2570163"/>
          <p14:tracePt t="195560" x="7702550" y="2562225"/>
          <p14:tracePt t="195562" x="7702550" y="2555875"/>
          <p14:tracePt t="195563" x="7694613" y="2547938"/>
          <p14:tracePt t="195564" x="7694613" y="2540000"/>
          <p14:tracePt t="195567" x="7686675" y="2532063"/>
          <p14:tracePt t="195568" x="7678738" y="2524125"/>
          <p14:tracePt t="195570" x="7678738" y="2516188"/>
          <p14:tracePt t="195572" x="7678738" y="2508250"/>
          <p14:tracePt t="195573" x="7670800" y="2500313"/>
          <p14:tracePt t="195575" x="7670800" y="2492375"/>
          <p14:tracePt t="195577" x="7662863" y="2492375"/>
          <p14:tracePt t="195578" x="7662863" y="2484438"/>
          <p14:tracePt t="195582" x="7662863" y="2476500"/>
          <p14:tracePt t="195583" x="7654925" y="2476500"/>
          <p14:tracePt t="195584" x="7654925" y="2468563"/>
          <p14:tracePt t="195585" x="7646988" y="2468563"/>
          <p14:tracePt t="195587" x="7646988" y="2460625"/>
          <p14:tracePt t="195588" x="7646988" y="2452688"/>
          <p14:tracePt t="195589" x="7639050" y="2452688"/>
          <p14:tracePt t="195591" x="7639050" y="2444750"/>
          <p14:tracePt t="195593" x="7631113" y="2444750"/>
          <p14:tracePt t="195596" x="7631113" y="2436813"/>
          <p14:tracePt t="195600" x="7631113" y="2430463"/>
          <p14:tracePt t="195601" x="7623175" y="2430463"/>
          <p14:tracePt t="195612" x="7623175" y="2422525"/>
          <p14:tracePt t="195617" x="7616825" y="2422525"/>
          <p14:tracePt t="195627" x="7608888" y="2414588"/>
          <p14:tracePt t="195634" x="7600950" y="2414588"/>
          <p14:tracePt t="195637" x="7593013" y="2414588"/>
          <p14:tracePt t="195637" x="7593013" y="2406650"/>
          <p14:tracePt t="195643" x="7585075" y="2406650"/>
          <p14:tracePt t="195646" x="7577138" y="2406650"/>
          <p14:tracePt t="195651" x="7569200" y="2406650"/>
          <p14:tracePt t="195651" x="7569200" y="2398713"/>
          <p14:tracePt t="195655" x="7561263" y="2398713"/>
          <p14:tracePt t="195660" x="7553325" y="2398713"/>
          <p14:tracePt t="195663" x="7545388" y="2398713"/>
          <p14:tracePt t="195665" x="7537450" y="2398713"/>
          <p14:tracePt t="195668" x="7537450" y="2390775"/>
          <p14:tracePt t="195669" x="7529513" y="2390775"/>
          <p14:tracePt t="195673" x="7521575" y="2390775"/>
          <p14:tracePt t="195678" x="7513638" y="2390775"/>
          <p14:tracePt t="195680" x="7505700" y="2390775"/>
          <p14:tracePt t="195683" x="7497763" y="2390775"/>
          <p14:tracePt t="195686" x="7491413" y="2390775"/>
          <p14:tracePt t="195689" x="7483475" y="2390775"/>
          <p14:tracePt t="195693" x="7475538" y="2390775"/>
          <p14:tracePt t="195696" x="7467600" y="2390775"/>
          <p14:tracePt t="195699" x="7459663" y="2390775"/>
          <p14:tracePt t="195701" x="7451725" y="2390775"/>
          <p14:tracePt t="195704" x="7443788" y="2390775"/>
          <p14:tracePt t="195706" x="7435850" y="2390775"/>
          <p14:tracePt t="195709" x="7427913" y="2390775"/>
          <p14:tracePt t="195712" x="7419975" y="2390775"/>
          <p14:tracePt t="195713" x="7419975" y="2398713"/>
          <p14:tracePt t="195714" x="7412038" y="2398713"/>
          <p14:tracePt t="195718" x="7404100" y="2398713"/>
          <p14:tracePt t="195719" x="7396163" y="2398713"/>
          <p14:tracePt t="195722" x="7388225" y="2406650"/>
          <p14:tracePt t="195723" x="7380288" y="2406650"/>
          <p14:tracePt t="195728" x="7373938" y="2406650"/>
          <p14:tracePt t="195730" x="7366000" y="2414588"/>
          <p14:tracePt t="195734" x="7358063" y="2414588"/>
          <p14:tracePt t="195734" x="7358063" y="2422525"/>
          <p14:tracePt t="195737" x="7350125" y="2422525"/>
          <p14:tracePt t="195737" x="7342188" y="2422525"/>
          <p14:tracePt t="195742" x="7334250" y="2422525"/>
          <p14:tracePt t="195746" x="7326313" y="2422525"/>
          <p14:tracePt t="195749" x="7326313" y="2430463"/>
          <p14:tracePt t="195750" x="7318375" y="2430463"/>
          <p14:tracePt t="195753" x="7318375" y="2436813"/>
          <p14:tracePt t="195754" x="7310438" y="2436813"/>
          <p14:tracePt t="195759" x="7302500" y="2436813"/>
          <p14:tracePt t="195759" x="7302500" y="2444750"/>
          <p14:tracePt t="195763" x="7294563" y="2444750"/>
          <p14:tracePt t="195767" x="7286625" y="2452688"/>
          <p14:tracePt t="195772" x="7286625" y="2460625"/>
          <p14:tracePt t="195774" x="7278688" y="2460625"/>
          <p14:tracePt t="195796" x="7278688" y="2468563"/>
          <p14:tracePt t="195864" x="7270750" y="2468563"/>
          <p14:tracePt t="195869" x="7270750" y="2476500"/>
          <p14:tracePt t="195873" x="7262813" y="2484438"/>
          <p14:tracePt t="195875" x="7262813" y="2492375"/>
          <p14:tracePt t="195877" x="7254875" y="2492375"/>
          <p14:tracePt t="195878" x="7254875" y="2500313"/>
          <p14:tracePt t="195880" x="7254875" y="2508250"/>
          <p14:tracePt t="195883" x="7248525" y="2516188"/>
          <p14:tracePt t="195888" x="7248525" y="2524125"/>
          <p14:tracePt t="195892" x="7248525" y="2532063"/>
          <p14:tracePt t="195897" x="7248525" y="2540000"/>
          <p14:tracePt t="195899" x="7248525" y="2547938"/>
          <p14:tracePt t="195903" x="7248525" y="2555875"/>
          <p14:tracePt t="195906" x="7248525" y="2562225"/>
          <p14:tracePt t="195911" x="7248525" y="2570163"/>
          <p14:tracePt t="195917" x="7254875" y="2578100"/>
          <p14:tracePt t="195920" x="7262813" y="2578100"/>
          <p14:tracePt t="195921" x="7262813" y="2586038"/>
          <p14:tracePt t="195927" x="7270750" y="2586038"/>
          <p14:tracePt t="195927" x="7270750" y="2593975"/>
          <p14:tracePt t="195930" x="7270750" y="2601913"/>
          <p14:tracePt t="195934" x="7278688" y="2601913"/>
          <p14:tracePt t="195935" x="7278688" y="2609850"/>
          <p14:tracePt t="195940" x="7278688" y="2617788"/>
          <p14:tracePt t="195941" x="7286625" y="2617788"/>
          <p14:tracePt t="195945" x="7294563" y="2617788"/>
          <p14:tracePt t="195947" x="7294563" y="2625725"/>
          <p14:tracePt t="195949" x="7302500" y="2625725"/>
          <p14:tracePt t="195954" x="7310438" y="2625725"/>
          <p14:tracePt t="195957" x="7318375" y="2625725"/>
          <p14:tracePt t="195958" x="7318375" y="2633663"/>
          <p14:tracePt t="195970" x="7326313" y="2633663"/>
          <p14:tracePt t="195971" x="7326313" y="2641600"/>
          <p14:tracePt t="195973" x="7334250" y="2641600"/>
          <p14:tracePt t="195979" x="7342188" y="2641600"/>
          <p14:tracePt t="195982" x="7350125" y="2641600"/>
          <p14:tracePt t="195987" x="7358063" y="2641600"/>
          <p14:tracePt t="195991" x="7366000" y="2641600"/>
          <p14:tracePt t="195998" x="7373938" y="2641600"/>
          <p14:tracePt t="196002" x="7380288" y="2649538"/>
          <p14:tracePt t="196003" x="7388225" y="2649538"/>
          <p14:tracePt t="196007" x="7396163" y="2649538"/>
          <p14:tracePt t="196010" x="7404100" y="2649538"/>
          <p14:tracePt t="196014" x="7412038" y="2649538"/>
          <p14:tracePt t="196018" x="7419975" y="2649538"/>
          <p14:tracePt t="196022" x="7427913" y="2649538"/>
          <p14:tracePt t="196026" x="7435850" y="2649538"/>
          <p14:tracePt t="196028" x="7443788" y="2649538"/>
          <p14:tracePt t="196033" x="7451725" y="2649538"/>
          <p14:tracePt t="196035" x="7459663" y="2649538"/>
          <p14:tracePt t="196042" x="7467600" y="2649538"/>
          <p14:tracePt t="196047" x="7475538" y="2649538"/>
          <p14:tracePt t="196054" x="7483475" y="2649538"/>
          <p14:tracePt t="196058" x="7491413" y="2649538"/>
          <p14:tracePt t="196069" x="7497763" y="2649538"/>
          <p14:tracePt t="196076" x="7505700" y="2649538"/>
          <p14:tracePt t="196084" x="7513638" y="2649538"/>
          <p14:tracePt t="196096" x="7521575" y="2649538"/>
          <p14:tracePt t="196102" x="7529513" y="2649538"/>
          <p14:tracePt t="196113" x="7537450" y="2649538"/>
          <p14:tracePt t="196119" x="7545388" y="2649538"/>
          <p14:tracePt t="196123" x="7545388" y="2641600"/>
          <p14:tracePt t="196129" x="7553325" y="2641600"/>
          <p14:tracePt t="196134" x="7561263" y="2641600"/>
          <p14:tracePt t="196137" x="7561263" y="2633663"/>
          <p14:tracePt t="196147" x="7569200" y="2625725"/>
          <p14:tracePt t="196160" x="7577138" y="2625725"/>
          <p14:tracePt t="196163" x="7577138" y="2617788"/>
          <p14:tracePt t="196169" x="7585075" y="2617788"/>
          <p14:tracePt t="196173" x="7585075" y="2609850"/>
          <p14:tracePt t="196192" x="7585075" y="2601913"/>
          <p14:tracePt t="196197" x="7585075" y="2593975"/>
          <p14:tracePt t="196204" x="7585075" y="2586038"/>
          <p14:tracePt t="196211" x="7585075" y="2578100"/>
          <p14:tracePt t="196216" x="7585075" y="2570163"/>
          <p14:tracePt t="196220" x="7585075" y="2562225"/>
          <p14:tracePt t="196223" x="7577138" y="2555875"/>
          <p14:tracePt t="196227" x="7577138" y="2547938"/>
          <p14:tracePt t="196230" x="7577138" y="2540000"/>
          <p14:tracePt t="196232" x="7569200" y="2540000"/>
          <p14:tracePt t="196235" x="7569200" y="2532063"/>
          <p14:tracePt t="196239" x="7561263" y="2524125"/>
          <p14:tracePt t="196243" x="7561263" y="2516188"/>
          <p14:tracePt t="196243" x="7553325" y="2516188"/>
          <p14:tracePt t="196244" x="7553325" y="2508250"/>
          <p14:tracePt t="196248" x="7545388" y="2500313"/>
          <p14:tracePt t="196250" x="7537450" y="2500313"/>
          <p14:tracePt t="196250" x="7537450" y="2492375"/>
          <p14:tracePt t="196253" x="7529513" y="2484438"/>
          <p14:tracePt t="196256" x="7521575" y="2484438"/>
          <p14:tracePt t="196256" x="7521575" y="2476500"/>
          <p14:tracePt t="196261" x="7521575" y="2468563"/>
          <p14:tracePt t="196261" x="7513638" y="2468563"/>
          <p14:tracePt t="196263" x="7505700" y="2460625"/>
          <p14:tracePt t="196266" x="7505700" y="2452688"/>
          <p14:tracePt t="196267" x="7497763" y="2452688"/>
          <p14:tracePt t="196271" x="7491413" y="2444750"/>
          <p14:tracePt t="196274" x="7483475" y="2444750"/>
          <p14:tracePt t="196274" x="7483475" y="2436813"/>
          <p14:tracePt t="196278" x="7483475" y="2430463"/>
          <p14:tracePt t="196278" x="7475538" y="2430463"/>
          <p14:tracePt t="196284" x="7467600" y="2430463"/>
          <p14:tracePt t="196290" x="7459663" y="2422525"/>
          <p14:tracePt t="196294" x="7451725" y="2422525"/>
          <p14:tracePt t="196294" x="7451725" y="2414588"/>
          <p14:tracePt t="196301" x="7451725" y="2406650"/>
          <p14:tracePt t="196302" x="7443788" y="2406650"/>
          <p14:tracePt t="196306" x="7435850" y="2406650"/>
          <p14:tracePt t="196308" x="7435850" y="2398713"/>
          <p14:tracePt t="196312" x="7427913" y="2398713"/>
          <p14:tracePt t="196323" x="7419975" y="2398713"/>
          <p14:tracePt t="196329" x="7412038" y="2398713"/>
          <p14:tracePt t="196336" x="7404100" y="2398713"/>
          <p14:tracePt t="196339" x="7396163" y="2398713"/>
          <p14:tracePt t="196343" x="7388225" y="2398713"/>
          <p14:tracePt t="196346" x="7380288" y="2398713"/>
          <p14:tracePt t="196351" x="7373938" y="2398713"/>
          <p14:tracePt t="196355" x="7366000" y="2398713"/>
          <p14:tracePt t="196359" x="7358063" y="2398713"/>
          <p14:tracePt t="196363" x="7350125" y="2398713"/>
          <p14:tracePt t="196365" x="7342188" y="2398713"/>
          <p14:tracePt t="196368" x="7334250" y="2398713"/>
          <p14:tracePt t="196370" x="7326313" y="2398713"/>
          <p14:tracePt t="196374" x="7318375" y="2398713"/>
          <p14:tracePt t="196376" x="7318375" y="2406650"/>
          <p14:tracePt t="196376" x="7310438" y="2406650"/>
          <p14:tracePt t="196380" x="7302500" y="2406650"/>
          <p14:tracePt t="196384" x="7294563" y="2406650"/>
          <p14:tracePt t="196386" x="7294563" y="2414588"/>
          <p14:tracePt t="196386" x="7286625" y="2414588"/>
          <p14:tracePt t="196393" x="7278688" y="2414588"/>
          <p14:tracePt t="196399" x="7278688" y="2422525"/>
          <p14:tracePt t="196400" x="7270750" y="2422525"/>
          <p14:tracePt t="196407" x="7270750" y="2430463"/>
          <p14:tracePt t="196407" x="7262813" y="2430463"/>
          <p14:tracePt t="196411" x="7262813" y="2436813"/>
          <p14:tracePt t="196413" x="7254875" y="2436813"/>
          <p14:tracePt t="196417" x="7254875" y="2444750"/>
          <p14:tracePt t="196421" x="7248525" y="2444750"/>
          <p14:tracePt t="196421" x="7248525" y="2452688"/>
          <p14:tracePt t="196425" x="7240588" y="2460625"/>
          <p14:tracePt t="196430" x="7240588" y="2468563"/>
          <p14:tracePt t="196433" x="7240588" y="2476500"/>
          <p14:tracePt t="196436" x="7240588" y="2484438"/>
          <p14:tracePt t="196439" x="7240588" y="2492375"/>
          <p14:tracePt t="196441" x="7240588" y="2500313"/>
          <p14:tracePt t="196443" x="7240588" y="2508250"/>
          <p14:tracePt t="196446" x="7240588" y="2516188"/>
          <p14:tracePt t="196448" x="7240588" y="2524125"/>
          <p14:tracePt t="196449" x="7240588" y="2532063"/>
          <p14:tracePt t="196453" x="7240588" y="2540000"/>
          <p14:tracePt t="196453" x="7240588" y="2547938"/>
          <p14:tracePt t="196456" x="7240588" y="2555875"/>
          <p14:tracePt t="196458" x="7240588" y="2562225"/>
          <p14:tracePt t="196461" x="7240588" y="2570163"/>
          <p14:tracePt t="196463" x="7240588" y="2578100"/>
          <p14:tracePt t="196465" x="7240588" y="2586038"/>
          <p14:tracePt t="196468" x="7240588" y="2593975"/>
          <p14:tracePt t="196468" x="7240588" y="2601913"/>
          <p14:tracePt t="196470" x="7248525" y="2601913"/>
          <p14:tracePt t="196471" x="7248525" y="2609850"/>
          <p14:tracePt t="196474" x="7248525" y="2617788"/>
          <p14:tracePt t="196477" x="7248525" y="2625725"/>
          <p14:tracePt t="196480" x="7254875" y="2633663"/>
          <p14:tracePt t="196483" x="7262813" y="2641600"/>
          <p14:tracePt t="196488" x="7262813" y="2649538"/>
          <p14:tracePt t="196489" x="7262813" y="2657475"/>
          <p14:tracePt t="196492" x="7270750" y="2657475"/>
          <p14:tracePt t="196495" x="7270750" y="2665413"/>
          <p14:tracePt t="196496" x="7278688" y="2665413"/>
          <p14:tracePt t="196499" x="7278688" y="2673350"/>
          <p14:tracePt t="196503" x="7286625" y="2681288"/>
          <p14:tracePt t="196504" x="7286625" y="2687638"/>
          <p14:tracePt t="196505" x="7294563" y="2687638"/>
          <p14:tracePt t="196510" x="7302500" y="2695575"/>
          <p14:tracePt t="196513" x="7302500" y="2703513"/>
          <p14:tracePt t="196518" x="7310438" y="2703513"/>
          <p14:tracePt t="196523" x="7318375" y="2711450"/>
          <p14:tracePt t="196529" x="7326313" y="2711450"/>
          <p14:tracePt t="196532" x="7334250" y="2719388"/>
          <p14:tracePt t="196535" x="7342188" y="2719388"/>
          <p14:tracePt t="196535" x="7350125" y="2719388"/>
          <p14:tracePt t="196537" x="7358063" y="2719388"/>
          <p14:tracePt t="196540" x="7366000" y="2719388"/>
          <p14:tracePt t="196544" x="7373938" y="2719388"/>
          <p14:tracePt t="196546" x="7380288" y="2727325"/>
          <p14:tracePt t="196548" x="7388225" y="2727325"/>
          <p14:tracePt t="196550" x="7396163" y="2727325"/>
          <p14:tracePt t="196551" x="7404100" y="2727325"/>
          <p14:tracePt t="196554" x="7412038" y="2727325"/>
          <p14:tracePt t="196554" x="7419975" y="2727325"/>
          <p14:tracePt t="196558" x="7427913" y="2727325"/>
          <p14:tracePt t="196559" x="7435850" y="2727325"/>
          <p14:tracePt t="196560" x="7443788" y="2727325"/>
          <p14:tracePt t="196563" x="7451725" y="2727325"/>
          <p14:tracePt t="196564" x="7459663" y="2727325"/>
          <p14:tracePt t="196567" x="7467600" y="2727325"/>
          <p14:tracePt t="196568" x="7475538" y="2727325"/>
          <p14:tracePt t="196570" x="7483475" y="2727325"/>
          <p14:tracePt t="196573" x="7491413" y="2727325"/>
          <p14:tracePt t="196576" x="7497763" y="2727325"/>
          <p14:tracePt t="196579" x="7505700" y="2727325"/>
          <p14:tracePt t="196580" x="7513638" y="2727325"/>
          <p14:tracePt t="196583" x="7513638" y="2719388"/>
          <p14:tracePt t="196585" x="7521575" y="2719388"/>
          <p14:tracePt t="196590" x="7529513" y="2719388"/>
          <p14:tracePt t="196595" x="7537450" y="2719388"/>
          <p14:tracePt t="196597" x="7545388" y="2719388"/>
          <p14:tracePt t="196599" x="7545388" y="2711450"/>
          <p14:tracePt t="196603" x="7553325" y="2703513"/>
          <p14:tracePt t="196607" x="7561263" y="2695575"/>
          <p14:tracePt t="196610" x="7561263" y="2687638"/>
          <p14:tracePt t="196611" x="7569200" y="2681288"/>
          <p14:tracePt t="196616" x="7577138" y="2673350"/>
          <p14:tracePt t="196617" x="7585075" y="2665413"/>
          <p14:tracePt t="196620" x="7585075" y="2657475"/>
          <p14:tracePt t="196621" x="7593013" y="2657475"/>
          <p14:tracePt t="196622" x="7593013" y="2649538"/>
          <p14:tracePt t="196624" x="7600950" y="2649538"/>
          <p14:tracePt t="196626" x="7600950" y="2641600"/>
          <p14:tracePt t="196629" x="7600950" y="2633663"/>
          <p14:tracePt t="196630" x="7608888" y="2633663"/>
          <p14:tracePt t="196630" x="7608888" y="2625725"/>
          <p14:tracePt t="196634" x="7608888" y="2617788"/>
          <p14:tracePt t="196634" x="7616825" y="2609850"/>
          <p14:tracePt t="196638" x="7616825" y="2601913"/>
          <p14:tracePt t="196639" x="7616825" y="2593975"/>
          <p14:tracePt t="196643" x="7616825" y="2586038"/>
          <p14:tracePt t="196646" x="7623175" y="2578100"/>
          <p14:tracePt t="196650" x="7623175" y="2570163"/>
          <p14:tracePt t="196653" x="7623175" y="2562225"/>
          <p14:tracePt t="196653" x="7631113" y="2562225"/>
          <p14:tracePt t="196656" x="7631113" y="2555875"/>
          <p14:tracePt t="196660" x="7631113" y="2547938"/>
          <p14:tracePt t="196663" x="7631113" y="2540000"/>
          <p14:tracePt t="196671" x="7631113" y="2532063"/>
          <p14:tracePt t="196674" x="7631113" y="2524125"/>
          <p14:tracePt t="196678" x="7631113" y="2516188"/>
          <p14:tracePt t="196680" x="7631113" y="2508250"/>
          <p14:tracePt t="196683" x="7631113" y="2500313"/>
          <p14:tracePt t="196686" x="7631113" y="2492375"/>
          <p14:tracePt t="196689" x="7631113" y="2484438"/>
          <p14:tracePt t="196693" x="7631113" y="2476500"/>
          <p14:tracePt t="196694" x="7631113" y="2468563"/>
          <p14:tracePt t="196698" x="7631113" y="2460625"/>
          <p14:tracePt t="196699" x="7631113" y="2452688"/>
          <p14:tracePt t="196703" x="7631113" y="2444750"/>
          <p14:tracePt t="196707" x="7631113" y="2436813"/>
          <p14:tracePt t="196710" x="7631113" y="2430463"/>
          <p14:tracePt t="196710" x="7623175" y="2430463"/>
          <p14:tracePt t="196716" x="7623175" y="2422525"/>
          <p14:tracePt t="196721" x="7623175" y="2414588"/>
          <p14:tracePt t="196730" x="7623175" y="2406650"/>
          <p14:tracePt t="196757" x="7616825" y="2406650"/>
          <p14:tracePt t="196800" x="7608888" y="2406650"/>
          <p14:tracePt t="196808" x="7600950" y="2406650"/>
          <p14:tracePt t="196809" x="7600950" y="2398713"/>
          <p14:tracePt t="196812" x="7593013" y="2398713"/>
          <p14:tracePt t="196819" x="7585075" y="2398713"/>
          <p14:tracePt t="196825" x="7577138" y="2398713"/>
          <p14:tracePt t="196833" x="7569200" y="2398713"/>
          <p14:tracePt t="196840" x="7561263" y="2398713"/>
          <p14:tracePt t="196846" x="7553325" y="2398713"/>
          <p14:tracePt t="196852" x="7545388" y="2398713"/>
          <p14:tracePt t="196853" x="7537450" y="2398713"/>
          <p14:tracePt t="196857" x="7529513" y="2398713"/>
          <p14:tracePt t="196860" x="7521575" y="2398713"/>
          <p14:tracePt t="196868" x="7513638" y="2398713"/>
          <p14:tracePt t="196872" x="7505700" y="2398713"/>
          <p14:tracePt t="196875" x="7497763" y="2398713"/>
          <p14:tracePt t="196879" x="7491413" y="2398713"/>
          <p14:tracePt t="196880" x="7483475" y="2398713"/>
          <p14:tracePt t="196886" x="7475538" y="2398713"/>
          <p14:tracePt t="196889" x="7467600" y="2398713"/>
          <p14:tracePt t="196893" x="7459663" y="2398713"/>
          <p14:tracePt t="196898" x="7451725" y="2398713"/>
          <p14:tracePt t="196902" x="7443788" y="2398713"/>
          <p14:tracePt t="196904" x="7435850" y="2398713"/>
          <p14:tracePt t="196907" x="7427913" y="2398713"/>
          <p14:tracePt t="196911" x="7419975" y="2398713"/>
          <p14:tracePt t="196915" x="7412038" y="2398713"/>
          <p14:tracePt t="196917" x="7412038" y="2406650"/>
          <p14:tracePt t="196920" x="7404100" y="2406650"/>
          <p14:tracePt t="196923" x="7396163" y="2406650"/>
          <p14:tracePt t="196928" x="7388225" y="2406650"/>
          <p14:tracePt t="196931" x="7380288" y="2406650"/>
          <p14:tracePt t="196938" x="7373938" y="2406650"/>
          <p14:tracePt t="196942" x="7373938" y="2414588"/>
          <p14:tracePt t="196946" x="7366000" y="2414588"/>
          <p14:tracePt t="196950" x="7366000" y="2422525"/>
          <p14:tracePt t="196952" x="7358063" y="2422525"/>
          <p14:tracePt t="196956" x="7350125" y="2422525"/>
          <p14:tracePt t="196960" x="7342188" y="2422525"/>
          <p14:tracePt t="196965" x="7334250" y="2422525"/>
          <p14:tracePt t="196967" x="7334250" y="2430463"/>
          <p14:tracePt t="196971" x="7326313" y="2436813"/>
          <p14:tracePt t="196975" x="7326313" y="2444750"/>
          <p14:tracePt t="196978" x="7326313" y="2452688"/>
          <p14:tracePt t="196980" x="7326313" y="2460625"/>
          <p14:tracePt t="196983" x="7318375" y="2468563"/>
          <p14:tracePt t="196985" x="7318375" y="2476500"/>
          <p14:tracePt t="196988" x="7318375" y="2484438"/>
          <p14:tracePt t="196988" x="7318375" y="2492375"/>
          <p14:tracePt t="196989" x="7310438" y="2492375"/>
          <p14:tracePt t="196990" x="7310438" y="2500313"/>
          <p14:tracePt t="196992" x="7310438" y="2508250"/>
          <p14:tracePt t="196996" x="7310438" y="2516188"/>
          <p14:tracePt t="196997" x="7310438" y="2524125"/>
          <p14:tracePt t="196999" x="7310438" y="2532063"/>
          <p14:tracePt t="197003" x="7310438" y="2540000"/>
          <p14:tracePt t="197004" x="7302500" y="2547938"/>
          <p14:tracePt t="197008" x="7302500" y="2555875"/>
          <p14:tracePt t="197009" x="7302500" y="2562225"/>
          <p14:tracePt t="197012" x="7302500" y="2570163"/>
          <p14:tracePt t="197013" x="7302500" y="2578100"/>
          <p14:tracePt t="197016" x="7302500" y="2586038"/>
          <p14:tracePt t="197019" x="7302500" y="2593975"/>
          <p14:tracePt t="197020" x="7302500" y="2601913"/>
          <p14:tracePt t="197024" x="7302500" y="2609850"/>
          <p14:tracePt t="197025" x="7302500" y="2617788"/>
          <p14:tracePt t="197027" x="7302500" y="2625725"/>
          <p14:tracePt t="197030" x="7302500" y="2633663"/>
          <p14:tracePt t="197034" x="7302500" y="2641600"/>
          <p14:tracePt t="197037" x="7302500" y="2649538"/>
          <p14:tracePt t="197040" x="7302500" y="2657475"/>
          <p14:tracePt t="197044" x="7302500" y="2665413"/>
          <p14:tracePt t="197046" x="7302500" y="2673350"/>
          <p14:tracePt t="197050" x="7302500" y="2681288"/>
          <p14:tracePt t="197050" x="7310438" y="2681288"/>
          <p14:tracePt t="197053" x="7310438" y="2687638"/>
          <p14:tracePt t="197060" x="7310438" y="2695575"/>
          <p14:tracePt t="197063" x="7310438" y="2703513"/>
          <p14:tracePt t="197065" x="7318375" y="2703513"/>
          <p14:tracePt t="197069" x="7318375" y="2711450"/>
          <p14:tracePt t="197077" x="7326313" y="2719388"/>
          <p14:tracePt t="197081" x="7326313" y="2727325"/>
          <p14:tracePt t="197084" x="7334250" y="2727325"/>
          <p14:tracePt t="197085" x="7334250" y="2735263"/>
          <p14:tracePt t="197087" x="7342188" y="2743200"/>
          <p14:tracePt t="197091" x="7350125" y="2743200"/>
          <p14:tracePt t="197094" x="7350125" y="2751138"/>
          <p14:tracePt t="197097" x="7358063" y="2751138"/>
          <p14:tracePt t="197100" x="7358063" y="2759075"/>
          <p14:tracePt t="197101" x="7366000" y="2759075"/>
          <p14:tracePt t="197108" x="7373938" y="2759075"/>
          <p14:tracePt t="197109" x="7373938" y="2767013"/>
          <p14:tracePt t="197114" x="7380288" y="2767013"/>
          <p14:tracePt t="197115" x="7388225" y="2767013"/>
          <p14:tracePt t="197119" x="7396163" y="2767013"/>
          <p14:tracePt t="197121" x="7404100" y="2767013"/>
          <p14:tracePt t="197125" x="7412038" y="2767013"/>
          <p14:tracePt t="197128" x="7419975" y="2767013"/>
          <p14:tracePt t="197134" x="7427913" y="2767013"/>
          <p14:tracePt t="197137" x="7427913" y="2774950"/>
          <p14:tracePt t="197138" x="7435850" y="2774950"/>
          <p14:tracePt t="197140" x="7443788" y="2774950"/>
          <p14:tracePt t="197144" x="7451725" y="2774950"/>
          <p14:tracePt t="197146" x="7459663" y="2774950"/>
          <p14:tracePt t="197153" x="7467600" y="2774950"/>
          <p14:tracePt t="197157" x="7475538" y="2774950"/>
          <p14:tracePt t="197162" x="7483475" y="2774950"/>
          <p14:tracePt t="197165" x="7491413" y="2774950"/>
          <p14:tracePt t="197169" x="7497763" y="2774950"/>
          <p14:tracePt t="197173" x="7505700" y="2774950"/>
          <p14:tracePt t="197175" x="7513638" y="2774950"/>
          <p14:tracePt t="197183" x="7521575" y="2774950"/>
          <p14:tracePt t="197189" x="7529513" y="2774950"/>
          <p14:tracePt t="197194" x="7537450" y="2774950"/>
          <p14:tracePt t="197199" x="7545388" y="2774950"/>
          <p14:tracePt t="197241" x="7553325" y="2774950"/>
          <p14:tracePt t="197300" x="7553325" y="2767013"/>
          <p14:tracePt t="197311" x="7553325" y="2759075"/>
          <p14:tracePt t="197313" x="7553325" y="2751138"/>
          <p14:tracePt t="197316" x="7553325" y="2743200"/>
          <p14:tracePt t="197318" x="7553325" y="2735263"/>
          <p14:tracePt t="197322" x="7553325" y="2727325"/>
          <p14:tracePt t="197327" x="7553325" y="2719388"/>
          <p14:tracePt t="197342" x="7553325" y="2711450"/>
          <p14:tracePt t="197351" x="7545388" y="2711450"/>
          <p14:tracePt t="197351" x="7545388" y="2703513"/>
          <p14:tracePt t="197358" x="7537450" y="2703513"/>
          <p14:tracePt t="197360" x="7537450" y="2695575"/>
          <p14:tracePt t="197363" x="7529513" y="2695575"/>
          <p14:tracePt t="197367" x="7521575" y="2695575"/>
          <p14:tracePt t="197369" x="7521575" y="2687638"/>
          <p14:tracePt t="197374" x="7513638" y="2687638"/>
          <p14:tracePt t="197377" x="7505700" y="2687638"/>
          <p14:tracePt t="197379" x="7505700" y="2681288"/>
          <p14:tracePt t="197380" x="7497763" y="2681288"/>
          <p14:tracePt t="197384" x="7491413" y="2681288"/>
          <p14:tracePt t="197387" x="7483475" y="2681288"/>
          <p14:tracePt t="197387" x="7483475" y="2673350"/>
          <p14:tracePt t="197393" x="7475538" y="2673350"/>
          <p14:tracePt t="197397" x="7467600" y="2673350"/>
          <p14:tracePt t="197403" x="7459663" y="2673350"/>
          <p14:tracePt t="197406" x="7451725" y="2665413"/>
          <p14:tracePt t="197410" x="7443788" y="2665413"/>
          <p14:tracePt t="197413" x="7435850" y="2665413"/>
          <p14:tracePt t="197415" x="7435850" y="2657475"/>
          <p14:tracePt t="197418" x="7427913" y="2657475"/>
          <p14:tracePt t="197423" x="7419975" y="2657475"/>
          <p14:tracePt t="197428" x="7412038" y="2657475"/>
          <p14:tracePt t="197434" x="7404100" y="2657475"/>
          <p14:tracePt t="197437" x="7396163" y="2657475"/>
          <p14:tracePt t="197437" x="7396163" y="2649538"/>
          <p14:tracePt t="197443" x="7388225" y="2649538"/>
          <p14:tracePt t="197446" x="7380288" y="2649538"/>
          <p14:tracePt t="197463" x="7373938" y="2649538"/>
          <p14:tracePt t="197478" x="7366000" y="2649538"/>
          <p14:tracePt t="197485" x="7366000" y="2657475"/>
          <p14:tracePt t="197489" x="7358063" y="2657475"/>
          <p14:tracePt t="197510" x="7350125" y="2657475"/>
          <p14:tracePt t="197514" x="7350125" y="2665413"/>
          <p14:tracePt t="197604" x="7358063" y="2665413"/>
          <p14:tracePt t="197608" x="7366000" y="2665413"/>
          <p14:tracePt t="197613" x="7373938" y="2665413"/>
          <p14:tracePt t="197620" x="7380288" y="2665413"/>
          <p14:tracePt t="197623" x="7388225" y="2665413"/>
          <p14:tracePt t="197627" x="7396163" y="2665413"/>
          <p14:tracePt t="197629" x="7404100" y="2665413"/>
          <p14:tracePt t="197632" x="7412038" y="2665413"/>
          <p14:tracePt t="197633" x="7419975" y="2665413"/>
          <p14:tracePt t="197638" x="7427913" y="2665413"/>
          <p14:tracePt t="197640" x="7435850" y="2665413"/>
          <p14:tracePt t="197643" x="7443788" y="2665413"/>
          <p14:tracePt t="197646" x="7451725" y="2665413"/>
          <p14:tracePt t="197647" x="7459663" y="2665413"/>
          <p14:tracePt t="197649" x="7467600" y="2665413"/>
          <p14:tracePt t="197651" x="7475538" y="2665413"/>
          <p14:tracePt t="197655" x="7483475" y="2665413"/>
          <p14:tracePt t="197656" x="7491413" y="2665413"/>
          <p14:tracePt t="197659" x="7497763" y="2665413"/>
          <p14:tracePt t="197661" x="7497763" y="2657475"/>
          <p14:tracePt t="197663" x="7505700" y="2657475"/>
          <p14:tracePt t="197665" x="7513638" y="2657475"/>
          <p14:tracePt t="197670" x="7521575" y="2657475"/>
          <p14:tracePt t="197673" x="7529513" y="2657475"/>
          <p14:tracePt t="197676" x="7529513" y="2649538"/>
          <p14:tracePt t="197680" x="7537450" y="2649538"/>
          <p14:tracePt t="197684" x="7545388" y="2649538"/>
          <p14:tracePt t="197691" x="7553325" y="2649538"/>
          <p14:tracePt t="197715" x="7553325" y="2641600"/>
          <p14:tracePt t="197789" x="7553325" y="2633663"/>
          <p14:tracePt t="197793" x="7553325" y="2625725"/>
          <p14:tracePt t="197796" x="7553325" y="2617788"/>
          <p14:tracePt t="197798" x="7553325" y="2609850"/>
          <p14:tracePt t="197801" x="7545388" y="2609850"/>
          <p14:tracePt t="197801" x="7545388" y="2601913"/>
          <p14:tracePt t="197803" x="7537450" y="2593975"/>
          <p14:tracePt t="197808" x="7537450" y="2586038"/>
          <p14:tracePt t="197809" x="7529513" y="2578100"/>
          <p14:tracePt t="197814" x="7521575" y="2570163"/>
          <p14:tracePt t="197819" x="7513638" y="2562225"/>
          <p14:tracePt t="197822" x="7505700" y="2555875"/>
          <p14:tracePt t="197825" x="7497763" y="2555875"/>
          <p14:tracePt t="197826" x="7497763" y="2547938"/>
          <p14:tracePt t="197827" x="7491413" y="2547938"/>
          <p14:tracePt t="197829" x="7483475" y="2540000"/>
          <p14:tracePt t="197833" x="7475538" y="2532063"/>
          <p14:tracePt t="197833" x="7467600" y="2532063"/>
          <p14:tracePt t="197837" x="7459663" y="2532063"/>
          <p14:tracePt t="197837" x="7459663" y="2524125"/>
          <p14:tracePt t="197838" x="7451725" y="2524125"/>
          <p14:tracePt t="197843" x="7443788" y="2524125"/>
          <p14:tracePt t="197844" x="7435850" y="2524125"/>
          <p14:tracePt t="197846" x="7435850" y="2516188"/>
          <p14:tracePt t="197849" x="7427913" y="2516188"/>
          <p14:tracePt t="197851" x="7427913" y="2508250"/>
          <p14:tracePt t="197851" x="7419975" y="2508250"/>
          <p14:tracePt t="197853" x="7412038" y="2508250"/>
          <p14:tracePt t="197857" x="7404100" y="2508250"/>
          <p14:tracePt t="197859" x="7396163" y="2508250"/>
          <p14:tracePt t="197863" x="7388225" y="2508250"/>
          <p14:tracePt t="197863" x="7380288" y="2508250"/>
          <p14:tracePt t="197867" x="7373938" y="2508250"/>
          <p14:tracePt t="197869" x="7366000" y="2500313"/>
          <p14:tracePt t="197871" x="7358063" y="2500313"/>
          <p14:tracePt t="197873" x="7350125" y="2500313"/>
          <p14:tracePt t="197875" x="7342188" y="2500313"/>
          <p14:tracePt t="197878" x="7334250" y="2500313"/>
          <p14:tracePt t="197879" x="7326313" y="2500313"/>
          <p14:tracePt t="197882" x="7318375" y="2500313"/>
          <p14:tracePt t="197882" x="7310438" y="2500313"/>
          <p14:tracePt t="197885" x="7302500" y="2500313"/>
          <p14:tracePt t="197888" x="7294563" y="2500313"/>
          <p14:tracePt t="197890" x="7286625" y="2500313"/>
          <p14:tracePt t="197891" x="7278688" y="2500313"/>
          <p14:tracePt t="197894" x="7270750" y="2500313"/>
          <p14:tracePt t="197896" x="7262813" y="2500313"/>
          <p14:tracePt t="197897" x="7254875" y="2500313"/>
          <p14:tracePt t="197901" x="7248525" y="2500313"/>
          <p14:tracePt t="197902" x="7240588" y="2500313"/>
          <p14:tracePt t="197906" x="7232650" y="2500313"/>
          <p14:tracePt t="197909" x="7224713" y="2508250"/>
          <p14:tracePt t="197909" x="7216775" y="2508250"/>
          <p14:tracePt t="197913" x="7208838" y="2508250"/>
          <p14:tracePt t="197915" x="7200900" y="2508250"/>
          <p14:tracePt t="197918" x="7192963" y="2508250"/>
          <p14:tracePt t="197919" x="7185025" y="2516188"/>
          <p14:tracePt t="197923" x="7177088" y="2516188"/>
          <p14:tracePt t="197925" x="7169150" y="2516188"/>
          <p14:tracePt t="197927" x="7161213" y="2516188"/>
          <p14:tracePt t="197930" x="7153275" y="2516188"/>
          <p14:tracePt t="197932" x="7145338" y="2516188"/>
          <p14:tracePt t="197935" x="7145338" y="2524125"/>
          <p14:tracePt t="197936" x="7137400" y="2524125"/>
          <p14:tracePt t="197939" x="7131050" y="2524125"/>
          <p14:tracePt t="197943" x="7131050" y="2532063"/>
          <p14:tracePt t="197945" x="7123113" y="2532063"/>
          <p14:tracePt t="197947" x="7115175" y="2532063"/>
          <p14:tracePt t="197952" x="7115175" y="2540000"/>
          <p14:tracePt t="197953" x="7107238" y="2540000"/>
          <p14:tracePt t="197958" x="7107238" y="2547938"/>
          <p14:tracePt t="197967" x="7107238" y="2555875"/>
          <p14:tracePt t="197969" x="7099300" y="2555875"/>
          <p14:tracePt t="197971" x="7099300" y="2562225"/>
          <p14:tracePt t="197975" x="7099300" y="2570163"/>
          <p14:tracePt t="197979" x="7099300" y="2578100"/>
          <p14:tracePt t="197980" x="7099300" y="2586038"/>
          <p14:tracePt t="197986" x="7099300" y="2593975"/>
          <p14:tracePt t="197988" x="7099300" y="2601913"/>
          <p14:tracePt t="197993" x="7099300" y="2609850"/>
          <p14:tracePt t="197999" x="7099300" y="2617788"/>
          <p14:tracePt t="198004" x="7107238" y="2625725"/>
          <p14:tracePt t="198006" x="7107238" y="2633663"/>
          <p14:tracePt t="198009" x="7107238" y="2641600"/>
          <p14:tracePt t="198009" x="7115175" y="2641600"/>
          <p14:tracePt t="198011" x="7115175" y="2649538"/>
          <p14:tracePt t="198013" x="7123113" y="2657475"/>
          <p14:tracePt t="198017" x="7123113" y="2665413"/>
          <p14:tracePt t="198019" x="7131050" y="2665413"/>
          <p14:tracePt t="198019" x="7131050" y="2673350"/>
          <p14:tracePt t="198022" x="7137400" y="2673350"/>
          <p14:tracePt t="198023" x="7137400" y="2681288"/>
          <p14:tracePt t="198025" x="7137400" y="2687638"/>
          <p14:tracePt t="198025" x="7145338" y="2687638"/>
          <p14:tracePt t="198028" x="7145338" y="2695575"/>
          <p14:tracePt t="198029" x="7145338" y="2703513"/>
          <p14:tracePt t="198030" x="7153275" y="2703513"/>
          <p14:tracePt t="198032" x="7153275" y="2711450"/>
          <p14:tracePt t="198033" x="7161213" y="2711450"/>
          <p14:tracePt t="198036" x="7169150" y="2719388"/>
          <p14:tracePt t="198038" x="7169150" y="2727325"/>
          <p14:tracePt t="198038" x="7177088" y="2727325"/>
          <p14:tracePt t="198041" x="7177088" y="2735263"/>
          <p14:tracePt t="198041" x="7185025" y="2743200"/>
          <p14:tracePt t="198043" x="7192963" y="2743200"/>
          <p14:tracePt t="198044" x="7192963" y="2751138"/>
          <p14:tracePt t="198047" x="7200900" y="2759075"/>
          <p14:tracePt t="198050" x="7208838" y="2759075"/>
          <p14:tracePt t="198051" x="7208838" y="2767013"/>
          <p14:tracePt t="198052" x="7216775" y="2767013"/>
          <p14:tracePt t="198054" x="7224713" y="2767013"/>
          <p14:tracePt t="198055" x="7224713" y="2774950"/>
          <p14:tracePt t="198057" x="7232650" y="2782888"/>
          <p14:tracePt t="198059" x="7232650" y="2790825"/>
          <p14:tracePt t="198060" x="7240588" y="2790825"/>
          <p14:tracePt t="198061" x="7248525" y="2798763"/>
          <p14:tracePt t="198065" x="7254875" y="2805113"/>
          <p14:tracePt t="198066" x="7262813" y="2805113"/>
          <p14:tracePt t="198067" x="7262813" y="2813050"/>
          <p14:tracePt t="198068" x="7270750" y="2813050"/>
          <p14:tracePt t="198070" x="7278688" y="2813050"/>
          <p14:tracePt t="198071" x="7278688" y="2820988"/>
          <p14:tracePt t="198072" x="7286625" y="2820988"/>
          <p14:tracePt t="198073" x="7294563" y="2828925"/>
          <p14:tracePt t="198075" x="7302500" y="2828925"/>
          <p14:tracePt t="198076" x="7302500" y="2836863"/>
          <p14:tracePt t="198078" x="7310438" y="2836863"/>
          <p14:tracePt t="198079" x="7318375" y="2836863"/>
          <p14:tracePt t="198080" x="7326313" y="2844800"/>
          <p14:tracePt t="198083" x="7334250" y="2844800"/>
          <p14:tracePt t="198084" x="7342188" y="2852738"/>
          <p14:tracePt t="198085" x="7350125" y="2852738"/>
          <p14:tracePt t="198089" x="7358063" y="2852738"/>
          <p14:tracePt t="198089" x="7366000" y="2852738"/>
          <p14:tracePt t="198091" x="7373938" y="2852738"/>
          <p14:tracePt t="198095" x="7380288" y="2852738"/>
          <p14:tracePt t="198096" x="7388225" y="2852738"/>
          <p14:tracePt t="198097" x="7396163" y="2852738"/>
          <p14:tracePt t="198099" x="7404100" y="2852738"/>
          <p14:tracePt t="198101" x="7412038" y="2852738"/>
          <p14:tracePt t="198103" x="7419975" y="2852738"/>
          <p14:tracePt t="198106" x="7427913" y="2852738"/>
          <p14:tracePt t="198108" x="7435850" y="2852738"/>
          <p14:tracePt t="198110" x="7443788" y="2852738"/>
          <p14:tracePt t="198110" x="7451725" y="2852738"/>
          <p14:tracePt t="198113" x="7459663" y="2852738"/>
          <p14:tracePt t="198114" x="7459663" y="2844800"/>
          <p14:tracePt t="198114" x="7467600" y="2844800"/>
          <p14:tracePt t="198116" x="7475538" y="2844800"/>
          <p14:tracePt t="198120" x="7483475" y="2844800"/>
          <p14:tracePt t="198121" x="7491413" y="2836863"/>
          <p14:tracePt t="198123" x="7497763" y="2836863"/>
          <p14:tracePt t="198125" x="7505700" y="2836863"/>
          <p14:tracePt t="198128" x="7513638" y="2828925"/>
          <p14:tracePt t="198130" x="7521575" y="2828925"/>
          <p14:tracePt t="198132" x="7521575" y="2820988"/>
          <p14:tracePt t="198133" x="7529513" y="2820988"/>
          <p14:tracePt t="198134" x="7529513" y="2813050"/>
          <p14:tracePt t="198135" x="7537450" y="2813050"/>
          <p14:tracePt t="198137" x="7537450" y="2805113"/>
          <p14:tracePt t="198137" x="7545388" y="2805113"/>
          <p14:tracePt t="198139" x="7545388" y="2798763"/>
          <p14:tracePt t="198140" x="7553325" y="2798763"/>
          <p14:tracePt t="198142" x="7553325" y="2790825"/>
          <p14:tracePt t="198143" x="7561263" y="2790825"/>
          <p14:tracePt t="198145" x="7561263" y="2782888"/>
          <p14:tracePt t="198147" x="7569200" y="2774950"/>
          <p14:tracePt t="198150" x="7569200" y="2767013"/>
          <p14:tracePt t="198150" x="7577138" y="2767013"/>
          <p14:tracePt t="198151" x="7577138" y="2759075"/>
          <p14:tracePt t="198154" x="7577138" y="2751138"/>
          <p14:tracePt t="198155" x="7585075" y="2743200"/>
          <p14:tracePt t="198158" x="7585075" y="2735263"/>
          <p14:tracePt t="198159" x="7593013" y="2727325"/>
          <p14:tracePt t="198161" x="7600950" y="2719388"/>
          <p14:tracePt t="198164" x="7600950" y="2711450"/>
          <p14:tracePt t="198164" x="7608888" y="2711450"/>
          <p14:tracePt t="198166" x="7608888" y="2703513"/>
          <p14:tracePt t="198169" x="7616825" y="2695575"/>
          <p14:tracePt t="198172" x="7616825" y="2687638"/>
          <p14:tracePt t="198174" x="7616825" y="2681288"/>
          <p14:tracePt t="198177" x="7616825" y="2673350"/>
          <p14:tracePt t="198178" x="7623175" y="2673350"/>
          <p14:tracePt t="198179" x="7623175" y="2665413"/>
          <p14:tracePt t="198182" x="7623175" y="2657475"/>
          <p14:tracePt t="198185" x="7623175" y="2649538"/>
          <p14:tracePt t="198190" x="7623175" y="2641600"/>
          <p14:tracePt t="198194" x="7623175" y="2633663"/>
          <p14:tracePt t="198196" x="7623175" y="2625725"/>
          <p14:tracePt t="198201" x="7623175" y="2617788"/>
          <p14:tracePt t="198204" x="7623175" y="2609850"/>
          <p14:tracePt t="198209" x="7623175" y="2601913"/>
          <p14:tracePt t="198213" x="7623175" y="2593975"/>
          <p14:tracePt t="198219" x="7623175" y="2586038"/>
          <p14:tracePt t="198222" x="7623175" y="2578100"/>
          <p14:tracePt t="198229" x="7623175" y="2570163"/>
          <p14:tracePt t="198238" x="7623175" y="2562225"/>
          <p14:tracePt t="198241" x="7616825" y="2562225"/>
          <p14:tracePt t="198245" x="7616825" y="2555875"/>
          <p14:tracePt t="198246" x="7608888" y="2555875"/>
          <p14:tracePt t="198254" x="7600950" y="2555875"/>
          <p14:tracePt t="198259" x="7593013" y="2555875"/>
          <p14:tracePt t="198268" x="7585075" y="2555875"/>
          <p14:tracePt t="198273" x="7577138" y="2555875"/>
          <p14:tracePt t="198280" x="7569200" y="2555875"/>
          <p14:tracePt t="198285" x="7561263" y="2555875"/>
          <p14:tracePt t="198289" x="7553325" y="2555875"/>
          <p14:tracePt t="198294" x="7545388" y="2555875"/>
          <p14:tracePt t="198298" x="7537450" y="2555875"/>
          <p14:tracePt t="198305" x="7529513" y="2555875"/>
          <p14:tracePt t="198310" x="7521575" y="2555875"/>
          <p14:tracePt t="198316" x="7513638" y="2555875"/>
          <p14:tracePt t="198320" x="7505700" y="2555875"/>
          <p14:tracePt t="198327" x="7497763" y="2555875"/>
          <p14:tracePt t="198340" x="7491413" y="2555875"/>
          <p14:tracePt t="198471" x="7483475" y="2555875"/>
          <p14:tracePt t="198484" x="7475538" y="2555875"/>
          <p14:tracePt t="198493" x="7467600" y="2555875"/>
          <p14:tracePt t="198498" x="7459663" y="2555875"/>
          <p14:tracePt t="198502" x="7451725" y="2555875"/>
          <p14:tracePt t="198507" x="7443788" y="2555875"/>
          <p14:tracePt t="198510" x="7435850" y="2555875"/>
          <p14:tracePt t="198516" x="7427913" y="2555875"/>
          <p14:tracePt t="198521" x="7419975" y="2555875"/>
          <p14:tracePt t="198523" x="7412038" y="2555875"/>
          <p14:tracePt t="198527" x="7404100" y="2555875"/>
          <p14:tracePt t="198529" x="7396163" y="2555875"/>
          <p14:tracePt t="198533" x="7388225" y="2555875"/>
          <p14:tracePt t="198536" x="7380288" y="2555875"/>
          <p14:tracePt t="198540" x="7373938" y="2555875"/>
          <p14:tracePt t="198541" x="7366000" y="2555875"/>
          <p14:tracePt t="198545" x="7358063" y="2555875"/>
          <p14:tracePt t="198549" x="7350125" y="2555875"/>
          <p14:tracePt t="198551" x="7342188" y="2555875"/>
          <p14:tracePt t="198555" x="7334250" y="2555875"/>
          <p14:tracePt t="198559" x="7326313" y="2555875"/>
          <p14:tracePt t="198563" x="7318375" y="2555875"/>
          <p14:tracePt t="198565" x="7310438" y="2555875"/>
          <p14:tracePt t="198569" x="7302500" y="2555875"/>
          <p14:tracePt t="198572" x="7294563" y="2555875"/>
          <p14:tracePt t="198575" x="7286625" y="2555875"/>
          <p14:tracePt t="198580" x="7278688" y="2555875"/>
          <p14:tracePt t="198583" x="7270750" y="2555875"/>
          <p14:tracePt t="198586" x="7262813" y="2555875"/>
          <p14:tracePt t="198589" x="7254875" y="2555875"/>
          <p14:tracePt t="198592" x="7248525" y="2555875"/>
          <p14:tracePt t="198593" x="7240588" y="2555875"/>
          <p14:tracePt t="198597" x="7232650" y="2555875"/>
          <p14:tracePt t="198598" x="7224713" y="2555875"/>
          <p14:tracePt t="198600" x="7216775" y="2555875"/>
          <p14:tracePt t="198603" x="7208838" y="2555875"/>
          <p14:tracePt t="198604" x="7200900" y="2555875"/>
          <p14:tracePt t="198605" x="7192963" y="2555875"/>
          <p14:tracePt t="198608" x="7185025" y="2555875"/>
          <p14:tracePt t="198608" x="7177088" y="2555875"/>
          <p14:tracePt t="198610" x="7169150" y="2555875"/>
          <p14:tracePt t="198612" x="7161213" y="2555875"/>
          <p14:tracePt t="198613" x="7153275" y="2555875"/>
          <p14:tracePt t="198614" x="7145338" y="2555875"/>
          <p14:tracePt t="198616" x="7137400" y="2555875"/>
          <p14:tracePt t="198618" x="7131050" y="2555875"/>
          <p14:tracePt t="198618" x="7123113" y="2555875"/>
          <p14:tracePt t="198619" x="7115175" y="2555875"/>
          <p14:tracePt t="198621" x="7107238" y="2555875"/>
          <p14:tracePt t="198623" x="7099300" y="2555875"/>
          <p14:tracePt t="198624" x="7091363" y="2555875"/>
          <p14:tracePt t="198626" x="7083425" y="2555875"/>
          <p14:tracePt t="198628" x="7075488" y="2555875"/>
          <p14:tracePt t="198630" x="7067550" y="2555875"/>
          <p14:tracePt t="198630" x="7059613" y="2555875"/>
          <p14:tracePt t="198633" x="7051675" y="2555875"/>
          <p14:tracePt t="198635" x="7043738" y="2555875"/>
          <p14:tracePt t="198637" x="7035800" y="2555875"/>
          <p14:tracePt t="198638" x="7027863" y="2555875"/>
          <p14:tracePt t="198640" x="7019925" y="2555875"/>
          <p14:tracePt t="198643" x="7011988" y="2555875"/>
          <p14:tracePt t="198644" x="7005638" y="2555875"/>
          <p14:tracePt t="198647" x="6997700" y="2555875"/>
          <p14:tracePt t="198647" x="6989763" y="2555875"/>
          <p14:tracePt t="198651" x="6981825" y="2555875"/>
          <p14:tracePt t="198653" x="6973888" y="2555875"/>
          <p14:tracePt t="198656" x="6965950" y="2555875"/>
          <p14:tracePt t="198660" x="6958013" y="2555875"/>
          <p14:tracePt t="198663" x="6950075" y="2555875"/>
          <p14:tracePt t="198668" x="6950075" y="2562225"/>
          <p14:tracePt t="198668" x="6942138" y="2562225"/>
          <p14:tracePt t="198674" x="6934200" y="2562225"/>
          <p14:tracePt t="198693" x="6926263" y="2562225"/>
          <p14:tracePt t="198699" x="6918325" y="2562225"/>
          <p14:tracePt t="198707" x="6918325" y="2570163"/>
          <p14:tracePt t="198714" x="6910388" y="2570163"/>
          <p14:tracePt t="198728" x="6910388" y="2578100"/>
          <p14:tracePt t="198732" x="6902450" y="2578100"/>
          <p14:tracePt t="198740" x="6902450" y="2586038"/>
          <p14:tracePt t="198749" x="6902450" y="2593975"/>
          <p14:tracePt t="198755" x="6902450" y="2601913"/>
          <p14:tracePt t="198761" x="6902450" y="2609850"/>
          <p14:tracePt t="198763" x="6902450" y="2617788"/>
          <p14:tracePt t="198763" x="6894513" y="2617788"/>
          <p14:tracePt t="198768" x="6894513" y="2625725"/>
          <p14:tracePt t="198771" x="6894513" y="2633663"/>
          <p14:tracePt t="198776" x="6894513" y="2641600"/>
          <p14:tracePt t="198780" x="6894513" y="2649538"/>
          <p14:tracePt t="198784" x="6894513" y="2657475"/>
          <p14:tracePt t="198786" x="6894513" y="2665413"/>
          <p14:tracePt t="198788" x="6894513" y="2673350"/>
          <p14:tracePt t="198792" x="6894513" y="2681288"/>
          <p14:tracePt t="198795" x="6894513" y="2687638"/>
          <p14:tracePt t="198797" x="6902450" y="2695575"/>
          <p14:tracePt t="198799" x="6902450" y="2703513"/>
          <p14:tracePt t="198803" x="6902450" y="2711450"/>
          <p14:tracePt t="198804" x="6902450" y="2719388"/>
          <p14:tracePt t="198806" x="6910388" y="2727325"/>
          <p14:tracePt t="198810" x="6910388" y="2735263"/>
          <p14:tracePt t="198812" x="6918325" y="2743200"/>
          <p14:tracePt t="198813" x="6918325" y="2751138"/>
          <p14:tracePt t="198814" x="6926263" y="2751138"/>
          <p14:tracePt t="198816" x="6926263" y="2759075"/>
          <p14:tracePt t="198818" x="6926263" y="2767013"/>
          <p14:tracePt t="198821" x="6934200" y="2774950"/>
          <p14:tracePt t="198823" x="6934200" y="2782888"/>
          <p14:tracePt t="198823" x="6942138" y="2782888"/>
          <p14:tracePt t="198825" x="6942138" y="2790825"/>
          <p14:tracePt t="198826" x="6950075" y="2790825"/>
          <p14:tracePt t="198829" x="6950075" y="2798763"/>
          <p14:tracePt t="198830" x="6958013" y="2798763"/>
          <p14:tracePt t="198831" x="6958013" y="2805113"/>
          <p14:tracePt t="198832" x="6958013" y="2813050"/>
          <p14:tracePt t="198834" x="6965950" y="2813050"/>
          <p14:tracePt t="198846" x="6989763" y="2828925"/>
          <p14:tracePt t="198848" x="6989763" y="2836863"/>
          <p14:tracePt t="198849" x="6997700" y="2836863"/>
          <p14:tracePt t="198853" x="7005638" y="2844800"/>
          <p14:tracePt t="198856" x="7011988" y="2844800"/>
          <p14:tracePt t="198857" x="7011988" y="2852738"/>
          <p14:tracePt t="198860" x="7019925" y="2852738"/>
          <p14:tracePt t="198863" x="7027863" y="2852738"/>
          <p14:tracePt t="198865" x="7027863" y="2860675"/>
          <p14:tracePt t="198868" x="7035800" y="2860675"/>
          <p14:tracePt t="198872" x="7043738" y="2860675"/>
          <p14:tracePt t="198873" x="7051675" y="2860675"/>
          <p14:tracePt t="198874" x="7051675" y="2868613"/>
          <p14:tracePt t="198875" x="7059613" y="2868613"/>
          <p14:tracePt t="198878" x="7067550" y="2868613"/>
          <p14:tracePt t="198881" x="7075488" y="2868613"/>
          <p14:tracePt t="198881" x="7083425" y="2868613"/>
          <p14:tracePt t="198885" x="7091363" y="2868613"/>
          <p14:tracePt t="198885" x="7099300" y="2868613"/>
          <p14:tracePt t="198888" x="7107238" y="2868613"/>
          <p14:tracePt t="198889" x="7115175" y="2868613"/>
          <p14:tracePt t="198890" x="7123113" y="2876550"/>
          <p14:tracePt t="198893" x="7131050" y="2876550"/>
          <p14:tracePt t="198893" x="7137400" y="2876550"/>
          <p14:tracePt t="198896" x="7145338" y="2876550"/>
          <p14:tracePt t="198897" x="7153275" y="2876550"/>
          <p14:tracePt t="198899" x="7161213" y="2876550"/>
          <p14:tracePt t="198899" x="7169150" y="2876550"/>
          <p14:tracePt t="198900" x="7177088" y="2876550"/>
          <p14:tracePt t="198902" x="7185025" y="2876550"/>
          <p14:tracePt t="198903" x="7192963" y="2876550"/>
          <p14:tracePt t="198906" x="7200900" y="2876550"/>
          <p14:tracePt t="198906" x="7208838" y="2876550"/>
          <p14:tracePt t="198907" x="7216775" y="2876550"/>
          <p14:tracePt t="198908" x="7224713" y="2884488"/>
          <p14:tracePt t="198912" x="7232650" y="2884488"/>
          <p14:tracePt t="198913" x="7240588" y="2884488"/>
          <p14:tracePt t="198915" x="7248525" y="2884488"/>
          <p14:tracePt t="198916" x="7254875" y="2884488"/>
          <p14:tracePt t="198919" x="7262813" y="2884488"/>
          <p14:tracePt t="198920" x="7270750" y="2884488"/>
          <p14:tracePt t="198923" x="7278688" y="2884488"/>
          <p14:tracePt t="198927" x="7286625" y="2884488"/>
          <p14:tracePt t="198929" x="7294563" y="2884488"/>
          <p14:tracePt t="198932" x="7302500" y="2884488"/>
          <p14:tracePt t="198935" x="7310438" y="2884488"/>
          <p14:tracePt t="198937" x="7318375" y="2892425"/>
          <p14:tracePt t="198941" x="7326313" y="2892425"/>
          <p14:tracePt t="198944" x="7334250" y="2892425"/>
          <p14:tracePt t="198948" x="7342188" y="2892425"/>
          <p14:tracePt t="198951" x="7350125" y="2892425"/>
          <p14:tracePt t="198955" x="7358063" y="2892425"/>
          <p14:tracePt t="198958" x="7366000" y="2892425"/>
          <p14:tracePt t="198963" x="7373938" y="2892425"/>
          <p14:tracePt t="198968" x="7380288" y="2892425"/>
          <p14:tracePt t="198971" x="7388225" y="2892425"/>
          <p14:tracePt t="198975" x="7396163" y="2892425"/>
          <p14:tracePt t="198978" x="7404100" y="2892425"/>
          <p14:tracePt t="198982" x="7412038" y="2892425"/>
          <p14:tracePt t="198985" x="7419975" y="2892425"/>
          <p14:tracePt t="198989" x="7427913" y="2892425"/>
          <p14:tracePt t="198992" x="7435850" y="2892425"/>
          <p14:tracePt t="198993" x="7443788" y="2892425"/>
          <p14:tracePt t="198996" x="7451725" y="2892425"/>
          <p14:tracePt t="198997" x="7459663" y="2892425"/>
          <p14:tracePt t="199001" x="7467600" y="2892425"/>
          <p14:tracePt t="199001" x="7475538" y="2892425"/>
          <p14:tracePt t="199005" x="7483475" y="2892425"/>
          <p14:tracePt t="199005" x="7491413" y="2892425"/>
          <p14:tracePt t="199008" x="7497763" y="2892425"/>
          <p14:tracePt t="199010" x="7505700" y="2892425"/>
          <p14:tracePt t="199010" x="7513638" y="2892425"/>
          <p14:tracePt t="199013" x="7521575" y="2892425"/>
          <p14:tracePt t="199015" x="7529513" y="2892425"/>
          <p14:tracePt t="199016" x="7537450" y="2892425"/>
          <p14:tracePt t="199018" x="7545388" y="2892425"/>
          <p14:tracePt t="199018" x="7553325" y="2892425"/>
          <p14:tracePt t="199021" x="7561263" y="2892425"/>
          <p14:tracePt t="199023" x="7569200" y="2892425"/>
          <p14:tracePt t="199024" x="7577138" y="2892425"/>
          <p14:tracePt t="199026" x="7585075" y="2892425"/>
          <p14:tracePt t="199028" x="7600950" y="2892425"/>
          <p14:tracePt t="199030" x="7608888" y="2892425"/>
          <p14:tracePt t="199032" x="7616825" y="2892425"/>
          <p14:tracePt t="199033" x="7623175" y="2892425"/>
          <p14:tracePt t="199036" x="7631113" y="2892425"/>
          <p14:tracePt t="199038" x="7639050" y="2892425"/>
          <p14:tracePt t="199038" x="7646988" y="2892425"/>
          <p14:tracePt t="199040" x="7646988" y="2884488"/>
          <p14:tracePt t="199041" x="7654925" y="2884488"/>
          <p14:tracePt t="199043" x="7662863" y="2884488"/>
          <p14:tracePt t="199045" x="7670800" y="2884488"/>
          <p14:tracePt t="199046" x="7670800" y="2876550"/>
          <p14:tracePt t="199047" x="7678738" y="2876550"/>
          <p14:tracePt t="199050" x="7686675" y="2876550"/>
          <p14:tracePt t="199053" x="7694613" y="2876550"/>
          <p14:tracePt t="199056" x="7702550" y="2876550"/>
          <p14:tracePt t="199056" x="7702550" y="2868613"/>
          <p14:tracePt t="199059" x="7710488" y="2868613"/>
          <p14:tracePt t="199061" x="7710488" y="2860675"/>
          <p14:tracePt t="199065" x="7718425" y="2860675"/>
          <p14:tracePt t="199068" x="7718425" y="2852738"/>
          <p14:tracePt t="199078" x="7718425" y="2844800"/>
          <p14:tracePt t="199090" x="7718425" y="2836863"/>
          <p14:tracePt t="199111" x="7726363" y="2836863"/>
          <p14:tracePt t="199113" x="7726363" y="2828925"/>
          <p14:tracePt t="199117" x="7726363" y="2820988"/>
          <p14:tracePt t="199121" x="7726363" y="2813050"/>
          <p14:tracePt t="199123" x="7726363" y="2805113"/>
          <p14:tracePt t="199127" x="7726363" y="2798763"/>
          <p14:tracePt t="199129" x="7726363" y="2790825"/>
          <p14:tracePt t="199131" x="7726363" y="2782888"/>
          <p14:tracePt t="199132" x="7726363" y="2774950"/>
          <p14:tracePt t="199134" x="7726363" y="2767013"/>
          <p14:tracePt t="199138" x="7726363" y="2759075"/>
          <p14:tracePt t="199138" x="7718425" y="2759075"/>
          <p14:tracePt t="199139" x="7718425" y="2751138"/>
          <p14:tracePt t="199141" x="7718425" y="2743200"/>
          <p14:tracePt t="199143" x="7718425" y="2735263"/>
          <p14:tracePt t="199145" x="7710488" y="2735263"/>
          <p14:tracePt t="199146" x="7702550" y="2719388"/>
          <p14:tracePt t="199149" x="7702550" y="2711450"/>
          <p14:tracePt t="199149" x="7694613" y="2703513"/>
          <p14:tracePt t="199151" x="7694613" y="2695575"/>
          <p14:tracePt t="199153" x="7686675" y="2695575"/>
          <p14:tracePt t="199153" x="7686675" y="2687638"/>
          <p14:tracePt t="199154" x="7678738" y="2681288"/>
          <p14:tracePt t="199156" x="7678738" y="2673350"/>
          <p14:tracePt t="199157" x="7678738" y="2665413"/>
          <p14:tracePt t="199159" x="7670800" y="2665413"/>
          <p14:tracePt t="199160" x="7670800" y="2657475"/>
          <p14:tracePt t="199161" x="7670800" y="2649538"/>
          <p14:tracePt t="199165" x="7670800" y="2641600"/>
          <p14:tracePt t="199166" x="7662863" y="2641600"/>
          <p14:tracePt t="199168" x="7662863" y="2633663"/>
          <p14:tracePt t="199170" x="7662863" y="2625725"/>
          <p14:tracePt t="199173" x="7654925" y="2617788"/>
          <p14:tracePt t="199174" x="7654925" y="2609850"/>
          <p14:tracePt t="199175" x="7646988" y="2609850"/>
          <p14:tracePt t="199178" x="7646988" y="2601913"/>
          <p14:tracePt t="199180" x="7646988" y="2593975"/>
          <p14:tracePt t="199181" x="7639050" y="2593975"/>
          <p14:tracePt t="199183" x="7639050" y="2586038"/>
          <p14:tracePt t="199184" x="7631113" y="2586038"/>
          <p14:tracePt t="199186" x="7631113" y="2578100"/>
          <p14:tracePt t="199191" x="7631113" y="2570163"/>
          <p14:tracePt t="199196" x="7631113" y="2562225"/>
          <p14:tracePt t="199201" x="7631113" y="2555875"/>
          <p14:tracePt t="199202" x="7623175" y="2555875"/>
          <p14:tracePt t="199209" x="7623175" y="2547938"/>
          <p14:tracePt t="199223" x="7616825" y="2547938"/>
          <p14:tracePt t="199224" x="7616825" y="2540000"/>
          <p14:tracePt t="199227" x="7608888" y="2540000"/>
          <p14:tracePt t="199230" x="7600950" y="2540000"/>
          <p14:tracePt t="199234" x="7593013" y="2540000"/>
          <p14:tracePt t="199240" x="7585075" y="2540000"/>
          <p14:tracePt t="199244" x="7577138" y="2540000"/>
          <p14:tracePt t="199251" x="7569200" y="2540000"/>
          <p14:tracePt t="199255" x="7561263" y="2540000"/>
          <p14:tracePt t="199258" x="7553325" y="2540000"/>
          <p14:tracePt t="199262" x="7545388" y="2540000"/>
          <p14:tracePt t="199264" x="7537450" y="2540000"/>
          <p14:tracePt t="199271" x="7529513" y="2540000"/>
          <p14:tracePt t="199275" x="7521575" y="2540000"/>
          <p14:tracePt t="199278" x="7513638" y="2540000"/>
          <p14:tracePt t="199280" x="7505700" y="2540000"/>
          <p14:tracePt t="199282" x="7497763" y="2540000"/>
          <p14:tracePt t="199287" x="7491413" y="2540000"/>
          <p14:tracePt t="199290" x="7483475" y="2540000"/>
          <p14:tracePt t="199294" x="7475538" y="2547938"/>
          <p14:tracePt t="199298" x="7467600" y="2547938"/>
          <p14:tracePt t="199301" x="7459663" y="2547938"/>
          <p14:tracePt t="199301" x="7451725" y="2547938"/>
          <p14:tracePt t="199302" x="7451725" y="2555875"/>
          <p14:tracePt t="199303" x="7443788" y="2555875"/>
          <p14:tracePt t="199305" x="7435850" y="2555875"/>
          <p14:tracePt t="199306" x="7435850" y="2562225"/>
          <p14:tracePt t="199309" x="7427913" y="2562225"/>
          <p14:tracePt t="199310" x="7427913" y="2570163"/>
          <p14:tracePt t="199313" x="7419975" y="2570163"/>
          <p14:tracePt t="199313" x="7419975" y="2578100"/>
          <p14:tracePt t="199315" x="7412038" y="2578100"/>
          <p14:tracePt t="199316" x="7412038" y="2586038"/>
          <p14:tracePt t="199318" x="7404100" y="2586038"/>
          <p14:tracePt t="199318" x="7396163" y="2593975"/>
          <p14:tracePt t="199321" x="7396163" y="2601913"/>
          <p14:tracePt t="199323" x="7388225" y="2601913"/>
          <p14:tracePt t="199323" x="7388225" y="2609850"/>
          <p14:tracePt t="199324" x="7380288" y="2609850"/>
          <p14:tracePt t="199325" x="7380288" y="2617788"/>
          <p14:tracePt t="199328" x="7380288" y="2625725"/>
          <p14:tracePt t="199330" x="7380288" y="2633663"/>
          <p14:tracePt t="199330" x="7373938" y="2633663"/>
          <p14:tracePt t="199333" x="7373938" y="2641600"/>
          <p14:tracePt t="199334" x="7366000" y="2649538"/>
          <p14:tracePt t="199337" x="7366000" y="2657475"/>
          <p14:tracePt t="199338" x="7358063" y="2665413"/>
          <p14:tracePt t="199340" x="7358063" y="2673350"/>
          <p14:tracePt t="199343" x="7350125" y="2673350"/>
          <p14:tracePt t="199343" x="7350125" y="2681288"/>
          <p14:tracePt t="199344" x="7350125" y="2687638"/>
          <p14:tracePt t="199348" x="7342188" y="2695575"/>
          <p14:tracePt t="199351" x="7342188" y="2703513"/>
          <p14:tracePt t="199353" x="7342188" y="2711450"/>
          <p14:tracePt t="199356" x="7334250" y="2719388"/>
          <p14:tracePt t="199356" x="7334250" y="2727325"/>
          <p14:tracePt t="199360" x="7334250" y="2735263"/>
          <p14:tracePt t="199361" x="7334250" y="2743200"/>
          <p14:tracePt t="199364" x="7334250" y="2751138"/>
          <p14:tracePt t="199365" x="7326313" y="2751138"/>
          <p14:tracePt t="199366" x="7326313" y="2759075"/>
          <p14:tracePt t="199369" x="7326313" y="2767013"/>
          <p14:tracePt t="199371" x="7326313" y="2774950"/>
          <p14:tracePt t="199373" x="7326313" y="2782888"/>
          <p14:tracePt t="199377" x="7326313" y="2790825"/>
          <p14:tracePt t="199379" x="7326313" y="2798763"/>
          <p14:tracePt t="199382" x="7326313" y="2805113"/>
          <p14:tracePt t="199384" x="7326313" y="2813050"/>
          <p14:tracePt t="199385" x="7326313" y="2820988"/>
          <p14:tracePt t="199387" x="7326313" y="2828925"/>
          <p14:tracePt t="199388" x="7334250" y="2828925"/>
          <p14:tracePt t="199391" x="7334250" y="2836863"/>
          <p14:tracePt t="199392" x="7334250" y="2844800"/>
          <p14:tracePt t="199393" x="7334250" y="2852738"/>
          <p14:tracePt t="199396" x="7342188" y="2860675"/>
          <p14:tracePt t="199397" x="7342188" y="2868613"/>
          <p14:tracePt t="199398" x="7350125" y="2876550"/>
          <p14:tracePt t="199400" x="7350125" y="2884488"/>
          <p14:tracePt t="199401" x="7350125" y="2892425"/>
          <p14:tracePt t="199402" x="7358063" y="2892425"/>
          <p14:tracePt t="199403" x="7358063" y="2900363"/>
          <p14:tracePt t="199405" x="7358063" y="2908300"/>
          <p14:tracePt t="199406" x="7366000" y="2908300"/>
          <p14:tracePt t="199407" x="7366000" y="2916238"/>
          <p14:tracePt t="199408" x="7366000" y="2924175"/>
          <p14:tracePt t="199412" x="7366000" y="2930525"/>
          <p14:tracePt t="199413" x="7366000" y="2938463"/>
          <p14:tracePt t="199413" x="7373938" y="2938463"/>
          <p14:tracePt t="199415" x="7373938" y="2946400"/>
          <p14:tracePt t="199418" x="7373938" y="2954338"/>
          <p14:tracePt t="199419" x="7373938" y="2962275"/>
          <p14:tracePt t="199422" x="7373938" y="2970213"/>
          <p14:tracePt t="199423" x="7380288" y="2970213"/>
          <p14:tracePt t="199423" x="7380288" y="2978150"/>
          <p14:tracePt t="199427" x="7388225" y="2978150"/>
          <p14:tracePt t="199428" x="7388225" y="2986088"/>
          <p14:tracePt t="199431" x="7388225" y="2994025"/>
          <p14:tracePt t="199432" x="7396163" y="2994025"/>
          <p14:tracePt t="199433" x="7396163" y="3001963"/>
          <p14:tracePt t="199436" x="7404100" y="3009900"/>
          <p14:tracePt t="199439" x="7404100" y="3017838"/>
          <p14:tracePt t="199440" x="7412038" y="3017838"/>
          <p14:tracePt t="199440" x="7412038" y="3025775"/>
          <p14:tracePt t="199445" x="7419975" y="3033713"/>
          <p14:tracePt t="199449" x="7419975" y="3041650"/>
          <p14:tracePt t="199452" x="7427913" y="3049588"/>
          <p14:tracePt t="199455" x="7427913" y="3055938"/>
          <p14:tracePt t="199457" x="7435850" y="3063875"/>
          <p14:tracePt t="199458" x="7443788" y="3063875"/>
          <p14:tracePt t="199461" x="7443788" y="3071813"/>
          <p14:tracePt t="199461" x="7451725" y="3079750"/>
          <p14:tracePt t="199464" x="7459663" y="3079750"/>
          <p14:tracePt t="199466" x="7459663" y="3087688"/>
          <p14:tracePt t="199468" x="7467600" y="3087688"/>
          <p14:tracePt t="199470" x="7467600" y="3095625"/>
          <p14:tracePt t="199470" x="7475538" y="3095625"/>
          <p14:tracePt t="199475" x="7475538" y="3103563"/>
          <p14:tracePt t="199476" x="7483475" y="3103563"/>
          <p14:tracePt t="199479" x="7491413" y="3111500"/>
          <p14:tracePt t="199484" x="7497763" y="3119438"/>
          <p14:tracePt t="199488" x="7505700" y="3119438"/>
          <p14:tracePt t="199490" x="7513638" y="3127375"/>
          <p14:tracePt t="199497" x="7521575" y="3127375"/>
          <p14:tracePt t="199501" x="7529513" y="3127375"/>
          <p14:tracePt t="199505" x="7537450" y="3127375"/>
          <p14:tracePt t="199505" x="7537450" y="3135313"/>
          <p14:tracePt t="199508" x="7545388" y="3135313"/>
          <p14:tracePt t="199511" x="7553325" y="3135313"/>
          <p14:tracePt t="199514" x="7561263" y="3135313"/>
          <p14:tracePt t="199520" x="7569200" y="3135313"/>
          <p14:tracePt t="199525" x="7577138" y="3135313"/>
          <p14:tracePt t="199528" x="7585075" y="3135313"/>
          <p14:tracePt t="199531" x="7593013" y="3135313"/>
          <p14:tracePt t="199532" x="7600950" y="3135313"/>
          <p14:tracePt t="199533" x="7600950" y="3127375"/>
          <p14:tracePt t="199537" x="7608888" y="3127375"/>
          <p14:tracePt t="199540" x="7616825" y="3127375"/>
          <p14:tracePt t="199544" x="7623175" y="3127375"/>
          <p14:tracePt t="199547" x="7623175" y="3119438"/>
          <p14:tracePt t="199549" x="7631113" y="3119438"/>
          <p14:tracePt t="199551" x="7639050" y="3119438"/>
          <p14:tracePt t="199555" x="7646988" y="3119438"/>
          <p14:tracePt t="199558" x="7654925" y="3111500"/>
          <p14:tracePt t="199563" x="7662863" y="3111500"/>
          <p14:tracePt t="199569" x="7670800" y="3111500"/>
          <p14:tracePt t="199578" x="7678738" y="3111500"/>
          <p14:tracePt t="199580" x="7678738" y="3103563"/>
          <p14:tracePt t="199582" x="7686675" y="3103563"/>
          <p14:tracePt t="199585" x="7686675" y="3095625"/>
          <p14:tracePt t="199589" x="7694613" y="3095625"/>
          <p14:tracePt t="199589" x="7694613" y="3087688"/>
          <p14:tracePt t="199595" x="7694613" y="3079750"/>
          <p14:tracePt t="199599" x="7694613" y="3071813"/>
          <p14:tracePt t="199601" x="7702550" y="3071813"/>
          <p14:tracePt t="199604" x="7702550" y="3063875"/>
          <p14:tracePt t="199607" x="7702550" y="3055938"/>
          <p14:tracePt t="199610" x="7710488" y="3055938"/>
          <p14:tracePt t="199612" x="7710488" y="3049588"/>
          <p14:tracePt t="199617" x="7710488" y="3041650"/>
          <p14:tracePt t="199622" x="7710488" y="3033713"/>
          <p14:tracePt t="199625" x="7710488" y="3025775"/>
          <p14:tracePt t="199627" x="7710488" y="3017838"/>
          <p14:tracePt t="199630" x="7710488" y="3009900"/>
          <p14:tracePt t="199632" x="7710488" y="3001963"/>
          <p14:tracePt t="199636" x="7710488" y="2994025"/>
          <p14:tracePt t="199638" x="7710488" y="2986088"/>
          <p14:tracePt t="199641" x="7710488" y="2978150"/>
          <p14:tracePt t="199641" x="7710488" y="2970213"/>
          <p14:tracePt t="199645" x="7710488" y="2962275"/>
          <p14:tracePt t="199646" x="7710488" y="2954338"/>
          <p14:tracePt t="199648" x="7710488" y="2946400"/>
          <p14:tracePt t="199651" x="7710488" y="2938463"/>
          <p14:tracePt t="199652" x="7710488" y="2930525"/>
          <p14:tracePt t="199654" x="7710488" y="2924175"/>
          <p14:tracePt t="199655" x="7710488" y="2916238"/>
          <p14:tracePt t="199657" x="7710488" y="2908300"/>
          <p14:tracePt t="199659" x="7710488" y="2900363"/>
          <p14:tracePt t="199663" x="7710488" y="2892425"/>
          <p14:tracePt t="199666" x="7710488" y="2884488"/>
          <p14:tracePt t="199668" x="7710488" y="2876550"/>
          <p14:tracePt t="199668" x="7702550" y="2876550"/>
          <p14:tracePt t="199669" x="7702550" y="2868613"/>
          <p14:tracePt t="199673" x="7702550" y="2860675"/>
          <p14:tracePt t="199676" x="7702550" y="2852738"/>
          <p14:tracePt t="199677" x="7702550" y="2844800"/>
          <p14:tracePt t="199681" x="7702550" y="2836863"/>
          <p14:tracePt t="199685" x="7694613" y="2836863"/>
          <p14:tracePt t="199686" x="7694613" y="2828925"/>
          <p14:tracePt t="199690" x="7694613" y="2820988"/>
          <p14:tracePt t="199697" x="7686675" y="2820988"/>
          <p14:tracePt t="199699" x="7686675" y="2813050"/>
          <p14:tracePt t="199705" x="7686675" y="2805113"/>
          <p14:tracePt t="199708" x="7678738" y="2805113"/>
          <p14:tracePt t="199719" x="7678738" y="2798763"/>
          <p14:tracePt t="199726" x="7670800" y="2798763"/>
          <p14:tracePt t="199727" x="7670800" y="2790825"/>
          <p14:tracePt t="199736" x="7662863" y="2790825"/>
          <p14:tracePt t="199740" x="7654925" y="2790825"/>
          <p14:tracePt t="199743" x="7646988" y="2790825"/>
          <p14:tracePt t="199747" x="7639050" y="2782888"/>
          <p14:tracePt t="199750" x="7631113" y="2782888"/>
          <p14:tracePt t="199754" x="7631113" y="2774950"/>
          <p14:tracePt t="199761" x="7623175" y="2774950"/>
          <p14:tracePt t="199767" x="7616825" y="2774950"/>
          <p14:tracePt t="199770" x="7608888" y="2774950"/>
          <p14:tracePt t="199773" x="7600950" y="2774950"/>
          <p14:tracePt t="199776" x="7593013" y="2774950"/>
          <p14:tracePt t="199777" x="7593013" y="2767013"/>
          <p14:tracePt t="199779" x="7585075" y="2767013"/>
          <p14:tracePt t="199780" x="7577138" y="2767013"/>
          <p14:tracePt t="199785" x="7569200" y="2767013"/>
          <p14:tracePt t="199786" x="7561263" y="2767013"/>
          <p14:tracePt t="199788" x="7553325" y="2767013"/>
          <p14:tracePt t="199791" x="7545388" y="2767013"/>
          <p14:tracePt t="199792" x="7545388" y="2759075"/>
          <p14:tracePt t="199793" x="7537450" y="2759075"/>
          <p14:tracePt t="199794" x="7529513" y="2759075"/>
          <p14:tracePt t="199796" x="7521575" y="2759075"/>
          <p14:tracePt t="199800" x="7513638" y="2759075"/>
          <p14:tracePt t="199800" x="7505700" y="2759075"/>
          <p14:tracePt t="199804" x="7497763" y="2759075"/>
          <p14:tracePt t="199805" x="7491413" y="2759075"/>
          <p14:tracePt t="199807" x="7483475" y="2759075"/>
          <p14:tracePt t="199811" x="7475538" y="2759075"/>
          <p14:tracePt t="199816" x="7467600" y="2759075"/>
          <p14:tracePt t="199821" x="7459663" y="2759075"/>
          <p14:tracePt t="199824" x="7451725" y="2759075"/>
          <p14:tracePt t="199829" x="7443788" y="2759075"/>
          <p14:tracePt t="199834" x="7435850" y="2759075"/>
          <p14:tracePt t="199846" x="7427913" y="2759075"/>
          <p14:tracePt t="199847" x="7427913" y="2767013"/>
          <p14:tracePt t="199853" x="7427913" y="2774950"/>
          <p14:tracePt t="199856" x="7427913" y="2782888"/>
          <p14:tracePt t="199859" x="7427913" y="2790825"/>
          <p14:tracePt t="199859" x="7419975" y="2790825"/>
          <p14:tracePt t="199860" x="7419975" y="2798763"/>
          <p14:tracePt t="199863" x="7419975" y="2805113"/>
          <p14:tracePt t="199864" x="7419975" y="2813050"/>
          <p14:tracePt t="199865" x="7412038" y="2813050"/>
          <p14:tracePt t="199866" x="7412038" y="2820988"/>
          <p14:tracePt t="199867" x="7412038" y="2828925"/>
          <p14:tracePt t="199871" x="7412038" y="2836863"/>
          <p14:tracePt t="199873" x="7412038" y="2844800"/>
          <p14:tracePt t="199873" x="7412038" y="2852738"/>
          <p14:tracePt t="199876" x="7412038" y="2860675"/>
          <p14:tracePt t="199877" x="7412038" y="2868613"/>
          <p14:tracePt t="199880" x="7412038" y="2876550"/>
          <p14:tracePt t="199881" x="7412038" y="2884488"/>
          <p14:tracePt t="199883" x="7412038" y="2892425"/>
          <p14:tracePt t="199885" x="7412038" y="2900363"/>
          <p14:tracePt t="199889" x="7412038" y="2908300"/>
          <p14:tracePt t="199890" x="7412038" y="2916238"/>
          <p14:tracePt t="199893" x="7419975" y="2924175"/>
          <p14:tracePt t="199894" x="7419975" y="2930525"/>
          <p14:tracePt t="199897" x="7419975" y="2938463"/>
          <p14:tracePt t="199899" x="7419975" y="2946400"/>
          <p14:tracePt t="199901" x="7419975" y="2954338"/>
          <p14:tracePt t="199905" x="7419975" y="2962275"/>
          <p14:tracePt t="199905" x="7427913" y="2962275"/>
          <p14:tracePt t="199908" x="7427913" y="2970213"/>
          <p14:tracePt t="199911" x="7427913" y="2978150"/>
          <p14:tracePt t="199918" x="7435850" y="2978150"/>
          <p14:tracePt t="199919" x="7435850" y="2986088"/>
          <p14:tracePt t="199923" x="7435850" y="2994025"/>
          <p14:tracePt t="199924" x="7443788" y="2994025"/>
          <p14:tracePt t="199928" x="7443788" y="3001963"/>
          <p14:tracePt t="199933" x="7451725" y="3001963"/>
          <p14:tracePt t="199935" x="7451725" y="3009900"/>
          <p14:tracePt t="199944" x="7459663" y="3009900"/>
          <p14:tracePt t="199957" x="7459663" y="3017838"/>
          <p14:tracePt t="199958" x="7467600" y="3017838"/>
          <p14:tracePt t="199965" x="7475538" y="3017838"/>
          <p14:tracePt t="199965" x="7475538" y="3025775"/>
          <p14:tracePt t="199970" x="7483475" y="3025775"/>
          <p14:tracePt t="199972" x="7491413" y="3025775"/>
          <p14:tracePt t="199974" x="7497763" y="3033713"/>
          <p14:tracePt t="199976" x="7505700" y="3033713"/>
          <p14:tracePt t="199978" x="7513638" y="3033713"/>
          <p14:tracePt t="199980" x="7521575" y="3033713"/>
          <p14:tracePt t="199982" x="7529513" y="3033713"/>
          <p14:tracePt t="199983" x="7537450" y="3033713"/>
          <p14:tracePt t="199984" x="7545388" y="3033713"/>
          <p14:tracePt t="199985" x="7545388" y="3041650"/>
          <p14:tracePt t="199986" x="7553325" y="3041650"/>
          <p14:tracePt t="199987" x="7561263" y="3041650"/>
          <p14:tracePt t="199990" x="7569200" y="3041650"/>
          <p14:tracePt t="199993" x="7577138" y="3041650"/>
          <p14:tracePt t="199995" x="7585075" y="3041650"/>
          <p14:tracePt t="199996" x="7593013" y="3041650"/>
          <p14:tracePt t="199997" x="7600950" y="3041650"/>
          <p14:tracePt t="200000" x="7608888" y="3041650"/>
          <p14:tracePt t="200003" x="7616825" y="3041650"/>
          <p14:tracePt t="200010" x="7623175" y="3041650"/>
          <p14:tracePt t="200012" x="7623175" y="3049588"/>
          <p14:tracePt t="200018" x="7631113" y="3049588"/>
          <p14:tracePt t="200025" x="7639050" y="3049588"/>
          <p14:tracePt t="200074" x="7646988" y="3049588"/>
          <p14:tracePt t="200081" x="7654925" y="3049588"/>
          <p14:tracePt t="200091" x="7654925" y="3041650"/>
          <p14:tracePt t="200096" x="7654925" y="3033713"/>
          <p14:tracePt t="200101" x="7654925" y="3025775"/>
          <p14:tracePt t="200103" x="7654925" y="3017838"/>
          <p14:tracePt t="200106" x="7654925" y="3009900"/>
          <p14:tracePt t="200109" x="7654925" y="3001963"/>
          <p14:tracePt t="200112" x="7654925" y="2994025"/>
          <p14:tracePt t="200113" x="7654925" y="2986088"/>
          <p14:tracePt t="200117" x="7654925" y="2978150"/>
          <p14:tracePt t="200117" x="7646988" y="2978150"/>
          <p14:tracePt t="200118" x="7646988" y="2970213"/>
          <p14:tracePt t="200122" x="7646988" y="2962275"/>
          <p14:tracePt t="200122" x="7639050" y="2962275"/>
          <p14:tracePt t="200125" x="7631113" y="2962275"/>
          <p14:tracePt t="200126" x="7631113" y="2954338"/>
          <p14:tracePt t="200127" x="7631113" y="2946400"/>
          <p14:tracePt t="200130" x="7631113" y="2938463"/>
          <p14:tracePt t="200131" x="7623175" y="2938463"/>
          <p14:tracePt t="200132" x="7623175" y="2930525"/>
          <p14:tracePt t="200136" x="7623175" y="2924175"/>
          <p14:tracePt t="200138" x="7616825" y="2916238"/>
          <p14:tracePt t="200140" x="7608888" y="2916238"/>
          <p14:tracePt t="200142" x="7608888" y="2908300"/>
          <p14:tracePt t="200142" x="7600950" y="2908300"/>
          <p14:tracePt t="200145" x="7593013" y="2900363"/>
          <p14:tracePt t="200148" x="7585075" y="2900363"/>
          <p14:tracePt t="200148" x="7585075" y="2892425"/>
          <p14:tracePt t="200151" x="7577138" y="2892425"/>
          <p14:tracePt t="200156" x="7569200" y="2884488"/>
          <p14:tracePt t="200157" x="7561263" y="2884488"/>
          <p14:tracePt t="200161" x="7553325" y="2876550"/>
          <p14:tracePt t="200163" x="7545388" y="2876550"/>
          <p14:tracePt t="200164" x="7537450" y="2876550"/>
          <p14:tracePt t="200167" x="7529513" y="2876550"/>
          <p14:tracePt t="200169" x="7521575" y="2876550"/>
          <p14:tracePt t="200170" x="7513638" y="2876550"/>
          <p14:tracePt t="200173" x="7505700" y="2876550"/>
          <p14:tracePt t="200173" x="7497763" y="2876550"/>
          <p14:tracePt t="200175" x="7491413" y="2876550"/>
          <p14:tracePt t="200176" x="7483475" y="2876550"/>
          <p14:tracePt t="200179" x="7475538" y="2876550"/>
          <p14:tracePt t="200180" x="7467600" y="2876550"/>
          <p14:tracePt t="200182" x="7459663" y="2876550"/>
          <p14:tracePt t="200182" x="7451725" y="2876550"/>
          <p14:tracePt t="200183" x="7443788" y="2876550"/>
          <p14:tracePt t="200184" x="7435850" y="2876550"/>
          <p14:tracePt t="200186" x="7427913" y="2876550"/>
          <p14:tracePt t="200188" x="7419975" y="2876550"/>
          <p14:tracePt t="200190" x="7412038" y="2884488"/>
          <p14:tracePt t="200191" x="7404100" y="2884488"/>
          <p14:tracePt t="200192" x="7396163" y="2884488"/>
          <p14:tracePt t="200196" x="7388225" y="2884488"/>
          <p14:tracePt t="200198" x="7380288" y="2884488"/>
          <p14:tracePt t="200200" x="7380288" y="2892425"/>
          <p14:tracePt t="200200" x="7373938" y="2892425"/>
          <p14:tracePt t="200203" x="7366000" y="2900363"/>
          <p14:tracePt t="200206" x="7358063" y="2900363"/>
          <p14:tracePt t="200207" x="7350125" y="2908300"/>
          <p14:tracePt t="200209" x="7342188" y="2908300"/>
          <p14:tracePt t="200210" x="7342188" y="2916238"/>
          <p14:tracePt t="200213" x="7342188" y="2924175"/>
          <p14:tracePt t="200213" x="7334250" y="2924175"/>
          <p14:tracePt t="200215" x="7334250" y="2930525"/>
          <p14:tracePt t="200217" x="7326313" y="2938463"/>
          <p14:tracePt t="200221" x="7326313" y="2946400"/>
          <p14:tracePt t="200221" x="7318375" y="2954338"/>
          <p14:tracePt t="200225" x="7310438" y="2962275"/>
          <p14:tracePt t="200226" x="7310438" y="2970213"/>
          <p14:tracePt t="200229" x="7302500" y="2970213"/>
          <p14:tracePt t="200230" x="7302500" y="2978150"/>
          <p14:tracePt t="200231" x="7294563" y="2978150"/>
          <p14:tracePt t="200233" x="7294563" y="2986088"/>
          <p14:tracePt t="200234" x="7286625" y="2994025"/>
          <p14:tracePt t="200236" x="7286625" y="3001963"/>
          <p14:tracePt t="200238" x="7286625" y="3009900"/>
          <p14:tracePt t="200240" x="7286625" y="3017838"/>
          <p14:tracePt t="200243" x="7278688" y="3025775"/>
          <p14:tracePt t="200246" x="7278688" y="3033713"/>
          <p14:tracePt t="200247" x="7278688" y="3041650"/>
          <p14:tracePt t="200248" x="7270750" y="3049588"/>
          <p14:tracePt t="200251" x="7270750" y="3055938"/>
          <p14:tracePt t="200252" x="7270750" y="3063875"/>
          <p14:tracePt t="200254" x="7270750" y="3071813"/>
          <p14:tracePt t="200255" x="7270750" y="3079750"/>
          <p14:tracePt t="200257" x="7270750" y="3087688"/>
          <p14:tracePt t="200258" x="7270750" y="3095625"/>
          <p14:tracePt t="200260" x="7270750" y="3103563"/>
          <p14:tracePt t="200263" x="7270750" y="3111500"/>
          <p14:tracePt t="200263" x="7270750" y="3119438"/>
          <p14:tracePt t="200266" x="7270750" y="3127375"/>
          <p14:tracePt t="200266" x="7270750" y="3135313"/>
          <p14:tracePt t="200269" x="7270750" y="3143250"/>
          <p14:tracePt t="200269" x="7270750" y="3151188"/>
          <p14:tracePt t="200271" x="7270750" y="3159125"/>
          <p14:tracePt t="200273" x="7270750" y="3167063"/>
          <p14:tracePt t="200275" x="7270750" y="3175000"/>
          <p14:tracePt t="200276" x="7270750" y="3181350"/>
          <p14:tracePt t="200279" x="7270750" y="3189288"/>
          <p14:tracePt t="200280" x="7270750" y="3197225"/>
          <p14:tracePt t="200283" x="7270750" y="3205163"/>
          <p14:tracePt t="200284" x="7270750" y="3213100"/>
          <p14:tracePt t="200286" x="7270750" y="3221038"/>
          <p14:tracePt t="200290" x="7270750" y="3228975"/>
          <p14:tracePt t="200291" x="7270750" y="3236913"/>
          <p14:tracePt t="200293" x="7270750" y="3244850"/>
          <p14:tracePt t="200297" x="7270750" y="3252788"/>
          <p14:tracePt t="200297" x="7278688" y="3252788"/>
          <p14:tracePt t="200298" x="7278688" y="3260725"/>
          <p14:tracePt t="200303" x="7278688" y="3268663"/>
          <p14:tracePt t="200304" x="7278688" y="3276600"/>
          <p14:tracePt t="200306" x="7286625" y="3276600"/>
          <p14:tracePt t="200308" x="7286625" y="3284538"/>
          <p14:tracePt t="200310" x="7294563" y="3284538"/>
          <p14:tracePt t="200310" x="7294563" y="3292475"/>
          <p14:tracePt t="200313" x="7294563" y="3300413"/>
          <p14:tracePt t="200315" x="7302500" y="3300413"/>
          <p14:tracePt t="200318" x="7302500" y="3306763"/>
          <p14:tracePt t="200321" x="7310438" y="3314700"/>
          <p14:tracePt t="200322" x="7318375" y="3314700"/>
          <p14:tracePt t="200323" x="7318375" y="3322638"/>
          <p14:tracePt t="200327" x="7318375" y="3330575"/>
          <p14:tracePt t="200328" x="7326313" y="3330575"/>
          <p14:tracePt t="200331" x="7326313" y="3338513"/>
          <p14:tracePt t="200332" x="7334250" y="3338513"/>
          <p14:tracePt t="200336" x="7334250" y="3346450"/>
          <p14:tracePt t="200337" x="7342188" y="3346450"/>
          <p14:tracePt t="200340" x="7350125" y="3346450"/>
          <p14:tracePt t="200341" x="7350125" y="3354388"/>
          <p14:tracePt t="200344" x="7358063" y="3354388"/>
          <p14:tracePt t="200349" x="7366000" y="3362325"/>
          <p14:tracePt t="200353" x="7373938" y="3362325"/>
          <p14:tracePt t="200353" x="7373938" y="3370263"/>
          <p14:tracePt t="200357" x="7380288" y="3370263"/>
          <p14:tracePt t="200360" x="7388225" y="3370263"/>
          <p14:tracePt t="200363" x="7396163" y="3370263"/>
          <p14:tracePt t="200365" x="7404100" y="3370263"/>
          <p14:tracePt t="200368" x="7404100" y="3378200"/>
          <p14:tracePt t="200369" x="7412038" y="3378200"/>
          <p14:tracePt t="200374" x="7419975" y="3378200"/>
          <p14:tracePt t="200379" x="7427913" y="3378200"/>
          <p14:tracePt t="200383" x="7435850" y="3378200"/>
          <p14:tracePt t="200385" x="7443788" y="3378200"/>
          <p14:tracePt t="200388" x="7451725" y="3378200"/>
          <p14:tracePt t="200391" x="7459663" y="3378200"/>
          <p14:tracePt t="200395" x="7467600" y="3378200"/>
          <p14:tracePt t="200399" x="7475538" y="3378200"/>
          <p14:tracePt t="200404" x="7483475" y="3378200"/>
          <p14:tracePt t="200407" x="7491413" y="3370263"/>
          <p14:tracePt t="200411" x="7497763" y="3370263"/>
          <p14:tracePt t="200414" x="7505700" y="3370263"/>
          <p14:tracePt t="200416" x="7505700" y="3362325"/>
          <p14:tracePt t="200419" x="7513638" y="3362325"/>
          <p14:tracePt t="200423" x="7513638" y="3354388"/>
          <p14:tracePt t="200426" x="7521575" y="3354388"/>
          <p14:tracePt t="200430" x="7521575" y="3346450"/>
          <p14:tracePt t="200431" x="7529513" y="3346450"/>
          <p14:tracePt t="200433" x="7529513" y="3338513"/>
          <p14:tracePt t="200438" x="7529513" y="3330575"/>
          <p14:tracePt t="200439" x="7529513" y="3322638"/>
          <p14:tracePt t="200440" x="7537450" y="3322638"/>
          <p14:tracePt t="200444" x="7537450" y="3314700"/>
          <p14:tracePt t="200444" x="7545388" y="3314700"/>
          <p14:tracePt t="200447" x="7545388" y="3306763"/>
          <p14:tracePt t="200451" x="7553325" y="3306763"/>
          <p14:tracePt t="200451" x="7553325" y="3300413"/>
          <p14:tracePt t="200454" x="7553325" y="3292475"/>
          <p14:tracePt t="200454" x="7561263" y="3292475"/>
          <p14:tracePt t="200458" x="7561263" y="3284538"/>
          <p14:tracePt t="200461" x="7561263" y="3276600"/>
          <p14:tracePt t="200463" x="7561263" y="3268663"/>
          <p14:tracePt t="200465" x="7569200" y="3268663"/>
          <p14:tracePt t="200466" x="7569200" y="3260725"/>
          <p14:tracePt t="200468" x="7569200" y="3252788"/>
          <p14:tracePt t="200470" x="7569200" y="3244850"/>
          <p14:tracePt t="200473" x="7569200" y="3236913"/>
          <p14:tracePt t="200477" x="7569200" y="3228975"/>
          <p14:tracePt t="200478" x="7577138" y="3228975"/>
          <p14:tracePt t="200480" x="7577138" y="3221038"/>
          <p14:tracePt t="200483" x="7577138" y="3213100"/>
          <p14:tracePt t="200485" x="7585075" y="3213100"/>
          <p14:tracePt t="200486" x="7585075" y="3205163"/>
          <p14:tracePt t="200490" x="7585075" y="3197225"/>
          <p14:tracePt t="200494" x="7593013" y="3189288"/>
          <p14:tracePt t="200496" x="7593013" y="3181350"/>
          <p14:tracePt t="200499" x="7593013" y="3175000"/>
          <p14:tracePt t="200500" x="7593013" y="3167063"/>
          <p14:tracePt t="200505" x="7593013" y="3159125"/>
          <p14:tracePt t="200505" x="7600950" y="3159125"/>
          <p14:tracePt t="200508" x="7600950" y="3151188"/>
          <p14:tracePt t="200511" x="7600950" y="3143250"/>
          <p14:tracePt t="200513" x="7600950" y="3135313"/>
          <p14:tracePt t="200516" x="7600950" y="3127375"/>
          <p14:tracePt t="200517" x="7600950" y="3119438"/>
          <p14:tracePt t="200520" x="7600950" y="3111500"/>
          <p14:tracePt t="200522" x="7600950" y="3103563"/>
          <p14:tracePt t="200524" x="7600950" y="3095625"/>
          <p14:tracePt t="200526" x="7600950" y="3087688"/>
          <p14:tracePt t="200528" x="7600950" y="3079750"/>
          <p14:tracePt t="200529" x="7600950" y="3071813"/>
          <p14:tracePt t="200531" x="7600950" y="3063875"/>
          <p14:tracePt t="200531" x="7600950" y="3055938"/>
          <p14:tracePt t="200535" x="7600950" y="3049588"/>
          <p14:tracePt t="200535" x="7600950" y="3041650"/>
          <p14:tracePt t="200539" x="7600950" y="3033713"/>
          <p14:tracePt t="200541" x="7600950" y="3025775"/>
          <p14:tracePt t="200541" x="7593013" y="3017838"/>
          <p14:tracePt t="200544" x="7593013" y="3009900"/>
          <p14:tracePt t="200546" x="7593013" y="3001963"/>
          <p14:tracePt t="200548" x="7593013" y="2994025"/>
          <p14:tracePt t="200549" x="7593013" y="2986088"/>
          <p14:tracePt t="200551" x="7585075" y="2986088"/>
          <p14:tracePt t="200552" x="7585075" y="2978150"/>
          <p14:tracePt t="200555" x="7585075" y="2970213"/>
          <p14:tracePt t="200558" x="7585075" y="2962275"/>
          <p14:tracePt t="200561" x="7585075" y="2954338"/>
          <p14:tracePt t="200561" x="7577138" y="2954338"/>
          <p14:tracePt t="200563" x="7577138" y="2946400"/>
          <p14:tracePt t="200569" x="7577138" y="2938463"/>
          <p14:tracePt t="200571" x="7569200" y="2938463"/>
          <p14:tracePt t="200573" x="7569200" y="2930525"/>
          <p14:tracePt t="200577" x="7561263" y="2930525"/>
          <p14:tracePt t="200584" x="7561263" y="2924175"/>
          <p14:tracePt t="200598" x="7553325" y="2924175"/>
          <p14:tracePt t="200601" x="7553325" y="2916238"/>
          <p14:tracePt t="200609" x="7545388" y="2916238"/>
          <p14:tracePt t="200612" x="7537450" y="2916238"/>
          <p14:tracePt t="200618" x="7529513" y="2916238"/>
          <p14:tracePt t="200621" x="7521575" y="2916238"/>
          <p14:tracePt t="200624" x="7513638" y="2916238"/>
          <p14:tracePt t="200626" x="7505700" y="2916238"/>
          <p14:tracePt t="200626" x="7505700" y="2908300"/>
          <p14:tracePt t="200629" x="7497763" y="2908300"/>
          <p14:tracePt t="200632" x="7491413" y="2908300"/>
          <p14:tracePt t="200634" x="7483475" y="2908300"/>
          <p14:tracePt t="200638" x="7475538" y="2908300"/>
          <p14:tracePt t="200641" x="7467600" y="2908300"/>
          <p14:tracePt t="200643" x="7459663" y="2908300"/>
          <p14:tracePt t="200646" x="7451725" y="2908300"/>
          <p14:tracePt t="200650" x="7443788" y="2908300"/>
          <p14:tracePt t="200652" x="7435850" y="2908300"/>
          <p14:tracePt t="200659" x="7427913" y="2908300"/>
          <p14:tracePt t="200663" x="7427913" y="2916238"/>
          <p14:tracePt t="200664" x="7419975" y="2916238"/>
          <p14:tracePt t="200668" x="7412038" y="2916238"/>
          <p14:tracePt t="200671" x="7404100" y="2924175"/>
          <p14:tracePt t="200674" x="7396163" y="2924175"/>
          <p14:tracePt t="200678" x="7388225" y="2924175"/>
          <p14:tracePt t="200682" x="7380288" y="2930525"/>
          <p14:tracePt t="200687" x="7380288" y="2938463"/>
          <p14:tracePt t="200689" x="7373938" y="2938463"/>
          <p14:tracePt t="200692" x="7373938" y="2946400"/>
          <p14:tracePt t="200693" x="7366000" y="2946400"/>
          <p14:tracePt t="200696" x="7366000" y="2954338"/>
          <p14:tracePt t="200699" x="7358063" y="2954338"/>
          <p14:tracePt t="200699" x="7358063" y="2962275"/>
          <p14:tracePt t="200704" x="7358063" y="2970213"/>
          <p14:tracePt t="200704" x="7350125" y="2970213"/>
          <p14:tracePt t="200706" x="7350125" y="2978150"/>
          <p14:tracePt t="200711" x="7342188" y="2978150"/>
          <p14:tracePt t="200713" x="7342188" y="2986088"/>
          <p14:tracePt t="200715" x="7342188" y="2994025"/>
          <p14:tracePt t="200721" x="7342188" y="3001963"/>
          <p14:tracePt t="200725" x="7342188" y="3009900"/>
          <p14:tracePt t="200730" x="7342188" y="3017838"/>
          <p14:tracePt t="200731" x="7334250" y="3017838"/>
          <p14:tracePt t="200737" x="7334250" y="3025775"/>
          <p14:tracePt t="200745" x="7334250" y="3033713"/>
          <p14:tracePt t="200756" x="7334250" y="3041650"/>
          <p14:tracePt t="200760" x="7334250" y="3049588"/>
          <p14:tracePt t="200766" x="7334250" y="3055938"/>
          <p14:tracePt t="200768" x="7334250" y="3063875"/>
          <p14:tracePt t="200773" x="7334250" y="3071813"/>
          <p14:tracePt t="200774" x="7334250" y="3079750"/>
          <p14:tracePt t="200779" x="7334250" y="3087688"/>
          <p14:tracePt t="200780" x="7334250" y="3095625"/>
          <p14:tracePt t="200784" x="7334250" y="3103563"/>
          <p14:tracePt t="200785" x="7342188" y="3103563"/>
          <p14:tracePt t="200786" x="7342188" y="3111500"/>
          <p14:tracePt t="200788" x="7342188" y="3119438"/>
          <p14:tracePt t="200792" x="7350125" y="3127375"/>
          <p14:tracePt t="200793" x="7350125" y="3135313"/>
          <p14:tracePt t="200796" x="7350125" y="3143250"/>
          <p14:tracePt t="200798" x="7350125" y="3151188"/>
          <p14:tracePt t="200800" x="7358063" y="3151188"/>
          <p14:tracePt t="200801" x="7358063" y="3159125"/>
          <p14:tracePt t="200805" x="7358063" y="3167063"/>
          <p14:tracePt t="200805" x="7366000" y="3167063"/>
          <p14:tracePt t="200806" x="7366000" y="3175000"/>
          <p14:tracePt t="200810" x="7366000" y="3181350"/>
          <p14:tracePt t="200811" x="7366000" y="3189288"/>
          <p14:tracePt t="200813" x="7366000" y="3197225"/>
          <p14:tracePt t="200815" x="7366000" y="3205163"/>
          <p14:tracePt t="200817" x="7373938" y="3213100"/>
          <p14:tracePt t="200819" x="7373938" y="3221038"/>
          <p14:tracePt t="200823" x="7373938" y="3228975"/>
          <p14:tracePt t="200826" x="7373938" y="3236913"/>
          <p14:tracePt t="200827" x="7373938" y="3244850"/>
          <p14:tracePt t="200829" x="7373938" y="3252788"/>
          <p14:tracePt t="200830" x="7373938" y="3260725"/>
          <p14:tracePt t="200833" x="7373938" y="3268663"/>
          <p14:tracePt t="200833" x="7373938" y="3276600"/>
          <p14:tracePt t="200835" x="7380288" y="3284538"/>
          <p14:tracePt t="200838" x="7380288" y="3292475"/>
          <p14:tracePt t="200839" x="7380288" y="3300413"/>
          <p14:tracePt t="200843" x="7380288" y="3306763"/>
          <p14:tracePt t="200844" x="7380288" y="3314700"/>
          <p14:tracePt t="200847" x="7380288" y="3322638"/>
          <p14:tracePt t="200848" x="7388225" y="3330575"/>
          <p14:tracePt t="200853" x="7388225" y="3338513"/>
          <p14:tracePt t="200856" x="7388225" y="3346450"/>
          <p14:tracePt t="200862" x="7388225" y="3354388"/>
          <p14:tracePt t="200871" x="7388225" y="3362325"/>
          <p14:tracePt t="200875" x="7396163" y="3362325"/>
          <p14:tracePt t="200880" x="7396163" y="3370263"/>
          <p14:tracePt t="200889" x="7404100" y="3370263"/>
          <p14:tracePt t="200892" x="7404100" y="3378200"/>
          <p14:tracePt t="200900" x="7404100" y="3386138"/>
          <p14:tracePt t="200908" x="7404100" y="3394075"/>
          <p14:tracePt t="200909" x="7412038" y="3394075"/>
          <p14:tracePt t="200913" x="7412038" y="3402013"/>
          <p14:tracePt t="200916" x="7419975" y="3402013"/>
          <p14:tracePt t="200920" x="7419975" y="3409950"/>
          <p14:tracePt t="200925" x="7427913" y="3417888"/>
          <p14:tracePt t="200929" x="7435850" y="3417888"/>
          <p14:tracePt t="200930" x="7435850" y="3425825"/>
          <p14:tracePt t="200931" x="7443788" y="3425825"/>
          <p14:tracePt t="200935" x="7451725" y="3432175"/>
          <p14:tracePt t="200938" x="7459663" y="3432175"/>
          <p14:tracePt t="200938" x="7459663" y="3440113"/>
          <p14:tracePt t="200942" x="7467600" y="3440113"/>
          <p14:tracePt t="200945" x="7475538" y="3440113"/>
          <p14:tracePt t="200946" x="7475538" y="3448050"/>
          <p14:tracePt t="200949" x="7483475" y="3448050"/>
          <p14:tracePt t="200949" x="7483475" y="3455988"/>
          <p14:tracePt t="200950" x="7491413" y="3455988"/>
          <p14:tracePt t="200953" x="7497763" y="3455988"/>
          <p14:tracePt t="200954" x="7497763" y="3463925"/>
          <p14:tracePt t="200957" x="7505700" y="3463925"/>
          <p14:tracePt t="200958" x="7513638" y="3463925"/>
          <p14:tracePt t="200962" x="7521575" y="3471863"/>
          <p14:tracePt t="200963" x="7529513" y="3471863"/>
          <p14:tracePt t="200965" x="7537450" y="3471863"/>
          <p14:tracePt t="200968" x="7545388" y="3471863"/>
          <p14:tracePt t="200980" x="7585075" y="3471863"/>
          <p14:tracePt t="200980" x="7593013" y="3471863"/>
          <p14:tracePt t="200983" x="7600950" y="3471863"/>
          <p14:tracePt t="200985" x="7608888" y="3471863"/>
          <p14:tracePt t="200985" x="7616825" y="3471863"/>
          <p14:tracePt t="200988" x="7623175" y="3471863"/>
          <p14:tracePt t="200989" x="7631113" y="3471863"/>
          <p14:tracePt t="200992" x="7639050" y="3463925"/>
          <p14:tracePt t="200993" x="7646988" y="3463925"/>
          <p14:tracePt t="200993" x="7654925" y="3463925"/>
          <p14:tracePt t="200997" x="7662863" y="3463925"/>
          <p14:tracePt t="200997" x="7670800" y="3463925"/>
          <p14:tracePt t="200998" x="7670800" y="3455988"/>
          <p14:tracePt t="200999" x="7678738" y="3455988"/>
          <p14:tracePt t="201000" x="7686675" y="3455988"/>
          <p14:tracePt t="201003" x="7694613" y="3455988"/>
          <p14:tracePt t="201004" x="7702550" y="3455988"/>
          <p14:tracePt t="201007" x="7710488" y="3455988"/>
          <p14:tracePt t="201008" x="7718425" y="3448050"/>
          <p14:tracePt t="201010" x="7726363" y="3448050"/>
          <p14:tracePt t="201013" x="7734300" y="3448050"/>
          <p14:tracePt t="201014" x="7742238" y="3448050"/>
          <p14:tracePt t="201018" x="7748588" y="3448050"/>
          <p14:tracePt t="201020" x="7756525" y="3448050"/>
          <p14:tracePt t="201025" x="7764463" y="3448050"/>
          <p14:tracePt t="201029" x="7772400" y="3448050"/>
          <p14:tracePt t="201030" x="7772400" y="3440113"/>
          <p14:tracePt t="201030" x="7780338" y="3440113"/>
          <p14:tracePt t="201035" x="7788275" y="3440113"/>
          <p14:tracePt t="201037" x="7796213" y="3440113"/>
          <p14:tracePt t="201037" x="7796213" y="3432175"/>
          <p14:tracePt t="201042" x="7804150" y="3432175"/>
          <p14:tracePt t="201046" x="7812088" y="3432175"/>
          <p14:tracePt t="201051" x="7820025" y="3432175"/>
          <p14:tracePt t="201055" x="7827963" y="3425825"/>
          <p14:tracePt t="201057" x="7835900" y="3425825"/>
          <p14:tracePt t="201061" x="7843838" y="3425825"/>
          <p14:tracePt t="201065" x="7851775" y="3425825"/>
          <p14:tracePt t="201069" x="7851775" y="3417888"/>
          <p14:tracePt t="201071" x="7859713" y="3417888"/>
          <p14:tracePt t="201072" x="7859713" y="3409950"/>
          <p14:tracePt t="201075" x="7866063" y="3409950"/>
          <p14:tracePt t="201077" x="7866063" y="3402013"/>
          <p14:tracePt t="201080" x="7866063" y="3394075"/>
          <p14:tracePt t="201080" x="7874000" y="3394075"/>
          <p14:tracePt t="201084" x="7874000" y="3386138"/>
          <p14:tracePt t="201086" x="7881938" y="3378200"/>
          <p14:tracePt t="201088" x="7881938" y="3370263"/>
          <p14:tracePt t="201090" x="7881938" y="3362325"/>
          <p14:tracePt t="201093" x="7881938" y="3354388"/>
          <p14:tracePt t="201095" x="7889875" y="3346450"/>
          <p14:tracePt t="201096" x="7889875" y="3338513"/>
          <p14:tracePt t="201097" x="7889875" y="3330575"/>
          <p14:tracePt t="201100" x="7889875" y="3322638"/>
          <p14:tracePt t="201100" x="7889875" y="3314700"/>
          <p14:tracePt t="201101" x="7889875" y="3306763"/>
          <p14:tracePt t="201103" x="7897813" y="3300413"/>
          <p14:tracePt t="201106" x="7897813" y="3292475"/>
          <p14:tracePt t="201106" x="7897813" y="3284538"/>
          <p14:tracePt t="201109" x="7897813" y="3276600"/>
          <p14:tracePt t="201109" x="7905750" y="3268663"/>
          <p14:tracePt t="201110" x="7905750" y="3260725"/>
          <p14:tracePt t="201111" x="7905750" y="3252788"/>
          <p14:tracePt t="201113" x="7905750" y="3244850"/>
          <p14:tracePt t="201114" x="7905750" y="3236913"/>
          <p14:tracePt t="201117" x="7905750" y="3228975"/>
          <p14:tracePt t="201117" x="7913688" y="3221038"/>
          <p14:tracePt t="201118" x="7913688" y="3213100"/>
          <p14:tracePt t="201121" x="7913688" y="3205163"/>
          <p14:tracePt t="201121" x="7913688" y="3197225"/>
          <p14:tracePt t="201122" x="7913688" y="3189288"/>
          <p14:tracePt t="201123" x="7913688" y="3181350"/>
          <p14:tracePt t="201124" x="7921625" y="3181350"/>
          <p14:tracePt t="201125" x="7921625" y="3175000"/>
          <p14:tracePt t="201126" x="7921625" y="3167063"/>
          <p14:tracePt t="201129" x="7921625" y="3159125"/>
          <p14:tracePt t="201130" x="7921625" y="3151188"/>
          <p14:tracePt t="201133" x="7921625" y="3143250"/>
          <p14:tracePt t="201135" x="7929563" y="3135313"/>
          <p14:tracePt t="201135" x="7929563" y="3127375"/>
          <p14:tracePt t="201138" x="7929563" y="3119438"/>
          <p14:tracePt t="201140" x="7929563" y="3111500"/>
          <p14:tracePt t="201142" x="7929563" y="3103563"/>
          <p14:tracePt t="201144" x="7929563" y="3095625"/>
          <p14:tracePt t="201146" x="7937500" y="3095625"/>
          <p14:tracePt t="201147" x="7937500" y="3087688"/>
          <p14:tracePt t="201152" x="7937500" y="3079750"/>
          <p14:tracePt t="201155" x="7937500" y="3071813"/>
          <p14:tracePt t="201159" x="7937500" y="3063875"/>
          <p14:tracePt t="201162" x="7937500" y="3055938"/>
          <p14:tracePt t="201176" x="7937500" y="3049588"/>
          <p14:tracePt t="201190" x="7937500" y="3041650"/>
          <p14:tracePt t="201199" x="7937500" y="3033713"/>
          <p14:tracePt t="201203" x="7929563" y="3025775"/>
          <p14:tracePt t="201206" x="7929563" y="3017838"/>
          <p14:tracePt t="201210" x="7929563" y="3009900"/>
          <p14:tracePt t="201213" x="7929563" y="3001963"/>
          <p14:tracePt t="201217" x="7921625" y="2994025"/>
          <p14:tracePt t="201220" x="7921625" y="2986088"/>
          <p14:tracePt t="201221" x="7913688" y="2986088"/>
          <p14:tracePt t="201223" x="7913688" y="2978150"/>
          <p14:tracePt t="201225" x="7913688" y="2970213"/>
          <p14:tracePt t="201230" x="7913688" y="2962275"/>
          <p14:tracePt t="201232" x="7905750" y="2962275"/>
          <p14:tracePt t="201233" x="7905750" y="2954338"/>
          <p14:tracePt t="201237" x="7905750" y="2946400"/>
          <p14:tracePt t="201238" x="7897813" y="2946400"/>
          <p14:tracePt t="201240" x="7897813" y="2938463"/>
          <p14:tracePt t="201243" x="7897813" y="2930525"/>
          <p14:tracePt t="201246" x="7897813" y="2924175"/>
          <p14:tracePt t="201247" x="7889875" y="2916238"/>
          <p14:tracePt t="201252" x="7889875" y="2908300"/>
          <p14:tracePt t="201255" x="7889875" y="2900363"/>
          <p14:tracePt t="201255" x="7881938" y="2900363"/>
          <p14:tracePt t="201257" x="7881938" y="2892425"/>
          <p14:tracePt t="201260" x="7874000" y="2892425"/>
          <p14:tracePt t="201261" x="7874000" y="2884488"/>
          <p14:tracePt t="201265" x="7874000" y="2876550"/>
          <p14:tracePt t="201268" x="7866063" y="2876550"/>
          <p14:tracePt t="201268" x="7866063" y="2868613"/>
          <p14:tracePt t="201272" x="7866063" y="2860675"/>
          <p14:tracePt t="201273" x="7859713" y="2860675"/>
          <p14:tracePt t="201276" x="7859713" y="2852738"/>
          <p14:tracePt t="201280" x="7859713" y="2844800"/>
          <p14:tracePt t="201280" x="7851775" y="2844800"/>
          <p14:tracePt t="201284" x="7851775" y="2836863"/>
          <p14:tracePt t="201284" x="7843838" y="2836863"/>
          <p14:tracePt t="201286" x="7843838" y="2828925"/>
          <p14:tracePt t="201288" x="7843838" y="2820988"/>
          <p14:tracePt t="201290" x="7835900" y="2820988"/>
          <p14:tracePt t="201293" x="7835900" y="2813050"/>
          <p14:tracePt t="201294" x="7827963" y="2813050"/>
          <p14:tracePt t="201296" x="7827963" y="2805113"/>
          <p14:tracePt t="201301" x="7820025" y="2805113"/>
          <p14:tracePt t="201302" x="7820025" y="2798763"/>
          <p14:tracePt t="201307" x="7812088" y="2798763"/>
          <p14:tracePt t="201312" x="7812088" y="2790825"/>
          <p14:tracePt t="201313" x="7804150" y="2790825"/>
          <p14:tracePt t="201321" x="7796213" y="2790825"/>
          <p14:tracePt t="201323" x="7796213" y="2782888"/>
          <p14:tracePt t="201324" x="7788275" y="2782888"/>
          <p14:tracePt t="201329" x="7780338" y="2782888"/>
          <p14:tracePt t="201330" x="7780338" y="2774950"/>
          <p14:tracePt t="201332" x="7772400" y="2774950"/>
          <p14:tracePt t="201338" x="7764463" y="2774950"/>
          <p14:tracePt t="201341" x="7756525" y="2774950"/>
          <p14:tracePt t="201343" x="7756525" y="2767013"/>
          <p14:tracePt t="201346" x="7748588" y="2767013"/>
          <p14:tracePt t="201350" x="7742238" y="2767013"/>
          <p14:tracePt t="201351" x="7734300" y="2767013"/>
          <p14:tracePt t="201355" x="7734300" y="2759075"/>
          <p14:tracePt t="201356" x="7726363" y="2759075"/>
          <p14:tracePt t="201359" x="7718425" y="2759075"/>
          <p14:tracePt t="201362" x="7710488" y="2759075"/>
          <p14:tracePt t="201363" x="7702550" y="2759075"/>
          <p14:tracePt t="201368" x="7694613" y="2759075"/>
          <p14:tracePt t="201369" x="7686675" y="2751138"/>
          <p14:tracePt t="201371" x="7678738" y="2751138"/>
          <p14:tracePt t="201375" x="7670800" y="2751138"/>
          <p14:tracePt t="201376" x="7662863" y="2751138"/>
          <p14:tracePt t="201380" x="7654925" y="2751138"/>
          <p14:tracePt t="201381" x="7646988" y="2751138"/>
          <p14:tracePt t="201383" x="7639050" y="2751138"/>
          <p14:tracePt t="201384" x="7631113" y="2751138"/>
          <p14:tracePt t="201388" x="7623175" y="2751138"/>
          <p14:tracePt t="201389" x="7616825" y="2751138"/>
          <p14:tracePt t="201392" x="7608888" y="2751138"/>
          <p14:tracePt t="201393" x="7600950" y="2751138"/>
          <p14:tracePt t="201395" x="7593013" y="2751138"/>
          <p14:tracePt t="201396" x="7585075" y="2743200"/>
          <p14:tracePt t="201398" x="7577138" y="2743200"/>
          <p14:tracePt t="201400" x="7569200" y="2743200"/>
          <p14:tracePt t="201402" x="7561263" y="2743200"/>
          <p14:tracePt t="201404" x="7553325" y="2743200"/>
          <p14:tracePt t="201407" x="7545388" y="2743200"/>
          <p14:tracePt t="201409" x="7537450" y="2743200"/>
          <p14:tracePt t="201410" x="7529513" y="2743200"/>
          <p14:tracePt t="201413" x="7521575" y="2743200"/>
          <p14:tracePt t="201417" x="7513638" y="2743200"/>
          <p14:tracePt t="201418" x="7505700" y="2743200"/>
          <p14:tracePt t="201423" x="7497763" y="2743200"/>
          <p14:tracePt t="201426" x="7491413" y="2743200"/>
          <p14:tracePt t="201429" x="7483475" y="2743200"/>
          <p14:tracePt t="201438" x="7475538" y="2743200"/>
          <p14:tracePt t="201444" x="7467600" y="2743200"/>
          <p14:tracePt t="201470" x="7459663" y="2743200"/>
          <p14:tracePt t="201478" x="7451725" y="2743200"/>
          <p14:tracePt t="201484" x="7443788" y="2743200"/>
          <p14:tracePt t="201488" x="7435850" y="2743200"/>
          <p14:tracePt t="201500" x="7427913" y="2743200"/>
          <p14:tracePt t="201505" x="7419975" y="2743200"/>
          <p14:tracePt t="201513" x="7412038" y="2743200"/>
          <p14:tracePt t="201518" x="7412038" y="2751138"/>
          <p14:tracePt t="201523" x="7404100" y="2751138"/>
          <p14:tracePt t="201528" x="7396163" y="2751138"/>
          <p14:tracePt t="201534" x="7388225" y="2751138"/>
          <p14:tracePt t="201538" x="7388225" y="2759075"/>
          <p14:tracePt t="201540" x="7380288" y="2759075"/>
          <p14:tracePt t="201544" x="7380288" y="2767013"/>
          <p14:tracePt t="201547" x="7380288" y="2774950"/>
          <p14:tracePt t="201549" x="7373938" y="2774950"/>
          <p14:tracePt t="201551" x="7373938" y="2782888"/>
          <p14:tracePt t="201556" x="7373938" y="2790825"/>
          <p14:tracePt t="201557" x="7366000" y="2790825"/>
          <p14:tracePt t="201561" x="7366000" y="2798763"/>
          <p14:tracePt t="201567" x="7366000" y="2805113"/>
          <p14:tracePt t="201567" x="7358063" y="2805113"/>
          <p14:tracePt t="201570" x="7358063" y="2813050"/>
          <p14:tracePt t="201576" x="7358063" y="2820988"/>
          <p14:tracePt t="201576" x="7350125" y="2820988"/>
          <p14:tracePt t="201582" x="7350125" y="2828925"/>
          <p14:tracePt t="201587" x="7350125" y="2836863"/>
          <p14:tracePt t="201591" x="7350125" y="2844800"/>
          <p14:tracePt t="201591" x="7342188" y="2844800"/>
          <p14:tracePt t="201594" x="7342188" y="2852738"/>
          <p14:tracePt t="201599" x="7342188" y="2860675"/>
          <p14:tracePt t="201602" x="7334250" y="2860675"/>
          <p14:tracePt t="201603" x="7334250" y="2868613"/>
          <p14:tracePt t="201607" x="7334250" y="2876550"/>
          <p14:tracePt t="201607" x="7326313" y="2876550"/>
          <p14:tracePt t="201610" x="7326313" y="2884488"/>
          <p14:tracePt t="201612" x="7326313" y="2892425"/>
          <p14:tracePt t="201615" x="7326313" y="2900363"/>
          <p14:tracePt t="201617" x="7318375" y="2908300"/>
          <p14:tracePt t="201621" x="7318375" y="2916238"/>
          <p14:tracePt t="201623" x="7318375" y="2924175"/>
          <p14:tracePt t="201623" x="7310438" y="2924175"/>
          <p14:tracePt t="201626" x="7310438" y="2930525"/>
          <p14:tracePt t="201628" x="7310438" y="2938463"/>
          <p14:tracePt t="201630" x="7310438" y="2946400"/>
          <p14:tracePt t="201631" x="7310438" y="2954338"/>
          <p14:tracePt t="201632" x="7302500" y="2954338"/>
          <p14:tracePt t="201635" x="7302500" y="2962275"/>
          <p14:tracePt t="201638" x="7302500" y="2970213"/>
          <p14:tracePt t="201638" x="7294563" y="2978150"/>
          <p14:tracePt t="201642" x="7294563" y="2986088"/>
          <p14:tracePt t="201643" x="7294563" y="2994025"/>
          <p14:tracePt t="201645" x="7286625" y="3001963"/>
          <p14:tracePt t="201647" x="7286625" y="3009900"/>
          <p14:tracePt t="201648" x="7286625" y="3017838"/>
          <p14:tracePt t="201649" x="7286625" y="3025775"/>
          <p14:tracePt t="201650" x="7278688" y="3025775"/>
          <p14:tracePt t="201651" x="7278688" y="3033713"/>
          <p14:tracePt t="201654" x="7270750" y="3041650"/>
          <p14:tracePt t="201655" x="7270750" y="3049588"/>
          <p14:tracePt t="201657" x="7270750" y="3055938"/>
          <p14:tracePt t="201657" x="7270750" y="3063875"/>
          <p14:tracePt t="201660" x="7262813" y="3071813"/>
          <p14:tracePt t="201660" x="7262813" y="3079750"/>
          <p14:tracePt t="201663" x="7262813" y="3087688"/>
          <p14:tracePt t="201665" x="7254875" y="3095625"/>
          <p14:tracePt t="201667" x="7254875" y="3103563"/>
          <p14:tracePt t="201669" x="7254875" y="3111500"/>
          <p14:tracePt t="201669" x="7254875" y="3119438"/>
          <p14:tracePt t="201670" x="7248525" y="3119438"/>
          <p14:tracePt t="201672" x="7248525" y="3127375"/>
          <p14:tracePt t="201674" x="7248525" y="3135313"/>
          <p14:tracePt t="201676" x="7240588" y="3143250"/>
          <p14:tracePt t="201676" x="7240588" y="3151188"/>
          <p14:tracePt t="201679" x="7240588" y="3159125"/>
          <p14:tracePt t="201681" x="7240588" y="3167063"/>
          <p14:tracePt t="201683" x="7232650" y="3175000"/>
          <p14:tracePt t="201685" x="7232650" y="3181350"/>
          <p14:tracePt t="201685" x="7232650" y="3189288"/>
          <p14:tracePt t="201686" x="7232650" y="3197225"/>
          <p14:tracePt t="201689" x="7232650" y="3205163"/>
          <p14:tracePt t="201690" x="7232650" y="3213100"/>
          <p14:tracePt t="201691" x="7232650" y="3221038"/>
          <p14:tracePt t="201694" x="7232650" y="3228975"/>
          <p14:tracePt t="201696" x="7224713" y="3236913"/>
          <p14:tracePt t="201697" x="7224713" y="3244850"/>
          <p14:tracePt t="201700" x="7224713" y="3252788"/>
          <p14:tracePt t="201702" x="7224713" y="3260725"/>
          <p14:tracePt t="201704" x="7224713" y="3268663"/>
          <p14:tracePt t="201705" x="7224713" y="3276600"/>
          <p14:tracePt t="201710" x="7224713" y="3284538"/>
          <p14:tracePt t="201713" x="7224713" y="3292475"/>
          <p14:tracePt t="201716" x="7224713" y="3300413"/>
          <p14:tracePt t="201719" x="7224713" y="3306763"/>
          <p14:tracePt t="201722" x="7224713" y="3314700"/>
          <p14:tracePt t="201728" x="7224713" y="3322638"/>
          <p14:tracePt t="201733" x="7216775" y="3322638"/>
          <p14:tracePt t="201733" x="7216775" y="3330575"/>
          <p14:tracePt t="201741" x="7216775" y="3338513"/>
          <p14:tracePt t="201745" x="7216775" y="3346450"/>
          <p14:tracePt t="201750" x="7216775" y="3354388"/>
          <p14:tracePt t="201755" x="7216775" y="3362325"/>
          <p14:tracePt t="201758" x="7216775" y="3370263"/>
          <p14:tracePt t="201765" x="7216775" y="3378200"/>
          <p14:tracePt t="201768" x="7216775" y="3386138"/>
          <p14:tracePt t="201780" x="7216775" y="3417888"/>
          <p14:tracePt t="201781" x="7216775" y="3425825"/>
          <p14:tracePt t="201785" x="7216775" y="3432175"/>
          <p14:tracePt t="201787" x="7216775" y="3440113"/>
          <p14:tracePt t="201790" x="7216775" y="3448050"/>
          <p14:tracePt t="201792" x="7216775" y="3455988"/>
          <p14:tracePt t="201793" x="7224713" y="3463925"/>
          <p14:tracePt t="201796" x="7224713" y="3471863"/>
          <p14:tracePt t="201800" x="7224713" y="3479800"/>
          <p14:tracePt t="201802" x="7224713" y="3487738"/>
          <p14:tracePt t="201803" x="7232650" y="3487738"/>
          <p14:tracePt t="201803" x="7232650" y="3495675"/>
          <p14:tracePt t="201807" x="7232650" y="3503613"/>
          <p14:tracePt t="201808" x="7240588" y="3503613"/>
          <p14:tracePt t="201808" x="7240588" y="3511550"/>
          <p14:tracePt t="201812" x="7248525" y="3519488"/>
          <p14:tracePt t="201815" x="7248525" y="3527425"/>
          <p14:tracePt t="201817" x="7254875" y="3527425"/>
          <p14:tracePt t="201818" x="7254875" y="3535363"/>
          <p14:tracePt t="201821" x="7262813" y="3535363"/>
          <p14:tracePt t="201822" x="7262813" y="3543300"/>
          <p14:tracePt t="201827" x="7262813" y="3551238"/>
          <p14:tracePt t="201828" x="7270750" y="3551238"/>
          <p14:tracePt t="201833" x="7270750" y="3557588"/>
          <p14:tracePt t="201839" x="7278688" y="3557588"/>
          <p14:tracePt t="201847" x="7278688" y="3565525"/>
          <p14:tracePt t="201852" x="7286625" y="3565525"/>
          <p14:tracePt t="201857" x="7294563" y="3565525"/>
          <p14:tracePt t="201862" x="7294563" y="3573463"/>
          <p14:tracePt t="201867" x="7302500" y="3581400"/>
          <p14:tracePt t="201873" x="7310438" y="3581400"/>
          <p14:tracePt t="201874" x="7310438" y="3589338"/>
          <p14:tracePt t="201876" x="7318375" y="3589338"/>
          <p14:tracePt t="201877" x="7318375" y="3597275"/>
          <p14:tracePt t="201880" x="7326313" y="3597275"/>
          <p14:tracePt t="201883" x="7326313" y="3605213"/>
          <p14:tracePt t="201883" x="7334250" y="3605213"/>
          <p14:tracePt t="201888" x="7342188" y="3613150"/>
          <p14:tracePt t="201891" x="7350125" y="3613150"/>
          <p14:tracePt t="201894" x="7358063" y="3613150"/>
          <p14:tracePt t="201896" x="7366000" y="3613150"/>
          <p14:tracePt t="201897" x="7366000" y="3621088"/>
          <p14:tracePt t="201898" x="7373938" y="3621088"/>
          <p14:tracePt t="201903" x="7380288" y="3621088"/>
          <p14:tracePt t="201904" x="7388225" y="3621088"/>
          <p14:tracePt t="201906" x="7396163" y="3621088"/>
          <p14:tracePt t="201909" x="7404100" y="3621088"/>
          <p14:tracePt t="201911" x="7404100" y="3629025"/>
          <p14:tracePt t="201913" x="7412038" y="3629025"/>
          <p14:tracePt t="201918" x="7419975" y="3629025"/>
          <p14:tracePt t="201922" x="7427913" y="3629025"/>
          <p14:tracePt t="201927" x="7435850" y="3629025"/>
          <p14:tracePt t="201930" x="7443788" y="3629025"/>
          <p14:tracePt t="201935" x="7451725" y="3629025"/>
          <p14:tracePt t="201938" x="7459663" y="3629025"/>
          <p14:tracePt t="201944" x="7467600" y="3629025"/>
          <p14:tracePt t="201947" x="7475538" y="3629025"/>
          <p14:tracePt t="201951" x="7483475" y="3629025"/>
          <p14:tracePt t="201952" x="7491413" y="3629025"/>
          <p14:tracePt t="201953" x="7491413" y="3636963"/>
          <p14:tracePt t="201957" x="7497763" y="3636963"/>
          <p14:tracePt t="201960" x="7505700" y="3636963"/>
          <p14:tracePt t="201963" x="7513638" y="3636963"/>
          <p14:tracePt t="201966" x="7521575" y="3636963"/>
          <p14:tracePt t="201967" x="7529513" y="3636963"/>
          <p14:tracePt t="201970" x="7537450" y="3636963"/>
          <p14:tracePt t="201972" x="7545388" y="3636963"/>
          <p14:tracePt t="201975" x="7553325" y="3636963"/>
          <p14:tracePt t="201975" x="7561263" y="3636963"/>
          <p14:tracePt t="201979" x="7569200" y="3636963"/>
          <p14:tracePt t="201980" x="7569200" y="3629025"/>
          <p14:tracePt t="201980" x="7577138" y="3629025"/>
          <p14:tracePt t="201983" x="7585075" y="3629025"/>
          <p14:tracePt t="201984" x="7593013" y="3629025"/>
          <p14:tracePt t="201987" x="7600950" y="3629025"/>
          <p14:tracePt t="201990" x="7608888" y="3629025"/>
          <p14:tracePt t="201990" x="7616825" y="3629025"/>
          <p14:tracePt t="201994" x="7623175" y="3629025"/>
          <p14:tracePt t="201996" x="7631113" y="3629025"/>
          <p14:tracePt t="201997" x="7639050" y="3621088"/>
          <p14:tracePt t="201999" x="7646988" y="3621088"/>
          <p14:tracePt t="202001" x="7654925" y="3621088"/>
          <p14:tracePt t="202003" x="7662863" y="3621088"/>
          <p14:tracePt t="202005" x="7670800" y="3621088"/>
          <p14:tracePt t="202006" x="7678738" y="3613150"/>
          <p14:tracePt t="202007" x="7686675" y="3613150"/>
          <p14:tracePt t="202010" x="7694613" y="3613150"/>
          <p14:tracePt t="202010" x="7694613" y="3605213"/>
          <p14:tracePt t="202011" x="7702550" y="3605213"/>
          <p14:tracePt t="202013" x="7710488" y="3605213"/>
          <p14:tracePt t="202014" x="7718425" y="3605213"/>
          <p14:tracePt t="202015" x="7726363" y="3605213"/>
          <p14:tracePt t="202018" x="7734300" y="3597275"/>
          <p14:tracePt t="202019" x="7742238" y="3597275"/>
          <p14:tracePt t="202021" x="7742238" y="3589338"/>
          <p14:tracePt t="202023" x="7748588" y="3589338"/>
          <p14:tracePt t="202024" x="7756525" y="3589338"/>
          <p14:tracePt t="202026" x="7764463" y="3589338"/>
          <p14:tracePt t="202028" x="7764463" y="3581400"/>
          <p14:tracePt t="202029" x="7772400" y="3581400"/>
          <p14:tracePt t="202030" x="7780338" y="3581400"/>
          <p14:tracePt t="202030" x="7780338" y="3573463"/>
          <p14:tracePt t="202034" x="7788275" y="3573463"/>
          <p14:tracePt t="202034" x="7788275" y="3565525"/>
          <p14:tracePt t="202037" x="7796213" y="3557588"/>
          <p14:tracePt t="202042" x="7796213" y="3551238"/>
          <p14:tracePt t="202042" x="7804150" y="3551238"/>
          <p14:tracePt t="202045" x="7804150" y="3543300"/>
          <p14:tracePt t="202046" x="7812088" y="3543300"/>
          <p14:tracePt t="202047" x="7812088" y="3535363"/>
          <p14:tracePt t="202050" x="7820025" y="3535363"/>
          <p14:tracePt t="202050" x="7820025" y="3527425"/>
          <p14:tracePt t="202053" x="7820025" y="3519488"/>
          <p14:tracePt t="202054" x="7827963" y="3511550"/>
          <p14:tracePt t="202057" x="7827963" y="3503613"/>
          <p14:tracePt t="202059" x="7827963" y="3495675"/>
          <p14:tracePt t="202060" x="7835900" y="3487738"/>
          <p14:tracePt t="202063" x="7835900" y="3479800"/>
          <p14:tracePt t="202067" x="7843838" y="3471863"/>
          <p14:tracePt t="202068" x="7843838" y="3463925"/>
          <p14:tracePt t="202069" x="7851775" y="3463925"/>
          <p14:tracePt t="202070" x="7851775" y="3455988"/>
          <p14:tracePt t="202073" x="7851775" y="3448050"/>
          <p14:tracePt t="202074" x="7859713" y="3440113"/>
          <p14:tracePt t="202077" x="7859713" y="3432175"/>
          <p14:tracePt t="202078" x="7866063" y="3432175"/>
          <p14:tracePt t="202080" x="7866063" y="3425825"/>
          <p14:tracePt t="202082" x="7874000" y="3417888"/>
          <p14:tracePt t="202083" x="7874000" y="3409950"/>
          <p14:tracePt t="202087" x="7881938" y="3402013"/>
          <p14:tracePt t="202088" x="7881938" y="3394075"/>
          <p14:tracePt t="202091" x="7881938" y="3386138"/>
          <p14:tracePt t="202093" x="7881938" y="3378200"/>
          <p14:tracePt t="202095" x="7881938" y="3370263"/>
          <p14:tracePt t="202096" x="7889875" y="3362325"/>
          <p14:tracePt t="202099" x="7889875" y="3354388"/>
          <p14:tracePt t="202102" x="7889875" y="3346450"/>
          <p14:tracePt t="202103" x="7889875" y="3338513"/>
          <p14:tracePt t="202106" x="7889875" y="3330575"/>
          <p14:tracePt t="202106" x="7889875" y="3322638"/>
          <p14:tracePt t="202109" x="7889875" y="3314700"/>
          <p14:tracePt t="202109" x="7889875" y="3306763"/>
          <p14:tracePt t="202112" x="7889875" y="3300413"/>
          <p14:tracePt t="202114" x="7897813" y="3292475"/>
          <p14:tracePt t="202115" x="7897813" y="3284538"/>
          <p14:tracePt t="202117" x="7897813" y="3276600"/>
          <p14:tracePt t="202117" x="7897813" y="3268663"/>
          <p14:tracePt t="202120" x="7897813" y="3260725"/>
          <p14:tracePt t="202120" x="7897813" y="3252788"/>
          <p14:tracePt t="202123" x="7897813" y="3244850"/>
          <p14:tracePt t="202123" x="7897813" y="3236913"/>
          <p14:tracePt t="202126" x="7897813" y="3228975"/>
          <p14:tracePt t="202129" x="7897813" y="3221038"/>
          <p14:tracePt t="202130" x="7897813" y="3213100"/>
          <p14:tracePt t="202131" x="7897813" y="3205163"/>
          <p14:tracePt t="202133" x="7897813" y="3197225"/>
          <p14:tracePt t="202135" x="7897813" y="3189288"/>
          <p14:tracePt t="202138" x="7897813" y="3181350"/>
          <p14:tracePt t="202140" x="7897813" y="3175000"/>
          <p14:tracePt t="202142" x="7897813" y="3167063"/>
          <p14:tracePt t="202144" x="7897813" y="3159125"/>
          <p14:tracePt t="202146" x="7897813" y="3151188"/>
          <p14:tracePt t="202149" x="7897813" y="3143250"/>
          <p14:tracePt t="202150" x="7897813" y="3135313"/>
          <p14:tracePt t="202153" x="7897813" y="3127375"/>
          <p14:tracePt t="202156" x="7897813" y="3119438"/>
          <p14:tracePt t="202158" x="7889875" y="3111500"/>
          <p14:tracePt t="202160" x="7889875" y="3103563"/>
          <p14:tracePt t="202162" x="7889875" y="3095625"/>
          <p14:tracePt t="202163" x="7889875" y="3087688"/>
          <p14:tracePt t="202166" x="7889875" y="3079750"/>
          <p14:tracePt t="202169" x="7889875" y="3071813"/>
          <p14:tracePt t="202172" x="7889875" y="3063875"/>
          <p14:tracePt t="202172" x="7889875" y="3055938"/>
          <p14:tracePt t="202173" x="7881938" y="3055938"/>
          <p14:tracePt t="202174" x="7881938" y="3049588"/>
          <p14:tracePt t="202177" x="7881938" y="3041650"/>
          <p14:tracePt t="202179" x="7881938" y="3033713"/>
          <p14:tracePt t="202180" x="7881938" y="3025775"/>
          <p14:tracePt t="202181" x="7874000" y="3025775"/>
          <p14:tracePt t="202183" x="7874000" y="3017838"/>
          <p14:tracePt t="202184" x="7874000" y="3009900"/>
          <p14:tracePt t="202187" x="7874000" y="3001963"/>
          <p14:tracePt t="202188" x="7866063" y="2994025"/>
          <p14:tracePt t="202191" x="7866063" y="2986088"/>
          <p14:tracePt t="202191" x="7859713" y="2986088"/>
          <p14:tracePt t="202192" x="7859713" y="2978150"/>
          <p14:tracePt t="202193" x="7859713" y="2970213"/>
          <p14:tracePt t="202196" x="7859713" y="2962275"/>
          <p14:tracePt t="202197" x="7851775" y="2962275"/>
          <p14:tracePt t="202198" x="7851775" y="2954338"/>
          <p14:tracePt t="202199" x="7843838" y="2946400"/>
          <p14:tracePt t="202203" x="7843838" y="2938463"/>
          <p14:tracePt t="202205" x="7835900" y="2930525"/>
          <p14:tracePt t="202206" x="7835900" y="2924175"/>
          <p14:tracePt t="202207" x="7827963" y="2924175"/>
          <p14:tracePt t="202208" x="7827963" y="2916238"/>
          <p14:tracePt t="202211" x="7820025" y="2916238"/>
          <p14:tracePt t="202212" x="7820025" y="2908300"/>
          <p14:tracePt t="202213" x="7812088" y="2900363"/>
          <p14:tracePt t="202215" x="7804150" y="2892425"/>
          <p14:tracePt t="202219" x="7796213" y="2884488"/>
          <p14:tracePt t="202221" x="7788275" y="2876550"/>
          <p14:tracePt t="202224" x="7780338" y="2868613"/>
          <p14:tracePt t="202226" x="7772400" y="2860675"/>
          <p14:tracePt t="202228" x="7772400" y="2852738"/>
          <p14:tracePt t="202229" x="7764463" y="2852738"/>
          <p14:tracePt t="202230" x="7756525" y="2844800"/>
          <p14:tracePt t="202231" x="7748588" y="2844800"/>
          <p14:tracePt t="202232" x="7748588" y="2836863"/>
          <p14:tracePt t="202235" x="7742238" y="2828925"/>
          <p14:tracePt t="202237" x="7734300" y="2820988"/>
          <p14:tracePt t="202239" x="7726363" y="2820988"/>
          <p14:tracePt t="202240" x="7726363" y="2813050"/>
          <p14:tracePt t="202240" x="7718425" y="2813050"/>
          <p14:tracePt t="202241" x="7718425" y="2805113"/>
          <p14:tracePt t="202242" x="7710488" y="2805113"/>
          <p14:tracePt t="202244" x="7702550" y="2805113"/>
          <p14:tracePt t="202244" x="7702550" y="2798763"/>
          <p14:tracePt t="202246" x="7694613" y="2798763"/>
          <p14:tracePt t="202247" x="7694613" y="2790825"/>
          <p14:tracePt t="202248" x="7686675" y="2790825"/>
          <p14:tracePt t="202250" x="7678738" y="2782888"/>
          <p14:tracePt t="202252" x="7670800" y="2782888"/>
          <p14:tracePt t="202252" x="7662863" y="2774950"/>
          <p14:tracePt t="202255" x="7654925" y="2774950"/>
          <p14:tracePt t="202255" x="7646988" y="2767013"/>
          <p14:tracePt t="202258" x="7639050" y="2767013"/>
          <p14:tracePt t="202259" x="7639050" y="2759075"/>
          <p14:tracePt t="202259" x="7631113" y="2759075"/>
          <p14:tracePt t="202262" x="7623175" y="2759075"/>
          <p14:tracePt t="202263" x="7623175" y="2751138"/>
          <p14:tracePt t="202264" x="7616825" y="2751138"/>
          <p14:tracePt t="202265" x="7608888" y="2751138"/>
          <p14:tracePt t="202266" x="7608888" y="2743200"/>
          <p14:tracePt t="202268" x="7600950" y="2743200"/>
          <p14:tracePt t="202270" x="7593013" y="2735263"/>
          <p14:tracePt t="202273" x="7585075" y="2735263"/>
          <p14:tracePt t="202275" x="7577138" y="2735263"/>
          <p14:tracePt t="202278" x="7569200" y="2735263"/>
          <p14:tracePt t="202279" x="7561263" y="2735263"/>
          <p14:tracePt t="202280" x="7561263" y="2727325"/>
          <p14:tracePt t="202281" x="7553325" y="2727325"/>
          <p14:tracePt t="202284" x="7545388" y="2719388"/>
          <p14:tracePt t="202288" x="7537450" y="2719388"/>
          <p14:tracePt t="202292" x="7529513" y="2719388"/>
          <p14:tracePt t="202293" x="7521575" y="2719388"/>
          <p14:tracePt t="202296" x="7513638" y="2719388"/>
          <p14:tracePt t="202299" x="7505700" y="2719388"/>
          <p14:tracePt t="202302" x="7497763" y="2719388"/>
          <p14:tracePt t="202306" x="7491413" y="2719388"/>
          <p14:tracePt t="202309" x="7483475" y="2719388"/>
          <p14:tracePt t="202312" x="7475538" y="2719388"/>
          <p14:tracePt t="202314" x="7467600" y="2719388"/>
          <p14:tracePt t="202317" x="7459663" y="2719388"/>
          <p14:tracePt t="202318" x="7451725" y="2719388"/>
          <p14:tracePt t="202318" x="7451725" y="2727325"/>
          <p14:tracePt t="202322" x="7443788" y="2727325"/>
          <p14:tracePt t="202323" x="7435850" y="2727325"/>
          <p14:tracePt t="202327" x="7427913" y="2727325"/>
          <p14:tracePt t="202328" x="7427913" y="2735263"/>
          <p14:tracePt t="202330" x="7419975" y="2743200"/>
          <p14:tracePt t="202331" x="7412038" y="2743200"/>
          <p14:tracePt t="202333" x="7404100" y="2743200"/>
          <p14:tracePt t="202334" x="7396163" y="2743200"/>
          <p14:tracePt t="202338" x="7388225" y="2743200"/>
          <p14:tracePt t="202338" x="7380288" y="2751138"/>
          <p14:tracePt t="202342" x="7373938" y="2751138"/>
          <p14:tracePt t="202343" x="7366000" y="2759075"/>
          <p14:tracePt t="202348" x="7358063" y="2759075"/>
          <p14:tracePt t="202349" x="7358063" y="2767013"/>
          <p14:tracePt t="202350" x="7350125" y="2767013"/>
          <p14:tracePt t="202353" x="7342188" y="2767013"/>
          <p14:tracePt t="202354" x="7342188" y="2774950"/>
          <p14:tracePt t="202355" x="7334250" y="2774950"/>
          <p14:tracePt t="202356" x="7326313" y="2774950"/>
          <p14:tracePt t="202357" x="7326313" y="2782888"/>
          <p14:tracePt t="202359" x="7318375" y="2782888"/>
          <p14:tracePt t="202363" x="7310438" y="2790825"/>
          <p14:tracePt t="202365" x="7310438" y="2798763"/>
          <p14:tracePt t="202366" x="7310438" y="2805113"/>
          <p14:tracePt t="202368" x="7302500" y="2813050"/>
          <p14:tracePt t="202370" x="7302500" y="2820988"/>
          <p14:tracePt t="202373" x="7294563" y="2828925"/>
          <p14:tracePt t="202376" x="7286625" y="2828925"/>
          <p14:tracePt t="202377" x="7286625" y="2836863"/>
          <p14:tracePt t="202380" x="7286625" y="2844800"/>
          <p14:tracePt t="202380" x="7286625" y="2852738"/>
          <p14:tracePt t="202383" x="7286625" y="2860675"/>
          <p14:tracePt t="202384" x="7286625" y="2868613"/>
          <p14:tracePt t="202386" x="7286625" y="2876550"/>
          <p14:tracePt t="202388" x="7278688" y="2884488"/>
          <p14:tracePt t="202391" x="7278688" y="2892425"/>
          <p14:tracePt t="202392" x="7270750" y="2900363"/>
          <p14:tracePt t="202393" x="7270750" y="2908300"/>
          <p14:tracePt t="202394" x="7270750" y="2916238"/>
          <p14:tracePt t="202397" x="7270750" y="2924175"/>
          <p14:tracePt t="202397" x="7270750" y="2930525"/>
          <p14:tracePt t="202399" x="7270750" y="2938463"/>
          <p14:tracePt t="202402" x="7262813" y="2946400"/>
          <p14:tracePt t="202403" x="7262813" y="2954338"/>
          <p14:tracePt t="202404" x="7262813" y="2962275"/>
          <p14:tracePt t="202406" x="7254875" y="2970213"/>
          <p14:tracePt t="202408" x="7254875" y="2978150"/>
          <p14:tracePt t="202409" x="7254875" y="2986088"/>
          <p14:tracePt t="202410" x="7254875" y="2994025"/>
          <p14:tracePt t="202413" x="7254875" y="3001963"/>
          <p14:tracePt t="202413" x="7254875" y="3009900"/>
          <p14:tracePt t="202415" x="7248525" y="3009900"/>
          <p14:tracePt t="202415" x="7248525" y="3017838"/>
          <p14:tracePt t="202416" x="7248525" y="3025775"/>
          <p14:tracePt t="202418" x="7240588" y="3033713"/>
          <p14:tracePt t="202420" x="7240588" y="3041650"/>
          <p14:tracePt t="202421" x="7240588" y="3049588"/>
          <p14:tracePt t="202424" x="7240588" y="3055938"/>
          <p14:tracePt t="202424" x="7240588" y="3063875"/>
          <p14:tracePt t="202425" x="7240588" y="3071813"/>
          <p14:tracePt t="202426" x="7240588" y="3079750"/>
          <p14:tracePt t="202428" x="7240588" y="3087688"/>
          <p14:tracePt t="202430" x="7240588" y="3095625"/>
          <p14:tracePt t="202430" x="7240588" y="3103563"/>
          <p14:tracePt t="202433" x="7240588" y="3111500"/>
          <p14:tracePt t="202433" x="7240588" y="3119438"/>
          <p14:tracePt t="202435" x="7240588" y="3127375"/>
          <p14:tracePt t="202437" x="7240588" y="3135313"/>
          <p14:tracePt t="202438" x="7240588" y="3143250"/>
          <p14:tracePt t="202439" x="7240588" y="3151188"/>
          <p14:tracePt t="202440" x="7240588" y="3159125"/>
          <p14:tracePt t="202443" x="7240588" y="3167063"/>
          <p14:tracePt t="202444" x="7240588" y="3175000"/>
          <p14:tracePt t="202446" x="7240588" y="3181350"/>
          <p14:tracePt t="202447" x="7240588" y="3189288"/>
          <p14:tracePt t="202448" x="7240588" y="3197225"/>
          <p14:tracePt t="202450" x="7240588" y="3205163"/>
          <p14:tracePt t="202452" x="7240588" y="3213100"/>
          <p14:tracePt t="202452" x="7240588" y="3221038"/>
          <p14:tracePt t="202455" x="7240588" y="3228975"/>
          <p14:tracePt t="202455" x="7248525" y="3228975"/>
          <p14:tracePt t="202458" x="7248525" y="3236913"/>
          <p14:tracePt t="202459" x="7248525" y="3244850"/>
          <p14:tracePt t="202460" x="7248525" y="3252788"/>
          <p14:tracePt t="202463" x="7254875" y="3260725"/>
          <p14:tracePt t="202465" x="7254875" y="3268663"/>
          <p14:tracePt t="202465" x="7254875" y="3276600"/>
          <p14:tracePt t="202469" x="7254875" y="3284538"/>
          <p14:tracePt t="202470" x="7262813" y="3292475"/>
          <p14:tracePt t="202474" x="7262813" y="3300413"/>
          <p14:tracePt t="202477" x="7262813" y="3306763"/>
          <p14:tracePt t="202479" x="7262813" y="3314700"/>
          <p14:tracePt t="202480" x="7270750" y="3314700"/>
          <p14:tracePt t="202481" x="7270750" y="3322638"/>
          <p14:tracePt t="202486" x="7270750" y="3330575"/>
          <p14:tracePt t="202491" x="7270750" y="3338513"/>
          <p14:tracePt t="202496" x="7278688" y="3338513"/>
          <p14:tracePt t="202504" x="7278688" y="3346450"/>
          <p14:tracePt t="202520" x="7286625" y="3354388"/>
          <p14:tracePt t="202524" x="7294563" y="3354388"/>
          <p14:tracePt t="202528" x="7294563" y="3362325"/>
          <p14:tracePt t="202528" x="7302500" y="3362325"/>
          <p14:tracePt t="202530" x="7302500" y="3370263"/>
          <p14:tracePt t="202533" x="7310438" y="3370263"/>
          <p14:tracePt t="202534" x="7318375" y="3378200"/>
          <p14:tracePt t="202538" x="7326313" y="3386138"/>
          <p14:tracePt t="202539" x="7334250" y="3386138"/>
          <p14:tracePt t="202543" x="7334250" y="3394075"/>
          <p14:tracePt t="202543" x="7342188" y="3394075"/>
          <p14:tracePt t="202546" x="7350125" y="3394075"/>
          <p14:tracePt t="202547" x="7350125" y="3402013"/>
          <p14:tracePt t="202548" x="7358063" y="3402013"/>
          <p14:tracePt t="202551" x="7366000" y="3409950"/>
          <p14:tracePt t="202552" x="7373938" y="3409950"/>
          <p14:tracePt t="202553" x="7373938" y="3417888"/>
          <p14:tracePt t="202555" x="7380288" y="3417888"/>
          <p14:tracePt t="202557" x="7388225" y="3417888"/>
          <p14:tracePt t="202557" x="7388225" y="3425825"/>
          <p14:tracePt t="202559" x="7396163" y="3425825"/>
          <p14:tracePt t="202560" x="7404100" y="3425825"/>
          <p14:tracePt t="202563" x="7412038" y="3425825"/>
          <p14:tracePt t="202564" x="7412038" y="3432175"/>
          <p14:tracePt t="202564" x="7419975" y="3432175"/>
          <p14:tracePt t="202568" x="7427913" y="3440113"/>
          <p14:tracePt t="202569" x="7435850" y="3440113"/>
          <p14:tracePt t="202572" x="7443788" y="3440113"/>
          <p14:tracePt t="202575" x="7451725" y="3440113"/>
          <p14:tracePt t="202576" x="7459663" y="3440113"/>
          <p14:tracePt t="202580" x="7467600" y="3448050"/>
          <p14:tracePt t="202581" x="7475538" y="3448050"/>
          <p14:tracePt t="202585" x="7483475" y="3448050"/>
          <p14:tracePt t="202588" x="7491413" y="3448050"/>
          <p14:tracePt t="202590" x="7497763" y="3448050"/>
          <p14:tracePt t="202594" x="7505700" y="3448050"/>
          <p14:tracePt t="202596" x="7513638" y="3448050"/>
          <p14:tracePt t="202599" x="7521575" y="3448050"/>
          <p14:tracePt t="202600" x="7529513" y="3448050"/>
          <p14:tracePt t="202603" x="7537450" y="3448050"/>
          <p14:tracePt t="202606" x="7545388" y="3448050"/>
          <p14:tracePt t="202608" x="7553325" y="3448050"/>
          <p14:tracePt t="202610" x="7561263" y="3448050"/>
          <p14:tracePt t="202613" x="7569200" y="3448050"/>
          <p14:tracePt t="202615" x="7577138" y="3448050"/>
          <p14:tracePt t="202616" x="7585075" y="3448050"/>
          <p14:tracePt t="202620" x="7593013" y="3448050"/>
          <p14:tracePt t="202620" x="7600950" y="3448050"/>
          <p14:tracePt t="202623" x="7608888" y="3448050"/>
          <p14:tracePt t="202624" x="7616825" y="3448050"/>
          <p14:tracePt t="202626" x="7616825" y="3440113"/>
          <p14:tracePt t="202629" x="7623175" y="3432175"/>
          <p14:tracePt t="202630" x="7631113" y="3432175"/>
          <p14:tracePt t="202631" x="7631113" y="3425825"/>
          <p14:tracePt t="202632" x="7639050" y="3425825"/>
          <p14:tracePt t="202636" x="7646988" y="3417888"/>
          <p14:tracePt t="202636" x="7654925" y="3409950"/>
          <p14:tracePt t="202639" x="7662863" y="3409950"/>
          <p14:tracePt t="202639" x="7662863" y="3402013"/>
          <p14:tracePt t="202640" x="7670800" y="3402013"/>
          <p14:tracePt t="202642" x="7670800" y="3394075"/>
          <p14:tracePt t="202643" x="7678738" y="3386138"/>
          <p14:tracePt t="202644" x="7686675" y="3378200"/>
          <p14:tracePt t="202647" x="7686675" y="3370263"/>
          <p14:tracePt t="202647" x="7694613" y="3362325"/>
          <p14:tracePt t="202650" x="7702550" y="3354388"/>
          <p14:tracePt t="202650" x="7710488" y="3346450"/>
          <p14:tracePt t="202651" x="7710488" y="3338513"/>
          <p14:tracePt t="202654" x="7718425" y="3330575"/>
          <p14:tracePt t="202654" x="7718425" y="3322638"/>
          <p14:tracePt t="202655" x="7726363" y="3314700"/>
          <p14:tracePt t="202656" x="7726363" y="3306763"/>
          <p14:tracePt t="202659" x="7726363" y="3300413"/>
          <p14:tracePt t="202659" x="7734300" y="3292475"/>
          <p14:tracePt t="202661" x="7734300" y="3284538"/>
          <p14:tracePt t="202663" x="7742238" y="3276600"/>
          <p14:tracePt t="202664" x="7742238" y="3268663"/>
          <p14:tracePt t="202664" x="7748588" y="3260725"/>
          <p14:tracePt t="202665" x="7748588" y="3252788"/>
          <p14:tracePt t="202666" x="7756525" y="3244850"/>
          <p14:tracePt t="202667" x="7756525" y="3236913"/>
          <p14:tracePt t="202668" x="7756525" y="3228975"/>
          <p14:tracePt t="202669" x="7764463" y="3221038"/>
          <p14:tracePt t="202670" x="7764463" y="3205163"/>
          <p14:tracePt t="202671" x="7764463" y="3197225"/>
          <p14:tracePt t="202673" x="7772400" y="3189288"/>
          <p14:tracePt t="202673" x="7780338" y="3181350"/>
          <p14:tracePt t="202674" x="7780338" y="3167063"/>
          <p14:tracePt t="202675" x="7780338" y="3159125"/>
          <p14:tracePt t="202676" x="7788275" y="3151188"/>
          <p14:tracePt t="202678" x="7788275" y="3143250"/>
          <p14:tracePt t="202679" x="7796213" y="3135313"/>
          <p14:tracePt t="202680" x="7796213" y="3119438"/>
          <p14:tracePt t="202681" x="7796213" y="3111500"/>
          <p14:tracePt t="202682" x="7804150" y="3095625"/>
          <p14:tracePt t="202682" x="7812088" y="3087688"/>
          <p14:tracePt t="202685" x="7812088" y="3071813"/>
          <p14:tracePt t="202685" x="7812088" y="3063875"/>
          <p14:tracePt t="202686" x="7820025" y="3049588"/>
          <p14:tracePt t="202687" x="7820025" y="3041650"/>
          <p14:tracePt t="202688" x="7820025" y="3033713"/>
          <p14:tracePt t="202689" x="7827963" y="3025775"/>
          <p14:tracePt t="202690" x="7827963" y="3017838"/>
          <p14:tracePt t="202691" x="7835900" y="3001963"/>
          <p14:tracePt t="202692" x="7835900" y="2994025"/>
          <p14:tracePt t="202693" x="7835900" y="2986088"/>
          <p14:tracePt t="202695" x="7835900" y="2978150"/>
          <p14:tracePt t="202696" x="7835900" y="2970213"/>
          <p14:tracePt t="202697" x="7843838" y="2954338"/>
          <p14:tracePt t="202699" x="7843838" y="2946400"/>
          <p14:tracePt t="202699" x="7843838" y="2938463"/>
          <p14:tracePt t="202700" x="7843838" y="2930525"/>
          <p14:tracePt t="202701" x="7851775" y="2924175"/>
          <p14:tracePt t="202702" x="7851775" y="2916238"/>
          <p14:tracePt t="202703" x="7851775" y="2908300"/>
          <p14:tracePt t="202704" x="7851775" y="2900363"/>
          <p14:tracePt t="202705" x="7851775" y="2892425"/>
          <p14:tracePt t="202706" x="7851775" y="2884488"/>
          <p14:tracePt t="202707" x="7851775" y="2876550"/>
          <p14:tracePt t="202710" x="7851775" y="2868613"/>
          <p14:tracePt t="202710" x="7851775" y="2860675"/>
          <p14:tracePt t="202712" x="7859713" y="2852738"/>
          <p14:tracePt t="202713" x="7859713" y="2844800"/>
          <p14:tracePt t="202714" x="7859713" y="2836863"/>
          <p14:tracePt t="202716" x="7859713" y="2828925"/>
          <p14:tracePt t="202716" x="7859713" y="2820988"/>
          <p14:tracePt t="202719" x="7859713" y="2813050"/>
          <p14:tracePt t="202719" x="7859713" y="2805113"/>
          <p14:tracePt t="202722" x="7859713" y="2798763"/>
          <p14:tracePt t="202724" x="7859713" y="2790825"/>
          <p14:tracePt t="202724" x="7859713" y="2782888"/>
          <p14:tracePt t="202725" x="7859713" y="2774950"/>
          <p14:tracePt t="202728" x="7859713" y="2767013"/>
          <p14:tracePt t="202729" x="7859713" y="2759075"/>
          <p14:tracePt t="202730" x="7859713" y="2751138"/>
          <p14:tracePt t="202731" x="7859713" y="2743200"/>
          <p14:tracePt t="202732" x="7859713" y="2735263"/>
          <p14:tracePt t="202735" x="7859713" y="2727325"/>
          <p14:tracePt t="202735" x="7859713" y="2719388"/>
          <p14:tracePt t="202737" x="7859713" y="2703513"/>
          <p14:tracePt t="202740" x="7859713" y="2695575"/>
          <p14:tracePt t="202740" x="7859713" y="2687638"/>
          <p14:tracePt t="202741" x="7859713" y="2681288"/>
          <p14:tracePt t="202744" x="7851775" y="2673350"/>
          <p14:tracePt t="202745" x="7851775" y="2665413"/>
          <p14:tracePt t="202746" x="7843838" y="2657475"/>
          <p14:tracePt t="202748" x="7843838" y="2649538"/>
          <p14:tracePt t="202750" x="7843838" y="2641600"/>
          <p14:tracePt t="202750" x="7835900" y="2641600"/>
          <p14:tracePt t="202751" x="7835900" y="2633663"/>
          <p14:tracePt t="202753" x="7827963" y="2625725"/>
          <p14:tracePt t="202753" x="7827963" y="2617788"/>
          <p14:tracePt t="202754" x="7827963" y="2609850"/>
          <p14:tracePt t="202757" x="7820025" y="2601913"/>
          <p14:tracePt t="202758" x="7820025" y="2593975"/>
          <p14:tracePt t="202760" x="7820025" y="2586038"/>
          <p14:tracePt t="202760" x="7820025" y="2578100"/>
          <p14:tracePt t="202761" x="7812088" y="2570163"/>
          <p14:tracePt t="202763" x="7804150" y="2570163"/>
          <p14:tracePt t="202765" x="7804150" y="2562225"/>
          <p14:tracePt t="202765" x="7804150" y="2555875"/>
          <p14:tracePt t="202780" x="7788275" y="2508250"/>
          <p14:tracePt t="202782" x="7780338" y="2500313"/>
          <p14:tracePt t="202784" x="7780338" y="2492375"/>
          <p14:tracePt t="202787" x="7772400" y="2492375"/>
          <p14:tracePt t="202787" x="7772400" y="2484438"/>
          <p14:tracePt t="202793" x="7772400" y="2476500"/>
          <p14:tracePt t="202796" x="7772400" y="2468563"/>
          <p14:tracePt t="202802" x="7772400" y="2460625"/>
          <p14:tracePt t="202803" x="7764463" y="2460625"/>
          <p14:tracePt t="202810" x="7764463" y="2452688"/>
          <p14:tracePt t="202846" x="7756525" y="2452688"/>
          <p14:tracePt t="202855" x="7748588" y="2452688"/>
          <p14:tracePt t="202861" x="7742238" y="2452688"/>
          <p14:tracePt t="202863" x="7734300" y="2452688"/>
          <p14:tracePt t="202867" x="7726363" y="2452688"/>
          <p14:tracePt t="202868" x="7718425" y="2452688"/>
          <p14:tracePt t="202875" x="7710488" y="2452688"/>
          <p14:tracePt t="202878" x="7702550" y="2452688"/>
          <p14:tracePt t="202881" x="7694613" y="2452688"/>
          <p14:tracePt t="202884" x="7686675" y="2452688"/>
          <p14:tracePt t="202885" x="7678738" y="2452688"/>
          <p14:tracePt t="202887" x="7670800" y="2452688"/>
          <p14:tracePt t="202891" x="7662863" y="2452688"/>
          <p14:tracePt t="202894" x="7654925" y="2452688"/>
          <p14:tracePt t="202896" x="7646988" y="2452688"/>
          <p14:tracePt t="202899" x="7639050" y="2452688"/>
          <p14:tracePt t="202901" x="7631113" y="2452688"/>
          <p14:tracePt t="202902" x="7623175" y="2452688"/>
          <p14:tracePt t="202906" x="7616825" y="2452688"/>
          <p14:tracePt t="202909" x="7608888" y="2452688"/>
          <p14:tracePt t="202912" x="7600950" y="2452688"/>
          <p14:tracePt t="202913" x="7593013" y="2452688"/>
          <p14:tracePt t="202917" x="7585075" y="2452688"/>
          <p14:tracePt t="202918" x="7577138" y="2452688"/>
          <p14:tracePt t="202922" x="7569200" y="2452688"/>
          <p14:tracePt t="202924" x="7561263" y="2460625"/>
          <p14:tracePt t="202927" x="7553325" y="2460625"/>
          <p14:tracePt t="202929" x="7545388" y="2460625"/>
          <p14:tracePt t="202930" x="7537450" y="2460625"/>
          <p14:tracePt t="202931" x="7537450" y="2468563"/>
          <p14:tracePt t="202932" x="7529513" y="2468563"/>
          <p14:tracePt t="202934" x="7521575" y="2468563"/>
          <p14:tracePt t="202938" x="7513638" y="2468563"/>
          <p14:tracePt t="202940" x="7505700" y="2468563"/>
          <p14:tracePt t="202941" x="7497763" y="2468563"/>
          <p14:tracePt t="202943" x="7491413" y="2468563"/>
          <p14:tracePt t="202945" x="7491413" y="2476500"/>
          <p14:tracePt t="202946" x="7483475" y="2476500"/>
          <p14:tracePt t="202947" x="7475538" y="2476500"/>
          <p14:tracePt t="202951" x="7467600" y="2476500"/>
          <p14:tracePt t="202952" x="7467600" y="2484438"/>
          <p14:tracePt t="202953" x="7459663" y="2484438"/>
          <p14:tracePt t="202955" x="7451725" y="2484438"/>
          <p14:tracePt t="202957" x="7451725" y="2492375"/>
          <p14:tracePt t="202957" x="7443788" y="2492375"/>
          <p14:tracePt t="202959" x="7435850" y="2492375"/>
          <p14:tracePt t="202963" x="7427913" y="2492375"/>
          <p14:tracePt t="202966" x="7419975" y="2500313"/>
          <p14:tracePt t="202967" x="7412038" y="2508250"/>
          <p14:tracePt t="202971" x="7404100" y="2508250"/>
          <p14:tracePt t="202972" x="7404100" y="2516188"/>
          <p14:tracePt t="202973" x="7396163" y="2516188"/>
          <p14:tracePt t="202975" x="7396163" y="2524125"/>
          <p14:tracePt t="202977" x="7388225" y="2524125"/>
          <p14:tracePt t="202980" x="7388225" y="2532063"/>
          <p14:tracePt t="202980" x="7380288" y="2532063"/>
          <p14:tracePt t="202986" x="7380288" y="2540000"/>
          <p14:tracePt t="202987" x="7373938" y="2540000"/>
          <p14:tracePt t="202988" x="7373938" y="2547938"/>
          <p14:tracePt t="202993" x="7373938" y="2555875"/>
          <p14:tracePt t="202994" x="7373938" y="2562225"/>
          <p14:tracePt t="202996" x="7366000" y="2562225"/>
          <p14:tracePt t="203001" x="7358063" y="2570163"/>
          <p14:tracePt t="203006" x="7358063" y="2578100"/>
          <p14:tracePt t="203009" x="7358063" y="2586038"/>
          <p14:tracePt t="203009" x="7350125" y="2586038"/>
          <p14:tracePt t="203014" x="7350125" y="2593975"/>
          <p14:tracePt t="203017" x="7350125" y="2601913"/>
          <p14:tracePt t="203022" x="7350125" y="2609850"/>
          <p14:tracePt t="203023" x="7350125" y="2617788"/>
          <p14:tracePt t="203024" x="7342188" y="2617788"/>
          <p14:tracePt t="203026" x="7342188" y="2625725"/>
          <p14:tracePt t="203027" x="7342188" y="2633663"/>
          <p14:tracePt t="203030" x="7342188" y="2641600"/>
          <p14:tracePt t="203033" x="7342188" y="2649538"/>
          <p14:tracePt t="203033" x="7342188" y="2657475"/>
          <p14:tracePt t="203037" x="7342188" y="2665413"/>
          <p14:tracePt t="203037" x="7342188" y="2673350"/>
          <p14:tracePt t="203041" x="7342188" y="2681288"/>
          <p14:tracePt t="203042" x="7342188" y="2687638"/>
          <p14:tracePt t="203043" x="7342188" y="2695575"/>
          <p14:tracePt t="203044" x="7350125" y="2695575"/>
          <p14:tracePt t="203046" x="7350125" y="2703513"/>
          <p14:tracePt t="203047" x="7350125" y="2711450"/>
          <p14:tracePt t="203051" x="7350125" y="2719388"/>
          <p14:tracePt t="203051" x="7350125" y="2727325"/>
          <p14:tracePt t="203053" x="7350125" y="2735263"/>
          <p14:tracePt t="203055" x="7350125" y="2743200"/>
          <p14:tracePt t="203056" x="7358063" y="2751138"/>
          <p14:tracePt t="203059" x="7358063" y="2759075"/>
          <p14:tracePt t="203060" x="7358063" y="2767013"/>
          <p14:tracePt t="203063" x="7358063" y="2774950"/>
          <p14:tracePt t="203063" x="7358063" y="2782888"/>
          <p14:tracePt t="203065" x="7366000" y="2782888"/>
          <p14:tracePt t="203065" x="7366000" y="2790825"/>
          <p14:tracePt t="203067" x="7366000" y="2798763"/>
          <p14:tracePt t="203069" x="7366000" y="2805113"/>
          <p14:tracePt t="203070" x="7366000" y="2813050"/>
          <p14:tracePt t="203073" x="7366000" y="2820988"/>
          <p14:tracePt t="203073" x="7366000" y="2828925"/>
          <p14:tracePt t="203076" x="7373938" y="2836863"/>
          <p14:tracePt t="203077" x="7373938" y="2844800"/>
          <p14:tracePt t="203080" x="7380288" y="2852738"/>
          <p14:tracePt t="203081" x="7380288" y="2860675"/>
          <p14:tracePt t="203083" x="7388225" y="2860675"/>
          <p14:tracePt t="203083" x="7388225" y="2868613"/>
          <p14:tracePt t="203086" x="7388225" y="2876550"/>
          <p14:tracePt t="203088" x="7396163" y="2884488"/>
          <p14:tracePt t="203089" x="7404100" y="2892425"/>
          <p14:tracePt t="203092" x="7404100" y="2900363"/>
          <p14:tracePt t="203094" x="7412038" y="2908300"/>
          <p14:tracePt t="203096" x="7419975" y="2908300"/>
          <p14:tracePt t="203097" x="7419975" y="2916238"/>
          <p14:tracePt t="203099" x="7427913" y="2924175"/>
          <p14:tracePt t="203103" x="7435850" y="2924175"/>
          <p14:tracePt t="203104" x="7443788" y="2924175"/>
          <p14:tracePt t="203104" x="7443788" y="2930525"/>
          <p14:tracePt t="203107" x="7451725" y="2930525"/>
          <p14:tracePt t="203107" x="7459663" y="2930525"/>
          <p14:tracePt t="203110" x="7459663" y="2938463"/>
          <p14:tracePt t="203111" x="7467600" y="2938463"/>
          <p14:tracePt t="203113" x="7475538" y="2938463"/>
          <p14:tracePt t="203116" x="7483475" y="2938463"/>
          <p14:tracePt t="203116" x="7491413" y="2946400"/>
          <p14:tracePt t="203119" x="7497763" y="2946400"/>
          <p14:tracePt t="203120" x="7505700" y="2946400"/>
          <p14:tracePt t="203123" x="7513638" y="2946400"/>
          <p14:tracePt t="203126" x="7521575" y="2946400"/>
          <p14:tracePt t="203128" x="7529513" y="2946400"/>
          <p14:tracePt t="203130" x="7537450" y="2946400"/>
          <p14:tracePt t="203131" x="7545388" y="2946400"/>
          <p14:tracePt t="203135" x="7553325" y="2946400"/>
          <p14:tracePt t="203137" x="7561263" y="2946400"/>
          <p14:tracePt t="203143" x="7569200" y="2946400"/>
          <p14:tracePt t="203147" x="7577138" y="2946400"/>
          <p14:tracePt t="203148" x="7585075" y="2946400"/>
          <p14:tracePt t="203153" x="7593013" y="2946400"/>
          <p14:tracePt t="203157" x="7600950" y="2946400"/>
          <p14:tracePt t="203159" x="7600950" y="2938463"/>
          <p14:tracePt t="203160" x="7608888" y="2938463"/>
          <p14:tracePt t="203164" x="7608888" y="2930525"/>
          <p14:tracePt t="203164" x="7616825" y="2930525"/>
          <p14:tracePt t="203168" x="7616825" y="2924175"/>
          <p14:tracePt t="203171" x="7616825" y="2916238"/>
          <p14:tracePt t="203175" x="7616825" y="2908300"/>
          <p14:tracePt t="203177" x="7623175" y="2908300"/>
          <p14:tracePt t="203177" x="7623175" y="2900363"/>
          <p14:tracePt t="203183" x="7623175" y="2892425"/>
          <p14:tracePt t="203185" x="7631113" y="2892425"/>
          <p14:tracePt t="203188" x="7631113" y="2884488"/>
          <p14:tracePt t="203188" x="7639050" y="2884488"/>
          <p14:tracePt t="203189" x="7639050" y="2876550"/>
          <p14:tracePt t="203193" x="7639050" y="2868613"/>
          <p14:tracePt t="203195" x="7639050" y="2860675"/>
          <p14:tracePt t="203199" x="7639050" y="2852738"/>
          <p14:tracePt t="203202" x="7639050" y="2844800"/>
          <p14:tracePt t="203205" x="7639050" y="2836863"/>
          <p14:tracePt t="203206" x="7639050" y="2828925"/>
          <p14:tracePt t="203209" x="7639050" y="2820988"/>
          <p14:tracePt t="203211" x="7639050" y="2813050"/>
          <p14:tracePt t="203213" x="7639050" y="2805113"/>
          <p14:tracePt t="203214" x="7639050" y="2798763"/>
          <p14:tracePt t="203215" x="7639050" y="2790825"/>
          <p14:tracePt t="203218" x="7639050" y="2782888"/>
          <p14:tracePt t="203219" x="7639050" y="2774950"/>
          <p14:tracePt t="203221" x="7631113" y="2767013"/>
          <p14:tracePt t="203223" x="7631113" y="2759075"/>
          <p14:tracePt t="203223" x="7631113" y="2751138"/>
          <p14:tracePt t="203226" x="7631113" y="2743200"/>
          <p14:tracePt t="203226" x="7623175" y="2735263"/>
          <p14:tracePt t="203229" x="7623175" y="2727325"/>
          <p14:tracePt t="203230" x="7623175" y="2719388"/>
          <p14:tracePt t="203230" x="7623175" y="2711450"/>
          <p14:tracePt t="203231" x="7623175" y="2703513"/>
          <p14:tracePt t="203234" x="7616825" y="2695575"/>
          <p14:tracePt t="203234" x="7616825" y="2687638"/>
          <p14:tracePt t="203236" x="7616825" y="2681288"/>
          <p14:tracePt t="203236" x="7608888" y="2673350"/>
          <p14:tracePt t="203239" x="7608888" y="2665413"/>
          <p14:tracePt t="203239" x="7608888" y="2657475"/>
          <p14:tracePt t="203240" x="7600950" y="2649538"/>
          <p14:tracePt t="203243" x="7593013" y="2641600"/>
          <p14:tracePt t="203243" x="7593013" y="2633663"/>
          <p14:tracePt t="203244" x="7585075" y="2625725"/>
          <p14:tracePt t="203247" x="7577138" y="2617788"/>
          <p14:tracePt t="203247" x="7577138" y="2609850"/>
          <p14:tracePt t="203250" x="7569200" y="2601913"/>
          <p14:tracePt t="203250" x="7569200" y="2593975"/>
          <p14:tracePt t="203252" x="7561263" y="2586038"/>
          <p14:tracePt t="203253" x="7561263" y="2578100"/>
          <p14:tracePt t="203255" x="7553325" y="2570163"/>
          <p14:tracePt t="203257" x="7545388" y="2562225"/>
          <p14:tracePt t="203257" x="7537450" y="2562225"/>
          <p14:tracePt t="203258" x="7537450" y="2555875"/>
          <p14:tracePt t="203259" x="7529513" y="2555875"/>
          <p14:tracePt t="203260" x="7529513" y="2547938"/>
          <p14:tracePt t="203261" x="7521575" y="2540000"/>
          <p14:tracePt t="203264" x="7513638" y="2532063"/>
          <p14:tracePt t="203265" x="7513638" y="2524125"/>
          <p14:tracePt t="203265" x="7505700" y="2524125"/>
          <p14:tracePt t="203268" x="7497763" y="2516188"/>
          <p14:tracePt t="203268" x="7491413" y="2508250"/>
          <p14:tracePt t="203270" x="7483475" y="2508250"/>
          <p14:tracePt t="203270" x="7483475" y="2500313"/>
          <p14:tracePt t="203271" x="7475538" y="2500313"/>
          <p14:tracePt t="203272" x="7475538" y="2492375"/>
          <p14:tracePt t="203273" x="7467600" y="2484438"/>
          <p14:tracePt t="203276" x="7459663" y="2484438"/>
          <p14:tracePt t="203276" x="7451725" y="2476500"/>
          <p14:tracePt t="203279" x="7443788" y="2468563"/>
          <p14:tracePt t="203280" x="7435850" y="2468563"/>
          <p14:tracePt t="203281" x="7427913" y="2460625"/>
          <p14:tracePt t="203284" x="7419975" y="2452688"/>
          <p14:tracePt t="203284" x="7412038" y="2452688"/>
          <p14:tracePt t="203285" x="7412038" y="2444750"/>
          <p14:tracePt t="203288" x="7404100" y="2444750"/>
          <p14:tracePt t="203290" x="7396163" y="2444750"/>
          <p14:tracePt t="203292" x="7396163" y="2436813"/>
          <p14:tracePt t="203292" x="7388225" y="2436813"/>
          <p14:tracePt t="203295" x="7380288" y="2436813"/>
          <p14:tracePt t="203296" x="7380288" y="2430463"/>
          <p14:tracePt t="203297" x="7373938" y="2430463"/>
          <p14:tracePt t="203300" x="7366000" y="2430463"/>
          <p14:tracePt t="203302" x="7366000" y="2422525"/>
          <p14:tracePt t="203302" x="7358063" y="2422525"/>
          <p14:tracePt t="203306" x="7350125" y="2422525"/>
          <p14:tracePt t="203308" x="7342188" y="2422525"/>
          <p14:tracePt t="203311" x="7334250" y="2422525"/>
          <p14:tracePt t="203315" x="7326313" y="2422525"/>
          <p14:tracePt t="203319" x="7318375" y="2422525"/>
          <p14:tracePt t="203323" x="7310438" y="2422525"/>
          <p14:tracePt t="203327" x="7302500" y="2422525"/>
          <p14:tracePt t="203331" x="7294563" y="2422525"/>
          <p14:tracePt t="203336" x="7286625" y="2422525"/>
          <p14:tracePt t="203341" x="7278688" y="2422525"/>
          <p14:tracePt t="203345" x="7270750" y="2422525"/>
          <p14:tracePt t="203348" x="7262813" y="2422525"/>
          <p14:tracePt t="203351" x="7254875" y="2422525"/>
          <p14:tracePt t="203353" x="7254875" y="2430463"/>
          <p14:tracePt t="203353" x="7248525" y="2430463"/>
          <p14:tracePt t="203357" x="7240588" y="2430463"/>
          <p14:tracePt t="203361" x="7232650" y="2436813"/>
          <p14:tracePt t="203366" x="7224713" y="2436813"/>
          <p14:tracePt t="203369" x="7216775" y="2436813"/>
          <p14:tracePt t="203372" x="7216775" y="2444750"/>
          <p14:tracePt t="203373" x="7208838" y="2444750"/>
          <p14:tracePt t="203375" x="7208838" y="2452688"/>
          <p14:tracePt t="203376" x="7200900" y="2452688"/>
          <p14:tracePt t="203378" x="7200900" y="2460625"/>
          <p14:tracePt t="203383" x="7192963" y="2468563"/>
          <p14:tracePt t="203384" x="7192963" y="2476500"/>
          <p14:tracePt t="203386" x="7185025" y="2476500"/>
          <p14:tracePt t="203388" x="7185025" y="2484438"/>
          <p14:tracePt t="203390" x="7185025" y="2492375"/>
          <p14:tracePt t="203394" x="7185025" y="2500313"/>
          <p14:tracePt t="203394" x="7177088" y="2500313"/>
          <p14:tracePt t="203396" x="7177088" y="2508250"/>
          <p14:tracePt t="203398" x="7177088" y="2516188"/>
          <p14:tracePt t="203400" x="7177088" y="2524125"/>
          <p14:tracePt t="203402" x="7177088" y="2532063"/>
          <p14:tracePt t="203403" x="7177088" y="2540000"/>
          <p14:tracePt t="203405" x="7177088" y="2547938"/>
          <p14:tracePt t="203407" x="7177088" y="2555875"/>
          <p14:tracePt t="203407" x="7177088" y="2562225"/>
          <p14:tracePt t="203409" x="7177088" y="2570163"/>
          <p14:tracePt t="203412" x="7177088" y="2578100"/>
          <p14:tracePt t="203413" x="7177088" y="2586038"/>
          <p14:tracePt t="203413" x="7177088" y="2593975"/>
          <p14:tracePt t="203415" x="7177088" y="2601913"/>
          <p14:tracePt t="203417" x="7177088" y="2609850"/>
          <p14:tracePt t="203418" x="7177088" y="2617788"/>
          <p14:tracePt t="203418" x="7177088" y="2625725"/>
          <p14:tracePt t="203419" x="7177088" y="2633663"/>
          <p14:tracePt t="203421" x="7185025" y="2641600"/>
          <p14:tracePt t="203423" x="7185025" y="2657475"/>
          <p14:tracePt t="203425" x="7192963" y="2657475"/>
          <p14:tracePt t="203425" x="7192963" y="2665413"/>
          <p14:tracePt t="203426" x="7192963" y="2673350"/>
          <p14:tracePt t="203427" x="7200900" y="2673350"/>
          <p14:tracePt t="203428" x="7200900" y="2681288"/>
          <p14:tracePt t="203430" x="7208838" y="2687638"/>
          <p14:tracePt t="203431" x="7208838" y="2695575"/>
          <p14:tracePt t="203433" x="7208838" y="2703513"/>
          <p14:tracePt t="203433" x="7216775" y="2711450"/>
          <p14:tracePt t="203435" x="7216775" y="2719388"/>
          <p14:tracePt t="203436" x="7224713" y="2727325"/>
          <p14:tracePt t="203438" x="7224713" y="2735263"/>
          <p14:tracePt t="203440" x="7232650" y="2743200"/>
          <p14:tracePt t="203442" x="7232650" y="2751138"/>
          <p14:tracePt t="203444" x="7240588" y="2759075"/>
          <p14:tracePt t="203446" x="7248525" y="2759075"/>
          <p14:tracePt t="203447" x="7248525" y="2767013"/>
          <p14:tracePt t="203448" x="7248525" y="2774950"/>
          <p14:tracePt t="203449" x="7254875" y="2774950"/>
          <p14:tracePt t="203451" x="7254875" y="2782888"/>
          <p14:tracePt t="203452" x="7262813" y="2782888"/>
          <p14:tracePt t="203453" x="7262813" y="2790825"/>
          <p14:tracePt t="203456" x="7270750" y="2798763"/>
          <p14:tracePt t="203459" x="7278688" y="2805113"/>
          <p14:tracePt t="203460" x="7278688" y="2813050"/>
          <p14:tracePt t="203463" x="7286625" y="2813050"/>
          <p14:tracePt t="203467" x="7294563" y="2813050"/>
          <p14:tracePt t="203468" x="7294563" y="2820988"/>
          <p14:tracePt t="203474" x="7302500" y="2820988"/>
          <p14:tracePt t="203478" x="7302500" y="2828925"/>
          <p14:tracePt t="203480" x="7310438" y="2828925"/>
          <p14:tracePt t="203484" x="7318375" y="2828925"/>
          <p14:tracePt t="203487" x="7318375" y="2836863"/>
          <p14:tracePt t="203490" x="7326313" y="2836863"/>
          <p14:tracePt t="203491" x="7334250" y="2836863"/>
          <p14:tracePt t="203495" x="7342188" y="2836863"/>
          <p14:tracePt t="203497" x="7350125" y="2836863"/>
          <p14:tracePt t="203500" x="7358063" y="2836863"/>
          <p14:tracePt t="203501" x="7366000" y="2836863"/>
          <p14:tracePt t="203505" x="7373938" y="2836863"/>
          <p14:tracePt t="203509" x="7380288" y="2836863"/>
          <p14:tracePt t="203510" x="7388225" y="2828925"/>
          <p14:tracePt t="203513" x="7396163" y="2828925"/>
          <p14:tracePt t="203515" x="7404100" y="2828925"/>
          <p14:tracePt t="203519" x="7412038" y="2828925"/>
          <p14:tracePt t="203523" x="7419975" y="2828925"/>
          <p14:tracePt t="203523" x="7419975" y="2820988"/>
          <p14:tracePt t="203527" x="7427913" y="2820988"/>
          <p14:tracePt t="203530" x="7427913" y="2813050"/>
          <p14:tracePt t="203530" x="7435850" y="2813050"/>
          <p14:tracePt t="203533" x="7443788" y="2813050"/>
          <p14:tracePt t="203535" x="7451725" y="2813050"/>
          <p14:tracePt t="203536" x="7451725" y="2805113"/>
          <p14:tracePt t="203538" x="7459663" y="2805113"/>
          <p14:tracePt t="203541" x="7459663" y="2798763"/>
          <p14:tracePt t="203543" x="7467600" y="2798763"/>
          <p14:tracePt t="203546" x="7467600" y="2790825"/>
          <p14:tracePt t="203547" x="7475538" y="2790825"/>
          <p14:tracePt t="203550" x="7475538" y="2782888"/>
          <p14:tracePt t="203551" x="7483475" y="2782888"/>
          <p14:tracePt t="203551" x="7483475" y="2774950"/>
          <p14:tracePt t="203552" x="7491413" y="2774950"/>
          <p14:tracePt t="203557" x="7491413" y="2767013"/>
          <p14:tracePt t="203559" x="7497763" y="2767013"/>
          <p14:tracePt t="203566" x="7497763" y="2759075"/>
          <p14:tracePt t="203569" x="7497763" y="2751138"/>
          <p14:tracePt t="203578" x="7497763" y="2743200"/>
          <p14:tracePt t="203594" x="7497763" y="2735263"/>
          <p14:tracePt t="203678" x="7505700" y="2735263"/>
          <p14:tracePt t="203690" x="7505700" y="2743200"/>
          <p14:tracePt t="203694" x="7505700" y="2751138"/>
          <p14:tracePt t="203696" x="7505700" y="2759075"/>
          <p14:tracePt t="203697" x="7513638" y="2759075"/>
          <p14:tracePt t="203697" x="7513638" y="2767013"/>
          <p14:tracePt t="203700" x="7513638" y="2774950"/>
          <p14:tracePt t="203702" x="7521575" y="2782888"/>
          <p14:tracePt t="203704" x="7521575" y="2790825"/>
          <p14:tracePt t="203704" x="7529513" y="2798763"/>
          <p14:tracePt t="203707" x="7529513" y="2805113"/>
          <p14:tracePt t="203708" x="7537450" y="2813050"/>
          <p14:tracePt t="203711" x="7545388" y="2820988"/>
          <p14:tracePt t="203713" x="7545388" y="2828925"/>
          <p14:tracePt t="203715" x="7545388" y="2836863"/>
          <p14:tracePt t="203715" x="7553325" y="2836863"/>
          <p14:tracePt t="203716" x="7553325" y="2844800"/>
          <p14:tracePt t="203719" x="7561263" y="2852738"/>
          <p14:tracePt t="203720" x="7561263" y="2860675"/>
          <p14:tracePt t="203721" x="7569200" y="2868613"/>
          <p14:tracePt t="203722" x="7569200" y="2876550"/>
          <p14:tracePt t="203723" x="7569200" y="2884488"/>
          <p14:tracePt t="203724" x="7577138" y="2884488"/>
          <p14:tracePt t="203725" x="7585075" y="2892425"/>
          <p14:tracePt t="203726" x="7585075" y="2900363"/>
          <p14:tracePt t="203729" x="7593013" y="2908300"/>
          <p14:tracePt t="203731" x="7600950" y="2916238"/>
          <p14:tracePt t="203732" x="7600950" y="2924175"/>
          <p14:tracePt t="203733" x="7600950" y="2930525"/>
          <p14:tracePt t="203734" x="7608888" y="2938463"/>
          <p14:tracePt t="203735" x="7608888" y="2946400"/>
          <p14:tracePt t="203736" x="7616825" y="2954338"/>
          <p14:tracePt t="203739" x="7623175" y="2962275"/>
          <p14:tracePt t="203739" x="7623175" y="2970213"/>
          <p14:tracePt t="203740" x="7631113" y="2978150"/>
          <p14:tracePt t="203743" x="7639050" y="2986088"/>
          <p14:tracePt t="203743" x="7639050" y="2994025"/>
          <p14:tracePt t="203744" x="7646988" y="3001963"/>
          <p14:tracePt t="203746" x="7646988" y="3009900"/>
          <p14:tracePt t="203747" x="7654925" y="3017838"/>
          <p14:tracePt t="203747" x="7654925" y="3025775"/>
          <p14:tracePt t="203749" x="7654925" y="3033713"/>
          <p14:tracePt t="203749" x="7662863" y="3033713"/>
          <p14:tracePt t="203750" x="7670800" y="3041650"/>
          <p14:tracePt t="203751" x="7670800" y="3049588"/>
          <p14:tracePt t="203752" x="7678738" y="3063875"/>
          <p14:tracePt t="203755" x="7686675" y="3071813"/>
          <p14:tracePt t="203755" x="7686675" y="3079750"/>
          <p14:tracePt t="203756" x="7686675" y="3087688"/>
          <p14:tracePt t="203757" x="7694613" y="3095625"/>
          <p14:tracePt t="203758" x="7694613" y="3103563"/>
          <p14:tracePt t="203761" x="7694613" y="3111500"/>
          <p14:tracePt t="203761" x="7694613" y="3119438"/>
          <p14:tracePt t="203763" x="7702550" y="3127375"/>
          <p14:tracePt t="203764" x="7702550" y="3135313"/>
          <p14:tracePt t="203764" x="7710488" y="3143250"/>
          <p14:tracePt t="203767" x="7710488" y="3151188"/>
          <p14:tracePt t="203767" x="7710488" y="3159125"/>
          <p14:tracePt t="203769" x="7718425" y="3167063"/>
          <p14:tracePt t="203770" x="7718425" y="3175000"/>
          <p14:tracePt t="203771" x="7726363" y="3181350"/>
          <p14:tracePt t="203773" x="7726363" y="3189288"/>
          <p14:tracePt t="203774" x="7726363" y="3197225"/>
          <p14:tracePt t="203775" x="7726363" y="3205163"/>
          <p14:tracePt t="203776" x="7726363" y="3213100"/>
          <p14:tracePt t="203777" x="7734300" y="3221038"/>
          <p14:tracePt t="203779" x="7734300" y="3228975"/>
          <p14:tracePt t="203782" x="7734300" y="3236913"/>
          <p14:tracePt t="203796" x="7756525" y="3306763"/>
          <p14:tracePt t="203800" x="7756525" y="3314700"/>
          <p14:tracePt t="203802" x="7764463" y="3314700"/>
          <p14:tracePt t="203804" x="7764463" y="3322638"/>
          <p14:tracePt t="203808" x="7764463" y="3330575"/>
          <p14:tracePt t="203810" x="7772400" y="3330575"/>
          <p14:tracePt t="203817" x="7780338" y="3330575"/>
          <p14:tracePt t="203894" x="7780338" y="3338513"/>
          <p14:tracePt t="203896" x="7780338" y="3346450"/>
          <p14:tracePt t="203900" x="7780338" y="3354388"/>
          <p14:tracePt t="203903" x="7780338" y="3362325"/>
          <p14:tracePt t="203903" x="7780338" y="3370263"/>
          <p14:tracePt t="203906" x="7780338" y="3378200"/>
          <p14:tracePt t="203907" x="7780338" y="3386138"/>
          <p14:tracePt t="203911" x="7780338" y="3394075"/>
          <p14:tracePt t="203913" x="7780338" y="3402013"/>
          <p14:tracePt t="203919" x="7780338" y="3409950"/>
          <p14:tracePt t="203922" x="7780338" y="3417888"/>
          <p14:tracePt t="203926" x="7780338" y="3425825"/>
          <p14:tracePt t="203929" x="7780338" y="3432175"/>
          <p14:tracePt t="203930" x="7780338" y="3440113"/>
          <p14:tracePt t="203934" x="7780338" y="3448050"/>
          <p14:tracePt t="203935" x="7780338" y="3455988"/>
          <p14:tracePt t="203939" x="7780338" y="3463925"/>
          <p14:tracePt t="203939" x="7780338" y="3471863"/>
          <p14:tracePt t="203941" x="7780338" y="3479800"/>
          <p14:tracePt t="203943" x="7772400" y="3487738"/>
          <p14:tracePt t="203946" x="7772400" y="3495675"/>
          <p14:tracePt t="203947" x="7772400" y="3503613"/>
          <p14:tracePt t="203949" x="7764463" y="3511550"/>
          <p14:tracePt t="203950" x="7764463" y="3519488"/>
          <p14:tracePt t="203951" x="7764463" y="3527425"/>
          <p14:tracePt t="203953" x="7764463" y="3535363"/>
          <p14:tracePt t="203954" x="7756525" y="3543300"/>
          <p14:tracePt t="203956" x="7756525" y="3551238"/>
          <p14:tracePt t="203958" x="7756525" y="3557588"/>
          <p14:tracePt t="203959" x="7756525" y="3565525"/>
          <p14:tracePt t="203960" x="7748588" y="3565525"/>
          <p14:tracePt t="203961" x="7748588" y="3573463"/>
          <p14:tracePt t="203963" x="7748588" y="3581400"/>
          <p14:tracePt t="203965" x="7748588" y="3589338"/>
          <p14:tracePt t="203965" x="7742238" y="3597275"/>
          <p14:tracePt t="203967" x="7742238" y="3605213"/>
          <p14:tracePt t="203969" x="7734300" y="3613150"/>
          <p14:tracePt t="203970" x="7734300" y="3621088"/>
          <p14:tracePt t="203973" x="7726363" y="3629025"/>
          <p14:tracePt t="203973" x="7726363" y="3636963"/>
          <p14:tracePt t="203974" x="7718425" y="3644900"/>
          <p14:tracePt t="203975" x="7718425" y="3652838"/>
          <p14:tracePt t="203978" x="7718425" y="3660775"/>
          <p14:tracePt t="203979" x="7710488" y="3668713"/>
          <p14:tracePt t="203980" x="7710488" y="3676650"/>
          <p14:tracePt t="203982" x="7702550" y="3683000"/>
          <p14:tracePt t="203982" x="7702550" y="3690938"/>
          <p14:tracePt t="203984" x="7694613" y="3698875"/>
          <p14:tracePt t="203985" x="7694613" y="3706813"/>
          <p14:tracePt t="203987" x="7694613" y="3714750"/>
          <p14:tracePt t="203988" x="7686675" y="3714750"/>
          <p14:tracePt t="203989" x="7686675" y="3722688"/>
          <p14:tracePt t="203990" x="7678738" y="3722688"/>
          <p14:tracePt t="203991" x="7678738" y="3730625"/>
          <p14:tracePt t="203992" x="7678738" y="3738563"/>
          <p14:tracePt t="203995" x="7670800" y="3746500"/>
          <p14:tracePt t="203997" x="7662863" y="3754438"/>
          <p14:tracePt t="203998" x="7662863" y="3762375"/>
          <p14:tracePt t="204000" x="7654925" y="3762375"/>
          <p14:tracePt t="204000" x="7654925" y="3770313"/>
          <p14:tracePt t="204003" x="7646988" y="3778250"/>
          <p14:tracePt t="204006" x="7646988" y="3786188"/>
          <p14:tracePt t="204009" x="7639050" y="3794125"/>
          <p14:tracePt t="204013" x="7639050" y="3802063"/>
          <p14:tracePt t="204015" x="7631113" y="3802063"/>
          <p14:tracePt t="204021" x="7631113" y="3808413"/>
          <p14:tracePt t="204036" x="7623175" y="3808413"/>
          <p14:tracePt t="204043" x="7623175" y="3816350"/>
          <p14:tracePt t="204066" x="7616825" y="3816350"/>
          <p14:tracePt t="204070" x="7608888" y="3816350"/>
          <p14:tracePt t="204074" x="7600950" y="3816350"/>
          <p14:tracePt t="204080" x="7593013" y="3816350"/>
          <p14:tracePt t="204090" x="7585075" y="3816350"/>
          <p14:tracePt t="204100" x="7577138" y="3816350"/>
          <p14:tracePt t="204141" x="7569200" y="3816350"/>
          <p14:tracePt t="204149" x="7561263" y="3816350"/>
          <p14:tracePt t="204155" x="7553325" y="3816350"/>
          <p14:tracePt t="204161" x="7545388" y="3816350"/>
          <p14:tracePt t="204165" x="7537450" y="3816350"/>
          <p14:tracePt t="204171" x="7529513" y="3816350"/>
          <p14:tracePt t="204174" x="7521575" y="3816350"/>
          <p14:tracePt t="204179" x="7513638" y="3816350"/>
          <p14:tracePt t="204182" x="7505700" y="3824288"/>
          <p14:tracePt t="204187" x="7497763" y="3824288"/>
          <p14:tracePt t="204196" x="7491413" y="3824288"/>
          <p14:tracePt t="204200" x="7483475" y="3824288"/>
          <p14:tracePt t="204206" x="7483475" y="3832225"/>
          <p14:tracePt t="204213" x="7475538" y="3832225"/>
          <p14:tracePt t="204217" x="7467600" y="3832225"/>
          <p14:tracePt t="204221" x="7459663" y="3832225"/>
          <p14:tracePt t="204225" x="7451725" y="3832225"/>
          <p14:tracePt t="204232" x="7443788" y="3832225"/>
          <p14:tracePt t="204236" x="7435850" y="3832225"/>
          <p14:tracePt t="204242" x="7427913" y="3832225"/>
          <p14:tracePt t="204245" x="7419975" y="3832225"/>
          <p14:tracePt t="204246" x="7419975" y="3840163"/>
          <p14:tracePt t="204248" x="7412038" y="3840163"/>
          <p14:tracePt t="204251" x="7404100" y="3840163"/>
          <p14:tracePt t="204253" x="7396163" y="3840163"/>
          <p14:tracePt t="204257" x="7388225" y="3840163"/>
          <p14:tracePt t="204260" x="7380288" y="3840163"/>
          <p14:tracePt t="204263" x="7373938" y="3840163"/>
          <p14:tracePt t="204266" x="7366000" y="3840163"/>
          <p14:tracePt t="204269" x="7358063" y="3840163"/>
          <p14:tracePt t="204272" x="7350125" y="3840163"/>
          <p14:tracePt t="204275" x="7342188" y="3840163"/>
          <p14:tracePt t="204280" x="7334250" y="3840163"/>
          <p14:tracePt t="204283" x="7326313" y="3840163"/>
          <p14:tracePt t="204287" x="7318375" y="3840163"/>
          <p14:tracePt t="204288" x="7310438" y="3840163"/>
          <p14:tracePt t="204291" x="7302500" y="3840163"/>
          <p14:tracePt t="204295" x="7294563" y="3840163"/>
          <p14:tracePt t="204298" x="7286625" y="3840163"/>
          <p14:tracePt t="204298" x="7286625" y="3832225"/>
          <p14:tracePt t="204302" x="7278688" y="3832225"/>
          <p14:tracePt t="204302" x="7278688" y="3824288"/>
          <p14:tracePt t="204303" x="7270750" y="3824288"/>
          <p14:tracePt t="204308" x="7262813" y="3824288"/>
          <p14:tracePt t="204309" x="7254875" y="3824288"/>
          <p14:tracePt t="204310" x="7254875" y="3816350"/>
          <p14:tracePt t="204313" x="7248525" y="3816350"/>
          <p14:tracePt t="204314" x="7240588" y="3816350"/>
          <p14:tracePt t="204317" x="7240588" y="3808413"/>
          <p14:tracePt t="204319" x="7240588" y="3802063"/>
          <p14:tracePt t="204319" x="7232650" y="3802063"/>
          <p14:tracePt t="204326" x="7224713" y="3802063"/>
          <p14:tracePt t="204329" x="7216775" y="3794125"/>
          <p14:tracePt t="204331" x="7208838" y="3794125"/>
          <p14:tracePt t="204334" x="7200900" y="3794125"/>
          <p14:tracePt t="204334" x="7200900" y="3786188"/>
          <p14:tracePt t="204337" x="7192963" y="3786188"/>
          <p14:tracePt t="204340" x="7185025" y="3786188"/>
          <p14:tracePt t="204340" x="7185025" y="3778250"/>
          <p14:tracePt t="204344" x="7177088" y="3778250"/>
          <p14:tracePt t="204346" x="7169150" y="3770313"/>
          <p14:tracePt t="204349" x="7161213" y="3770313"/>
          <p14:tracePt t="204352" x="7161213" y="3762375"/>
          <p14:tracePt t="204353" x="7153275" y="3762375"/>
          <p14:tracePt t="204357" x="7145338" y="3754438"/>
          <p14:tracePt t="204361" x="7137400" y="3754438"/>
          <p14:tracePt t="204363" x="7137400" y="3746500"/>
          <p14:tracePt t="204365" x="7131050" y="3746500"/>
          <p14:tracePt t="204371" x="7131050" y="3738563"/>
          <p14:tracePt t="204377" x="7131050" y="3730625"/>
          <p14:tracePt t="204379" x="7123113" y="3730625"/>
          <p14:tracePt t="204387" x="7115175" y="3730625"/>
          <p14:tracePt t="204397" x="7115175" y="3722688"/>
          <p14:tracePt t="204400" x="7115175" y="3714750"/>
          <p14:tracePt t="204400" x="7107238" y="3714750"/>
          <p14:tracePt t="204404" x="7107238" y="3706813"/>
          <p14:tracePt t="204408" x="7099300" y="3698875"/>
          <p14:tracePt t="204413" x="7091363" y="3690938"/>
          <p14:tracePt t="204416" x="7091363" y="3683000"/>
          <p14:tracePt t="204419" x="7083425" y="3683000"/>
          <p14:tracePt t="204422" x="7083425" y="3676650"/>
          <p14:tracePt t="204425" x="7083425" y="3668713"/>
          <p14:tracePt t="204427" x="7083425" y="3660775"/>
          <p14:tracePt t="204429" x="7075488" y="3660775"/>
          <p14:tracePt t="204430" x="7075488" y="3652838"/>
          <p14:tracePt t="204432" x="7075488" y="3644900"/>
          <p14:tracePt t="204435" x="7067550" y="3644900"/>
          <p14:tracePt t="204435" x="7067550" y="3636963"/>
          <p14:tracePt t="204439" x="7059613" y="3629025"/>
          <p14:tracePt t="204442" x="7059613" y="3621088"/>
          <p14:tracePt t="204445" x="7051675" y="3613150"/>
          <p14:tracePt t="204447" x="7051675" y="3605213"/>
          <p14:tracePt t="204449" x="7043738" y="3605213"/>
          <p14:tracePt t="204449" x="7043738" y="3597275"/>
          <p14:tracePt t="204453" x="7043738" y="3589338"/>
          <p14:tracePt t="204458" x="7043738" y="3581400"/>
          <p14:tracePt t="204459" x="7035800" y="3581400"/>
          <p14:tracePt t="204462" x="7035800" y="3573463"/>
          <p14:tracePt t="204467" x="7035800" y="3565525"/>
          <p14:tracePt t="204468" x="7035800" y="3557588"/>
          <p14:tracePt t="204475" x="7035800" y="3551238"/>
          <p14:tracePt t="204489" x="7035800" y="3543300"/>
          <p14:tracePt t="204496" x="7027863" y="3543300"/>
          <p14:tracePt t="204575" x="7027863" y="3535363"/>
          <p14:tracePt t="204580" x="7019925" y="3535363"/>
          <p14:tracePt t="204581" x="7019925" y="3527425"/>
          <p14:tracePt t="204583" x="7019925" y="3519488"/>
          <p14:tracePt t="204584" x="7019925" y="3511550"/>
          <p14:tracePt t="204586" x="7019925" y="3503613"/>
          <p14:tracePt t="204586" x="7011988" y="3495675"/>
          <p14:tracePt t="204588" x="7011988" y="3487738"/>
          <p14:tracePt t="204589" x="7005638" y="3487738"/>
          <p14:tracePt t="204590" x="7005638" y="3479800"/>
          <p14:tracePt t="204592" x="7005638" y="3471863"/>
          <p14:tracePt t="204592" x="7005638" y="3463925"/>
          <p14:tracePt t="204593" x="6997700" y="3463925"/>
          <p14:tracePt t="204594" x="6997700" y="3455988"/>
          <p14:tracePt t="204596" x="6989763" y="3448050"/>
          <p14:tracePt t="204597" x="6989763" y="3440113"/>
          <p14:tracePt t="204598" x="6989763" y="3432175"/>
          <p14:tracePt t="204599" x="6981825" y="3432175"/>
          <p14:tracePt t="204600" x="6981825" y="3425825"/>
          <p14:tracePt t="204601" x="6981825" y="3417888"/>
          <p14:tracePt t="204603" x="6981825" y="3409950"/>
          <p14:tracePt t="204603" x="6973888" y="3402013"/>
          <p14:tracePt t="204604" x="6973888" y="3394075"/>
          <p14:tracePt t="204605" x="6973888" y="3386138"/>
          <p14:tracePt t="204606" x="6973888" y="3378200"/>
          <p14:tracePt t="204608" x="6973888" y="3362325"/>
          <p14:tracePt t="204610" x="6965950" y="3354388"/>
          <p14:tracePt t="204611" x="6965950" y="3338513"/>
          <p14:tracePt t="204613" x="6965950" y="3330575"/>
          <p14:tracePt t="204613" x="6965950" y="3322638"/>
          <p14:tracePt t="204615" x="6958013" y="3306763"/>
          <p14:tracePt t="204616" x="6958013" y="3292475"/>
          <p14:tracePt t="204617" x="6950075" y="3284538"/>
          <p14:tracePt t="204618" x="6950075" y="3268663"/>
          <p14:tracePt t="204619" x="6950075" y="3260725"/>
          <p14:tracePt t="204620" x="6942138" y="3252788"/>
          <p14:tracePt t="204621" x="6942138" y="3236913"/>
          <p14:tracePt t="204622" x="6942138" y="3228975"/>
          <p14:tracePt t="204623" x="6934200" y="3221038"/>
          <p14:tracePt t="204624" x="6934200" y="3205163"/>
          <p14:tracePt t="204625" x="6934200" y="3197225"/>
          <p14:tracePt t="204626" x="6934200" y="3181350"/>
          <p14:tracePt t="204628" x="6926263" y="3167063"/>
          <p14:tracePt t="204629" x="6926263" y="3159125"/>
          <p14:tracePt t="204630" x="6926263" y="3151188"/>
          <p14:tracePt t="204630" x="6918325" y="3143250"/>
          <p14:tracePt t="204631" x="6918325" y="3127375"/>
          <p14:tracePt t="204633" x="6918325" y="3111500"/>
          <p14:tracePt t="204633" x="6918325" y="3103563"/>
          <p14:tracePt t="204634" x="6918325" y="3095625"/>
          <p14:tracePt t="204635" x="6918325" y="3087688"/>
          <p14:tracePt t="204636" x="6918325" y="3071813"/>
          <p14:tracePt t="204637" x="6910388" y="3063875"/>
          <p14:tracePt t="204638" x="6910388" y="3055938"/>
          <p14:tracePt t="204639" x="6910388" y="3041650"/>
          <p14:tracePt t="204640" x="6910388" y="3033713"/>
          <p14:tracePt t="204642" x="6910388" y="3025775"/>
          <p14:tracePt t="204642" x="6902450" y="3009900"/>
          <p14:tracePt t="204643" x="6902450" y="3001963"/>
          <p14:tracePt t="204645" x="6902450" y="2994025"/>
          <p14:tracePt t="204646" x="6902450" y="2986088"/>
          <p14:tracePt t="204647" x="6894513" y="2978150"/>
          <p14:tracePt t="204647" x="6894513" y="2970213"/>
          <p14:tracePt t="204648" x="6894513" y="2962275"/>
          <p14:tracePt t="204649" x="6894513" y="2946400"/>
          <p14:tracePt t="204651" x="6894513" y="2938463"/>
          <p14:tracePt t="204652" x="6894513" y="2930525"/>
          <p14:tracePt t="204653" x="6894513" y="2924175"/>
          <p14:tracePt t="204654" x="6894513" y="2916238"/>
          <p14:tracePt t="204655" x="6894513" y="2908300"/>
          <p14:tracePt t="204658" x="6894513" y="2900363"/>
          <p14:tracePt t="204658" x="6894513" y="2892425"/>
          <p14:tracePt t="204660" x="6894513" y="2884488"/>
          <p14:tracePt t="204662" x="6894513" y="2876550"/>
          <p14:tracePt t="204663" x="6894513" y="2868613"/>
          <p14:tracePt t="204665" x="6894513" y="2860675"/>
          <p14:tracePt t="204667" x="6894513" y="2852738"/>
          <p14:tracePt t="204668" x="6894513" y="2844800"/>
          <p14:tracePt t="204669" x="6894513" y="2836863"/>
          <p14:tracePt t="204673" x="6894513" y="2828925"/>
          <p14:tracePt t="204674" x="6894513" y="2820988"/>
          <p14:tracePt t="204679" x="6894513" y="2813050"/>
          <p14:tracePt t="204682" x="6894513" y="2805113"/>
          <p14:tracePt t="204686" x="6894513" y="2798763"/>
          <p14:tracePt t="204689" x="6894513" y="2790825"/>
          <p14:tracePt t="204697" x="6894513" y="2782888"/>
          <p14:tracePt t="204703" x="6894513" y="2774950"/>
          <p14:tracePt t="204710" x="6888163" y="2774950"/>
          <p14:tracePt t="204716" x="6888163" y="2767013"/>
          <p14:tracePt t="204784" x="6880225" y="2767013"/>
          <p14:tracePt t="204790" x="6872288" y="2767013"/>
          <p14:tracePt t="204791" x="6864350" y="2767013"/>
          <p14:tracePt t="204794" x="6856413" y="2767013"/>
          <p14:tracePt t="204796" x="6848475" y="2767013"/>
          <p14:tracePt t="204797" x="6840538" y="2767013"/>
          <p14:tracePt t="204801" x="6832600" y="2767013"/>
          <p14:tracePt t="204802" x="6824663" y="2767013"/>
          <p14:tracePt t="204802" x="6824663" y="2774950"/>
          <p14:tracePt t="204803" x="6816725" y="2774950"/>
          <p14:tracePt t="204804" x="6808788" y="2774950"/>
          <p14:tracePt t="204805" x="6800850" y="2782888"/>
          <p14:tracePt t="204808" x="6792913" y="2782888"/>
          <p14:tracePt t="204808" x="6784975" y="2782888"/>
          <p14:tracePt t="204809" x="6777038" y="2790825"/>
          <p14:tracePt t="204810" x="6769100" y="2790825"/>
          <p14:tracePt t="204811" x="6769100" y="2798763"/>
          <p14:tracePt t="204813" x="6754813" y="2798763"/>
          <p14:tracePt t="204814" x="6738938" y="2798763"/>
          <p14:tracePt t="204815" x="6731000" y="2805113"/>
          <p14:tracePt t="204816" x="6723063" y="2805113"/>
          <p14:tracePt t="204817" x="6715125" y="2813050"/>
          <p14:tracePt t="204819" x="6707188" y="2813050"/>
          <p14:tracePt t="204819" x="6699250" y="2820988"/>
          <p14:tracePt t="204820" x="6683375" y="2828925"/>
          <p14:tracePt t="204822" x="6675438" y="2828925"/>
          <p14:tracePt t="204822" x="6667500" y="2836863"/>
          <p14:tracePt t="204823" x="6651625" y="2836863"/>
          <p14:tracePt t="204824" x="6645275" y="2844800"/>
          <p14:tracePt t="204825" x="6629400" y="2852738"/>
          <p14:tracePt t="204826" x="6613525" y="2860675"/>
          <p14:tracePt t="204828" x="6597650" y="2860675"/>
          <p14:tracePt t="204829" x="6581775" y="2868613"/>
          <p14:tracePt t="204830" x="6573838" y="2876550"/>
          <p14:tracePt t="204831" x="6550025" y="2884488"/>
          <p14:tracePt t="204832" x="6534150" y="2884488"/>
          <p14:tracePt t="204832" x="6519863" y="2892425"/>
          <p14:tracePt t="204833" x="6496050" y="2900363"/>
          <p14:tracePt t="204834" x="6488113" y="2908300"/>
          <p14:tracePt t="204835" x="6464300" y="2908300"/>
          <p14:tracePt t="204837" x="6448425" y="2916238"/>
          <p14:tracePt t="204837" x="6424613" y="2924175"/>
          <p14:tracePt t="204838" x="6400800" y="2924175"/>
          <p14:tracePt t="204839" x="6386513" y="2930525"/>
          <p14:tracePt t="204840" x="6362700" y="2938463"/>
          <p14:tracePt t="204841" x="6346825" y="2938463"/>
          <p14:tracePt t="204842" x="6330950" y="2946400"/>
          <p14:tracePt t="204843" x="6307138" y="2954338"/>
          <p14:tracePt t="204844" x="6291263" y="2962275"/>
          <p14:tracePt t="204846" x="6269038" y="2962275"/>
          <p14:tracePt t="204847" x="6245225" y="2970213"/>
          <p14:tracePt t="204848" x="6229350" y="2978150"/>
          <p14:tracePt t="204849" x="6213475" y="2978150"/>
          <p14:tracePt t="204849" x="6189663" y="2986088"/>
          <p14:tracePt t="204850" x="6165850" y="2994025"/>
          <p14:tracePt t="204851" x="6151563" y="3001963"/>
          <p14:tracePt t="204853" x="6127750" y="3009900"/>
          <p14:tracePt t="204854" x="6103938" y="3009900"/>
          <p14:tracePt t="204854" x="6088063" y="3017838"/>
          <p14:tracePt t="204855" x="6064250" y="3025775"/>
          <p14:tracePt t="204856" x="6048375" y="3025775"/>
          <p14:tracePt t="204857" x="6026150" y="3033713"/>
          <p14:tracePt t="204858" x="6010275" y="3041650"/>
          <p14:tracePt t="204859" x="5986463" y="3049588"/>
          <p14:tracePt t="204860" x="5970588" y="3049588"/>
          <p14:tracePt t="204861" x="5946775" y="3055938"/>
          <p14:tracePt t="204863" x="5930900" y="3063875"/>
          <p14:tracePt t="204863" x="5915025" y="3063875"/>
          <p14:tracePt t="204865" x="5900738" y="3071813"/>
          <p14:tracePt t="204865" x="5876925" y="3071813"/>
          <p14:tracePt t="204866" x="5861050" y="3079750"/>
          <p14:tracePt t="204867" x="5837238" y="3087688"/>
          <p14:tracePt t="204868" x="5821363" y="3095625"/>
          <p14:tracePt t="204869" x="5797550" y="3095625"/>
          <p14:tracePt t="204871" x="5791200" y="3103563"/>
          <p14:tracePt t="204871" x="5775325" y="3111500"/>
          <p14:tracePt t="204872" x="5751513" y="3119438"/>
          <p14:tracePt t="204873" x="5735638" y="3119438"/>
          <p14:tracePt t="204874" x="5719763" y="3127375"/>
          <p14:tracePt t="204875" x="5703888" y="3135313"/>
          <p14:tracePt t="204876" x="5688013" y="3135313"/>
          <p14:tracePt t="204878" x="5672138" y="3143250"/>
          <p14:tracePt t="204879" x="5657850" y="3151188"/>
          <p14:tracePt t="204880" x="5641975" y="3159125"/>
          <p14:tracePt t="204880" x="5626100" y="3167063"/>
          <p14:tracePt t="204881" x="5610225" y="3167063"/>
          <p14:tracePt t="204882" x="5594350" y="3175000"/>
          <p14:tracePt t="204883" x="5586413" y="3181350"/>
          <p14:tracePt t="204884" x="5570538" y="3189288"/>
          <p14:tracePt t="204885" x="5554663" y="3189288"/>
          <p14:tracePt t="204886" x="5546725" y="3197225"/>
          <p14:tracePt t="204888" x="5532438" y="3205163"/>
          <p14:tracePt t="204888" x="5516563" y="3213100"/>
          <p14:tracePt t="204889" x="5508625" y="3221038"/>
          <p14:tracePt t="204890" x="5492750" y="3221038"/>
          <p14:tracePt t="204891" x="5476875" y="3228975"/>
          <p14:tracePt t="204892" x="5468938" y="3236913"/>
          <p14:tracePt t="204893" x="5453063" y="3244850"/>
          <p14:tracePt t="204894" x="5437188" y="3252788"/>
          <p14:tracePt t="204896" x="5429250" y="3260725"/>
          <p14:tracePt t="204896" x="5422900" y="3260725"/>
          <p14:tracePt t="204898" x="5407025" y="3268663"/>
          <p14:tracePt t="204899" x="5399088" y="3276600"/>
          <p14:tracePt t="204899" x="5383213" y="3284538"/>
          <p14:tracePt t="204900" x="5367338" y="3292475"/>
          <p14:tracePt t="204901" x="5359400" y="3292475"/>
          <p14:tracePt t="204902" x="5343525" y="3300413"/>
          <p14:tracePt t="204905" x="5327650" y="3306763"/>
          <p14:tracePt t="204906" x="5311775" y="3314700"/>
          <p14:tracePt t="204906" x="5303838" y="3314700"/>
          <p14:tracePt t="204907" x="5297488" y="3322638"/>
          <p14:tracePt t="204908" x="5281613" y="3330575"/>
          <p14:tracePt t="204909" x="5273675" y="3330575"/>
          <p14:tracePt t="204910" x="5265738" y="3338513"/>
          <p14:tracePt t="204911" x="5257800" y="3346450"/>
          <p14:tracePt t="204913" x="5249863" y="3346450"/>
          <p14:tracePt t="204913" x="5241925" y="3354388"/>
          <p14:tracePt t="204915" x="5226050" y="3354388"/>
          <p14:tracePt t="204916" x="5218113" y="3362325"/>
          <p14:tracePt t="204916" x="5210175" y="3370263"/>
          <p14:tracePt t="204917" x="5202238" y="3370263"/>
          <p14:tracePt t="204918" x="5194300" y="3370263"/>
          <p14:tracePt t="204919" x="5186363" y="3378200"/>
          <p14:tracePt t="204920" x="5180013" y="3386138"/>
          <p14:tracePt t="204921" x="5172075" y="3386138"/>
          <p14:tracePt t="204923" x="5164138" y="3394075"/>
          <p14:tracePt t="204923" x="5156200" y="3394075"/>
          <p14:tracePt t="204924" x="5148263" y="3402013"/>
          <p14:tracePt t="204926" x="5132388" y="3409950"/>
          <p14:tracePt t="204927" x="5132388" y="3417888"/>
          <p14:tracePt t="204929" x="5124450" y="3417888"/>
          <p14:tracePt t="204930" x="5116513" y="3417888"/>
          <p14:tracePt t="204931" x="5108575" y="3425825"/>
          <p14:tracePt t="204932" x="5100638" y="3425825"/>
          <p14:tracePt t="204933" x="5092700" y="3432175"/>
          <p14:tracePt t="204934" x="5084763" y="3440113"/>
          <p14:tracePt t="204936" x="5076825" y="3440113"/>
          <p14:tracePt t="204937" x="5076825" y="3448050"/>
          <p14:tracePt t="204938" x="5068888" y="3448050"/>
          <p14:tracePt t="204940" x="5060950" y="3448050"/>
          <p14:tracePt t="204940" x="5060950" y="3455988"/>
          <p14:tracePt t="204943" x="5054600" y="3455988"/>
          <p14:tracePt t="204943" x="5046663" y="3463925"/>
          <p14:tracePt t="204946" x="5046663" y="3471863"/>
          <p14:tracePt t="204947" x="5038725" y="3471863"/>
          <p14:tracePt t="204948" x="5030788" y="3471863"/>
          <p14:tracePt t="204951" x="5030788" y="3479800"/>
          <p14:tracePt t="204951" x="5022850" y="3479800"/>
          <p14:tracePt t="204956" x="5014913" y="3479800"/>
          <p14:tracePt t="204959" x="5014913" y="3487738"/>
          <p14:tracePt t="205047" x="5014913" y="3479800"/>
          <p14:tracePt t="205050" x="5014913" y="3471863"/>
          <p14:tracePt t="205051" x="5022850" y="3471863"/>
          <p14:tracePt t="205052" x="5022850" y="3463925"/>
          <p14:tracePt t="205056" x="5022850" y="3455988"/>
          <p14:tracePt t="205057" x="5030788" y="3455988"/>
          <p14:tracePt t="205057" x="5030788" y="3448050"/>
          <p14:tracePt t="205059" x="5038725" y="3440113"/>
          <p14:tracePt t="205061" x="5038725" y="3432175"/>
          <p14:tracePt t="205064" x="5046663" y="3432175"/>
          <p14:tracePt t="205065" x="5046663" y="3425825"/>
          <p14:tracePt t="205066" x="5054600" y="3425825"/>
          <p14:tracePt t="205069" x="5054600" y="3417888"/>
          <p14:tracePt t="205071" x="5060950" y="3417888"/>
          <p14:tracePt t="205071" x="5060950" y="3409950"/>
          <p14:tracePt t="205072" x="5068888" y="3409950"/>
          <p14:tracePt t="205074" x="5068888" y="3402013"/>
          <p14:tracePt t="205076" x="5076825" y="3402013"/>
          <p14:tracePt t="205076" x="5076825" y="3394075"/>
          <p14:tracePt t="205080" x="5084763" y="3386138"/>
          <p14:tracePt t="205082" x="5092700" y="3386138"/>
          <p14:tracePt t="205082" x="5092700" y="3378200"/>
          <p14:tracePt t="205086" x="5100638" y="3378200"/>
          <p14:tracePt t="205087" x="5100638" y="3370263"/>
          <p14:tracePt t="205088" x="5108575" y="3362325"/>
          <p14:tracePt t="205092" x="5116513" y="3354388"/>
          <p14:tracePt t="205093" x="5124450" y="3354388"/>
          <p14:tracePt t="205094" x="5124450" y="3346450"/>
          <p14:tracePt t="205097" x="5132388" y="3338513"/>
          <p14:tracePt t="205101" x="5140325" y="3330575"/>
          <p14:tracePt t="205103" x="5140325" y="3322638"/>
          <p14:tracePt t="205104" x="5148263" y="3322638"/>
          <p14:tracePt t="205106" x="5148263" y="3314700"/>
          <p14:tracePt t="205107" x="5148263" y="3306763"/>
          <p14:tracePt t="205111" x="5156200" y="3300413"/>
          <p14:tracePt t="205113" x="5156200" y="3292475"/>
          <p14:tracePt t="205114" x="5164138" y="3292475"/>
          <p14:tracePt t="205119" x="5164138" y="3284538"/>
          <p14:tracePt t="205121" x="5172075" y="3284538"/>
          <p14:tracePt t="205126" x="5180013" y="3276600"/>
          <p14:tracePt t="205133" x="5180013" y="3268663"/>
          <p14:tracePt t="205137" x="5186363" y="3268663"/>
          <p14:tracePt t="205138" x="5186363" y="3260725"/>
          <p14:tracePt t="205142" x="5194300" y="3260725"/>
          <p14:tracePt t="205143" x="5194300" y="3252788"/>
          <p14:tracePt t="205147" x="5202238" y="3252788"/>
          <p14:tracePt t="205150" x="5210175" y="3252788"/>
          <p14:tracePt t="205154" x="5218113" y="3252788"/>
          <p14:tracePt t="205156" x="5226050" y="3252788"/>
          <p14:tracePt t="205158" x="5233988" y="3244850"/>
          <p14:tracePt t="205160" x="5241925" y="3244850"/>
          <p14:tracePt t="205163" x="5249863" y="3244850"/>
          <p14:tracePt t="205163" x="5257800" y="3244850"/>
          <p14:tracePt t="205164" x="5265738" y="3244850"/>
          <p14:tracePt t="205166" x="5273675" y="3244850"/>
          <p14:tracePt t="205168" x="5281613" y="3244850"/>
          <p14:tracePt t="205168" x="5289550" y="3244850"/>
          <p14:tracePt t="205170" x="5303838" y="3244850"/>
          <p14:tracePt t="205172" x="5311775" y="3244850"/>
          <p14:tracePt t="205172" x="5319713" y="3236913"/>
          <p14:tracePt t="205173" x="5327650" y="3236913"/>
          <p14:tracePt t="205175" x="5335588" y="3236913"/>
          <p14:tracePt t="205175" x="5343525" y="3236913"/>
          <p14:tracePt t="205176" x="5359400" y="3236913"/>
          <p14:tracePt t="205177" x="5367338" y="3236913"/>
          <p14:tracePt t="205179" x="5375275" y="3236913"/>
          <p14:tracePt t="205180" x="5391150" y="3236913"/>
          <p14:tracePt t="205180" x="5399088" y="3236913"/>
          <p14:tracePt t="205181" x="5414963" y="3236913"/>
          <p14:tracePt t="205183" x="5422900" y="3236913"/>
          <p14:tracePt t="205183" x="5437188" y="3236913"/>
          <p14:tracePt t="205184" x="5445125" y="3236913"/>
          <p14:tracePt t="205185" x="5461000" y="3236913"/>
          <p14:tracePt t="205186" x="5468938" y="3236913"/>
          <p14:tracePt t="205188" x="5484813" y="3236913"/>
          <p14:tracePt t="205188" x="5500688" y="3236913"/>
          <p14:tracePt t="205189" x="5508625" y="3236913"/>
          <p14:tracePt t="205190" x="5524500" y="3236913"/>
          <p14:tracePt t="205191" x="5532438" y="3236913"/>
          <p14:tracePt t="205192" x="5546725" y="3244850"/>
          <p14:tracePt t="205193" x="5554663" y="3244850"/>
          <p14:tracePt t="205194" x="5570538" y="3244850"/>
          <p14:tracePt t="205196" x="5586413" y="3244850"/>
          <p14:tracePt t="205197" x="5594350" y="3244850"/>
          <p14:tracePt t="205197" x="5602288" y="3244850"/>
          <p14:tracePt t="205198" x="5618163" y="3244850"/>
          <p14:tracePt t="205199" x="5626100" y="3244850"/>
          <p14:tracePt t="205200" x="5641975" y="3244850"/>
          <p14:tracePt t="205201" x="5657850" y="3244850"/>
          <p14:tracePt t="205202" x="5665788" y="3244850"/>
          <p14:tracePt t="205204" x="5680075" y="3244850"/>
          <p14:tracePt t="205204" x="5688013" y="3244850"/>
          <p14:tracePt t="205205" x="5695950" y="3244850"/>
          <p14:tracePt t="205206" x="5711825" y="3244850"/>
          <p14:tracePt t="205207" x="5719763" y="3244850"/>
          <p14:tracePt t="205208" x="5735638" y="3244850"/>
          <p14:tracePt t="205211" x="5751513" y="3244850"/>
          <p14:tracePt t="205211" x="5759450" y="3244850"/>
          <p14:tracePt t="205213" x="5767388" y="3244850"/>
          <p14:tracePt t="205213" x="5783263" y="3244850"/>
          <p14:tracePt t="205215" x="5791200" y="3244850"/>
          <p14:tracePt t="205215" x="5797550" y="3252788"/>
          <p14:tracePt t="205216" x="5805488" y="3252788"/>
          <p14:tracePt t="205217" x="5821363" y="3252788"/>
          <p14:tracePt t="205220" x="5837238" y="3252788"/>
          <p14:tracePt t="205220" x="5845175" y="3252788"/>
          <p14:tracePt t="205221" x="5853113" y="3252788"/>
          <p14:tracePt t="205223" x="5861050" y="3252788"/>
          <p14:tracePt t="205223" x="5868988" y="3252788"/>
          <p14:tracePt t="205224" x="5876925" y="3252788"/>
          <p14:tracePt t="205227" x="5884863" y="3252788"/>
          <p14:tracePt t="205228" x="5892800" y="3252788"/>
          <p14:tracePt t="205229" x="5900738" y="3252788"/>
          <p14:tracePt t="205230" x="5908675" y="3252788"/>
          <p14:tracePt t="205230" x="5915025" y="3252788"/>
          <p14:tracePt t="205231" x="5922963" y="3252788"/>
          <p14:tracePt t="205234" x="5930900" y="3252788"/>
          <p14:tracePt t="205235" x="5938838" y="3252788"/>
          <p14:tracePt t="205235" x="5946775" y="3252788"/>
          <p14:tracePt t="205238" x="5954713" y="3252788"/>
          <p14:tracePt t="205239" x="5962650" y="3252788"/>
          <p14:tracePt t="205240" x="5970588" y="3252788"/>
          <p14:tracePt t="205243" x="5978525" y="3252788"/>
          <p14:tracePt t="205244" x="5986463" y="3252788"/>
          <p14:tracePt t="205246" x="5994400" y="3252788"/>
          <p14:tracePt t="205248" x="6002338" y="3252788"/>
          <p14:tracePt t="205249" x="6010275" y="3252788"/>
          <p14:tracePt t="205252" x="6018213" y="3252788"/>
          <p14:tracePt t="205253" x="6026150" y="3252788"/>
          <p14:tracePt t="205256" x="6034088" y="3252788"/>
          <p14:tracePt t="205258" x="6040438" y="3252788"/>
          <p14:tracePt t="205259" x="6048375" y="3252788"/>
          <p14:tracePt t="205264" x="6056313" y="3252788"/>
          <p14:tracePt t="205268" x="6064250" y="3252788"/>
          <p14:tracePt t="205271" x="6072188" y="3252788"/>
          <p14:tracePt t="205275" x="6080125" y="3252788"/>
          <p14:tracePt t="205279" x="6088063" y="3252788"/>
          <p14:tracePt t="205425" x="6096000" y="3252788"/>
          <p14:tracePt t="205430" x="6096000" y="3244850"/>
          <p14:tracePt t="205434" x="6103938" y="3244850"/>
          <p14:tracePt t="205437" x="6103938" y="3236913"/>
          <p14:tracePt t="205446" x="6103938" y="3228975"/>
          <p14:tracePt t="205457" x="6103938" y="3221038"/>
          <p14:tracePt t="205460" x="6103938" y="3213100"/>
          <p14:tracePt t="205465" x="6103938" y="3205163"/>
          <p14:tracePt t="205468" x="6103938" y="3197225"/>
          <p14:tracePt t="205473" x="6103938" y="3189288"/>
          <p14:tracePt t="205475" x="6096000" y="3181350"/>
          <p14:tracePt t="205478" x="6088063" y="3175000"/>
          <p14:tracePt t="205480" x="6080125" y="3167063"/>
          <p14:tracePt t="205482" x="6072188" y="3167063"/>
          <p14:tracePt t="205483" x="6064250" y="3159125"/>
          <p14:tracePt t="205486" x="6056313" y="3159125"/>
          <p14:tracePt t="205486" x="6048375" y="3151188"/>
          <p14:tracePt t="205487" x="6040438" y="3151188"/>
          <p14:tracePt t="205488" x="6040438" y="3143250"/>
          <p14:tracePt t="205489" x="6034088" y="3143250"/>
          <p14:tracePt t="205490" x="6026150" y="3143250"/>
          <p14:tracePt t="205491" x="6018213" y="3143250"/>
          <p14:tracePt t="205492" x="6010275" y="3135313"/>
          <p14:tracePt t="205493" x="6002338" y="3135313"/>
          <p14:tracePt t="205494" x="5994400" y="3135313"/>
          <p14:tracePt t="205496" x="5986463" y="3127375"/>
          <p14:tracePt t="205497" x="5978525" y="3127375"/>
          <p14:tracePt t="205497" x="5970588" y="3127375"/>
          <p14:tracePt t="205498" x="5962650" y="3127375"/>
          <p14:tracePt t="205500" x="5954713" y="3119438"/>
          <p14:tracePt t="205500" x="5946775" y="3119438"/>
          <p14:tracePt t="205502" x="5938838" y="3119438"/>
          <p14:tracePt t="205502" x="5930900" y="3119438"/>
          <p14:tracePt t="205504" x="5922963" y="3111500"/>
          <p14:tracePt t="205505" x="5915025" y="3111500"/>
          <p14:tracePt t="205506" x="5908675" y="3111500"/>
          <p14:tracePt t="205507" x="5900738" y="3111500"/>
          <p14:tracePt t="205510" x="5892800" y="3111500"/>
          <p14:tracePt t="205510" x="5884863" y="3111500"/>
          <p14:tracePt t="205513" x="5876925" y="3111500"/>
          <p14:tracePt t="205514" x="5868988" y="3111500"/>
          <p14:tracePt t="205516" x="5861050" y="3111500"/>
          <p14:tracePt t="205519" x="5853113" y="3111500"/>
          <p14:tracePt t="205523" x="5845175" y="3111500"/>
          <p14:tracePt t="205529" x="5837238" y="3111500"/>
          <p14:tracePt t="205533" x="5829300" y="3111500"/>
          <p14:tracePt t="205539" x="5821363" y="3111500"/>
          <p14:tracePt t="205539" x="5821363" y="3119438"/>
          <p14:tracePt t="205541" x="5813425" y="3119438"/>
          <p14:tracePt t="205546" x="5805488" y="3119438"/>
          <p14:tracePt t="205549" x="5797550" y="3119438"/>
          <p14:tracePt t="205554" x="5791200" y="3119438"/>
          <p14:tracePt t="205559" x="5791200" y="3127375"/>
          <p14:tracePt t="205563" x="5783263" y="3127375"/>
          <p14:tracePt t="205587" x="5775325" y="3127375"/>
          <p14:tracePt t="206429" x="5783263" y="3127375"/>
          <p14:tracePt t="206434" x="5791200" y="3127375"/>
          <p14:tracePt t="206435" x="5797550" y="3127375"/>
          <p14:tracePt t="206438" x="5805488" y="3127375"/>
          <p14:tracePt t="206439" x="5813425" y="3127375"/>
          <p14:tracePt t="206440" x="5821363" y="3127375"/>
          <p14:tracePt t="206443" x="5837238" y="3127375"/>
          <p14:tracePt t="206445" x="5845175" y="3127375"/>
          <p14:tracePt t="206446" x="5853113" y="3127375"/>
          <p14:tracePt t="206447" x="5861050" y="3127375"/>
          <p14:tracePt t="206447" x="5868988" y="3127375"/>
          <p14:tracePt t="206448" x="5876925" y="3127375"/>
          <p14:tracePt t="206449" x="5884863" y="3119438"/>
          <p14:tracePt t="206450" x="5892800" y="3119438"/>
          <p14:tracePt t="206451" x="5900738" y="3119438"/>
          <p14:tracePt t="206453" x="5908675" y="3119438"/>
          <p14:tracePt t="206453" x="5922963" y="3111500"/>
          <p14:tracePt t="206456" x="5930900" y="3111500"/>
          <p14:tracePt t="206456" x="5938838" y="3111500"/>
          <p14:tracePt t="206458" x="5946775" y="3111500"/>
          <p14:tracePt t="206458" x="5962650" y="3111500"/>
          <p14:tracePt t="206461" x="5978525" y="3111500"/>
          <p14:tracePt t="206461" x="5986463" y="3103563"/>
          <p14:tracePt t="206463" x="5994400" y="3103563"/>
          <p14:tracePt t="206463" x="6002338" y="3103563"/>
          <p14:tracePt t="206464" x="6010275" y="3103563"/>
          <p14:tracePt t="206466" x="6018213" y="3103563"/>
          <p14:tracePt t="206466" x="6034088" y="3095625"/>
          <p14:tracePt t="206469" x="6048375" y="3095625"/>
          <p14:tracePt t="206469" x="6056313" y="3095625"/>
          <p14:tracePt t="206472" x="6072188" y="3095625"/>
          <p14:tracePt t="206473" x="6080125" y="3095625"/>
          <p14:tracePt t="206473" x="6088063" y="3095625"/>
          <p14:tracePt t="206474" x="6096000" y="3087688"/>
          <p14:tracePt t="206475" x="6103938" y="3087688"/>
          <p14:tracePt t="206476" x="6111875" y="3087688"/>
          <p14:tracePt t="206478" x="6119813" y="3087688"/>
          <p14:tracePt t="206479" x="6127750" y="3087688"/>
          <p14:tracePt t="206480" x="6135688" y="3087688"/>
          <p14:tracePt t="206480" x="6143625" y="3079750"/>
          <p14:tracePt t="206481" x="6151563" y="3079750"/>
          <p14:tracePt t="206482" x="6157913" y="3079750"/>
          <p14:tracePt t="206484" x="6165850" y="3079750"/>
          <p14:tracePt t="206484" x="6173788" y="3071813"/>
          <p14:tracePt t="206485" x="6189663" y="3071813"/>
          <p14:tracePt t="206486" x="6197600" y="3071813"/>
          <p14:tracePt t="206489" x="6213475" y="3071813"/>
          <p14:tracePt t="206489" x="6221413" y="3071813"/>
          <p14:tracePt t="206490" x="6229350" y="3071813"/>
          <p14:tracePt t="206491" x="6237288" y="3063875"/>
          <p14:tracePt t="206492" x="6245225" y="3063875"/>
          <p14:tracePt t="206493" x="6253163" y="3063875"/>
          <p14:tracePt t="206494" x="6261100" y="3063875"/>
          <p14:tracePt t="206496" x="6269038" y="3063875"/>
          <p14:tracePt t="206497" x="6276975" y="3055938"/>
          <p14:tracePt t="206497" x="6283325" y="3055938"/>
          <p14:tracePt t="206498" x="6299200" y="3055938"/>
          <p14:tracePt t="206499" x="6307138" y="3055938"/>
          <p14:tracePt t="206501" x="6315075" y="3055938"/>
          <p14:tracePt t="206501" x="6323013" y="3055938"/>
          <p14:tracePt t="206502" x="6330950" y="3049588"/>
          <p14:tracePt t="206503" x="6338888" y="3049588"/>
          <p14:tracePt t="206504" x="6346825" y="3049588"/>
          <p14:tracePt t="206505" x="6354763" y="3049588"/>
          <p14:tracePt t="206506" x="6370638" y="3041650"/>
          <p14:tracePt t="206508" x="6386513" y="3041650"/>
          <p14:tracePt t="206511" x="6394450" y="3041650"/>
          <p14:tracePt t="206511" x="6400800" y="3033713"/>
          <p14:tracePt t="206513" x="6408738" y="3033713"/>
          <p14:tracePt t="206513" x="6416675" y="3033713"/>
          <p14:tracePt t="206515" x="6424613" y="3033713"/>
          <p14:tracePt t="206515" x="6432550" y="3033713"/>
          <p14:tracePt t="206516" x="6440488" y="3033713"/>
          <p14:tracePt t="206518" x="6448425" y="3025775"/>
          <p14:tracePt t="206520" x="6456363" y="3025775"/>
          <p14:tracePt t="206520" x="6464300" y="3025775"/>
          <p14:tracePt t="206521" x="6472238" y="3017838"/>
          <p14:tracePt t="206523" x="6480175" y="3017838"/>
          <p14:tracePt t="206524" x="6488113" y="3017838"/>
          <p14:tracePt t="206525" x="6496050" y="3017838"/>
          <p14:tracePt t="206528" x="6503988" y="3017838"/>
          <p14:tracePt t="206529" x="6511925" y="3017838"/>
          <p14:tracePt t="206530" x="6511925" y="3009900"/>
          <p14:tracePt t="206531" x="6519863" y="3009900"/>
          <p14:tracePt t="206533" x="6526213" y="3009900"/>
          <p14:tracePt t="206535" x="6534150" y="3009900"/>
          <p14:tracePt t="206536" x="6534150" y="3001963"/>
          <p14:tracePt t="206538" x="6542088" y="3001963"/>
          <p14:tracePt t="206541" x="6550025" y="3001963"/>
          <p14:tracePt t="206545" x="6557963" y="3001963"/>
          <p14:tracePt t="206546" x="6557963" y="2994025"/>
          <p14:tracePt t="206547" x="6565900" y="2994025"/>
          <p14:tracePt t="206552" x="6573838" y="2994025"/>
          <p14:tracePt t="206555" x="6581775" y="2986088"/>
          <p14:tracePt t="206560" x="6589713" y="2986088"/>
          <p14:tracePt t="206563" x="6589713" y="2978150"/>
          <p14:tracePt t="206564" x="6597650" y="2978150"/>
          <p14:tracePt t="206568" x="6597650" y="2970213"/>
          <p14:tracePt t="206568" x="6605588" y="2970213"/>
          <p14:tracePt t="206578" x="6613525" y="2970213"/>
          <p14:tracePt t="206585" x="6621463" y="2970213"/>
          <p14:tracePt t="206588" x="6621463" y="2962275"/>
          <p14:tracePt t="206596" x="6629400" y="2962275"/>
          <p14:tracePt t="206603" x="6637338" y="2962275"/>
          <p14:tracePt t="206605" x="6637338" y="2954338"/>
          <p14:tracePt t="206616" x="6645275" y="2954338"/>
          <p14:tracePt t="206622" x="6651625" y="2954338"/>
          <p14:tracePt t="206623" x="6651625" y="2946400"/>
          <p14:tracePt t="206624" x="6659563" y="2946400"/>
          <p14:tracePt t="206629" x="6667500" y="2946400"/>
          <p14:tracePt t="206630" x="6675438" y="2938463"/>
          <p14:tracePt t="206635" x="6683375" y="2930525"/>
          <p14:tracePt t="206636" x="6691313" y="2930525"/>
          <p14:tracePt t="206638" x="6691313" y="2924175"/>
          <p14:tracePt t="206642" x="6699250" y="2916238"/>
          <p14:tracePt t="206645" x="6707188" y="2916238"/>
          <p14:tracePt t="206649" x="6715125" y="2916238"/>
          <p14:tracePt t="206650" x="6715125" y="2908300"/>
          <p14:tracePt t="206653" x="6723063" y="2908300"/>
          <p14:tracePt t="206655" x="6723063" y="2900363"/>
          <p14:tracePt t="206659" x="6731000" y="2892425"/>
          <p14:tracePt t="206666" x="6738938" y="2892425"/>
          <p14:tracePt t="206668" x="6738938" y="2884488"/>
          <p14:tracePt t="206675" x="6746875" y="2884488"/>
          <p14:tracePt t="206686" x="6746875" y="2876550"/>
          <p14:tracePt t="206698" x="6754813" y="2876550"/>
          <p14:tracePt t="206702" x="6754813" y="2868613"/>
          <p14:tracePt t="206703" x="6762750" y="2868613"/>
          <p14:tracePt t="206710" x="6762750" y="2860675"/>
          <p14:tracePt t="206713" x="6769100" y="2860675"/>
          <p14:tracePt t="206719" x="6777038" y="2860675"/>
          <p14:tracePt t="206724" x="6777038" y="2852738"/>
          <p14:tracePt t="206724" x="6784975" y="2852738"/>
          <p14:tracePt t="206726" x="6784975" y="2844800"/>
          <p14:tracePt t="206730" x="6792913" y="2844800"/>
          <p14:tracePt t="206733" x="6792913" y="2836863"/>
          <p14:tracePt t="206736" x="6800850" y="2836863"/>
          <p14:tracePt t="206740" x="6808788" y="2836863"/>
          <p14:tracePt t="206741" x="6816725" y="2836863"/>
          <p14:tracePt t="206743" x="6816725" y="2828925"/>
          <p14:tracePt t="206746" x="6824663" y="2828925"/>
          <p14:tracePt t="206748" x="6824663" y="2820988"/>
          <p14:tracePt t="206749" x="6832600" y="2820988"/>
          <p14:tracePt t="206754" x="6832600" y="2813050"/>
          <p14:tracePt t="206755" x="6840538" y="2813050"/>
          <p14:tracePt t="206760" x="6848475" y="2813050"/>
          <p14:tracePt t="206760" x="6848475" y="2805113"/>
          <p14:tracePt t="206761" x="6856413" y="2805113"/>
          <p14:tracePt t="206765" x="6864350" y="2805113"/>
          <p14:tracePt t="206768" x="6872288" y="2805113"/>
          <p14:tracePt t="206771" x="6872288" y="2798763"/>
          <p14:tracePt t="206772" x="6880225" y="2798763"/>
          <p14:tracePt t="206775" x="6888163" y="2798763"/>
          <p14:tracePt t="206775" x="6888163" y="2790825"/>
          <p14:tracePt t="206779" x="6894513" y="2790825"/>
          <p14:tracePt t="206796" x="6934200" y="2774950"/>
          <p14:tracePt t="206797" x="6942138" y="2774950"/>
          <p14:tracePt t="206801" x="6950075" y="2774950"/>
          <p14:tracePt t="206801" x="6950075" y="2767013"/>
          <p14:tracePt t="206802" x="6958013" y="2767013"/>
          <p14:tracePt t="206805" x="6965950" y="2767013"/>
          <p14:tracePt t="206806" x="6973888" y="2767013"/>
          <p14:tracePt t="206811" x="6981825" y="2767013"/>
          <p14:tracePt t="206814" x="6989763" y="2767013"/>
          <p14:tracePt t="206815" x="6989763" y="2759075"/>
          <p14:tracePt t="206816" x="6997700" y="2759075"/>
          <p14:tracePt t="206820" x="7005638" y="2759075"/>
          <p14:tracePt t="206821" x="7005638" y="2751138"/>
          <p14:tracePt t="206822" x="7011988" y="2751138"/>
          <p14:tracePt t="206829" x="7019925" y="2751138"/>
          <p14:tracePt t="206835" x="7027863" y="2751138"/>
          <p14:tracePt t="206845" x="7035800" y="2751138"/>
          <p14:tracePt t="206849" x="7035800" y="2743200"/>
          <p14:tracePt t="206857" x="7035800" y="2735263"/>
          <p14:tracePt t="206857" x="7043738" y="2735263"/>
          <p14:tracePt t="207021" x="7035800" y="2735263"/>
          <p14:tracePt t="207026" x="7027863" y="2735263"/>
          <p14:tracePt t="207028" x="7019925" y="2735263"/>
          <p14:tracePt t="207031" x="7011988" y="2735263"/>
          <p14:tracePt t="207033" x="7005638" y="2735263"/>
          <p14:tracePt t="207035" x="6997700" y="2735263"/>
          <p14:tracePt t="207037" x="6989763" y="2735263"/>
          <p14:tracePt t="207038" x="6989763" y="2743200"/>
          <p14:tracePt t="207039" x="6981825" y="2743200"/>
          <p14:tracePt t="207042" x="6973888" y="2743200"/>
          <p14:tracePt t="207044" x="6965950" y="2743200"/>
          <p14:tracePt t="207044" x="6965950" y="2751138"/>
          <p14:tracePt t="207046" x="6958013" y="2751138"/>
          <p14:tracePt t="207047" x="6950075" y="2751138"/>
          <p14:tracePt t="207052" x="6942138" y="2751138"/>
          <p14:tracePt t="207053" x="6942138" y="2759075"/>
          <p14:tracePt t="207056" x="6934200" y="2759075"/>
          <p14:tracePt t="207066" x="6934200" y="2767013"/>
          <p14:tracePt t="207067" x="6926263" y="2767013"/>
          <p14:tracePt t="207195" x="6918325" y="2767013"/>
          <p14:tracePt t="207200" x="6910388" y="2767013"/>
          <p14:tracePt t="207203" x="6902450" y="2767013"/>
          <p14:tracePt t="207204" x="6894513" y="2767013"/>
          <p14:tracePt t="207206" x="6888163" y="2767013"/>
          <p14:tracePt t="207208" x="6880225" y="2767013"/>
          <p14:tracePt t="207210" x="6872288" y="2767013"/>
          <p14:tracePt t="207213" x="6864350" y="2767013"/>
          <p14:tracePt t="207215" x="6856413" y="2767013"/>
          <p14:tracePt t="207216" x="6848475" y="2767013"/>
          <p14:tracePt t="207218" x="6840538" y="2767013"/>
          <p14:tracePt t="207220" x="6832600" y="2767013"/>
          <p14:tracePt t="207222" x="6824663" y="2767013"/>
          <p14:tracePt t="207224" x="6816725" y="2767013"/>
          <p14:tracePt t="207226" x="6808788" y="2767013"/>
          <p14:tracePt t="207230" x="6800850" y="2767013"/>
          <p14:tracePt t="207260" x="6792913" y="2767013"/>
          <p14:tracePt t="207266" x="6784975" y="2759075"/>
          <p14:tracePt t="207268" x="6777038" y="2759075"/>
          <p14:tracePt t="207268" x="6777038" y="2751138"/>
          <p14:tracePt t="207272" x="6769100" y="2743200"/>
          <p14:tracePt t="207273" x="6769100" y="2735263"/>
          <p14:tracePt t="207274" x="6762750" y="2727325"/>
          <p14:tracePt t="207275" x="6754813" y="2719388"/>
          <p14:tracePt t="207277" x="6754813" y="2711450"/>
          <p14:tracePt t="207277" x="6746875" y="2703513"/>
          <p14:tracePt t="207280" x="6738938" y="2695575"/>
          <p14:tracePt t="207280" x="6738938" y="2687638"/>
          <p14:tracePt t="207281" x="6731000" y="2681288"/>
          <p14:tracePt t="207282" x="6731000" y="2673350"/>
          <p14:tracePt t="207283" x="6723063" y="2665413"/>
          <p14:tracePt t="207284" x="6723063" y="2657475"/>
          <p14:tracePt t="207285" x="6715125" y="2649538"/>
          <p14:tracePt t="207286" x="6715125" y="2641600"/>
          <p14:tracePt t="207287" x="6707188" y="2633663"/>
          <p14:tracePt t="207288" x="6707188" y="2625725"/>
          <p14:tracePt t="207289" x="6699250" y="2609850"/>
          <p14:tracePt t="207290" x="6699250" y="2601913"/>
          <p14:tracePt t="207291" x="6691313" y="2593975"/>
          <p14:tracePt t="207292" x="6683375" y="2586038"/>
          <p14:tracePt t="207294" x="6683375" y="2578100"/>
          <p14:tracePt t="207295" x="6675438" y="2570163"/>
          <p14:tracePt t="207296" x="6667500" y="2562225"/>
          <p14:tracePt t="207296" x="6667500" y="2555875"/>
          <p14:tracePt t="207297" x="6659563" y="2540000"/>
          <p14:tracePt t="207298" x="6659563" y="2532063"/>
          <p14:tracePt t="207299" x="6651625" y="2524125"/>
          <p14:tracePt t="207300" x="6651625" y="2516188"/>
          <p14:tracePt t="207301" x="6645275" y="2508250"/>
          <p14:tracePt t="207302" x="6645275" y="2500313"/>
          <p14:tracePt t="207303" x="6645275" y="2492375"/>
          <p14:tracePt t="207304" x="6637338" y="2484438"/>
          <p14:tracePt t="207305" x="6637338" y="2476500"/>
          <p14:tracePt t="207306" x="6629400" y="2468563"/>
          <p14:tracePt t="207307" x="6629400" y="2460625"/>
          <p14:tracePt t="207308" x="6629400" y="2452688"/>
          <p14:tracePt t="207309" x="6621463" y="2444750"/>
          <p14:tracePt t="207311" x="6621463" y="2436813"/>
          <p14:tracePt t="207311" x="6621463" y="2430463"/>
          <p14:tracePt t="207313" x="6613525" y="2422525"/>
          <p14:tracePt t="207314" x="6613525" y="2414588"/>
          <p14:tracePt t="207315" x="6613525" y="2398713"/>
          <p14:tracePt t="207317" x="6605588" y="2382838"/>
          <p14:tracePt t="207320" x="6605588" y="2374900"/>
          <p14:tracePt t="207320" x="6605588" y="2366963"/>
          <p14:tracePt t="207321" x="6597650" y="2359025"/>
          <p14:tracePt t="207322" x="6597650" y="2351088"/>
          <p14:tracePt t="207323" x="6597650" y="2343150"/>
          <p14:tracePt t="207326" x="6597650" y="2327275"/>
          <p14:tracePt t="207327" x="6589713" y="2327275"/>
          <p14:tracePt t="207328" x="6589713" y="2319338"/>
          <p14:tracePt t="207329" x="6589713" y="2311400"/>
          <p14:tracePt t="207330" x="6589713" y="2305050"/>
          <p14:tracePt t="207331" x="6581775" y="2297113"/>
          <p14:tracePt t="207333" x="6581775" y="2289175"/>
          <p14:tracePt t="207333" x="6581775" y="2281238"/>
          <p14:tracePt t="207334" x="6581775" y="2273300"/>
          <p14:tracePt t="207337" x="6581775" y="2265363"/>
          <p14:tracePt t="207337" x="6581775" y="2257425"/>
          <p14:tracePt t="207338" x="6581775" y="2249488"/>
          <p14:tracePt t="207341" x="6581775" y="2241550"/>
          <p14:tracePt t="207341" x="6581775" y="2233613"/>
          <p14:tracePt t="207343" x="6581775" y="2225675"/>
          <p14:tracePt t="207345" x="6581775" y="2217738"/>
          <p14:tracePt t="207346" x="6573838" y="2209800"/>
          <p14:tracePt t="207347" x="6573838" y="2201863"/>
          <p14:tracePt t="207351" x="6573838" y="2193925"/>
          <p14:tracePt t="207351" x="6573838" y="2185988"/>
          <p14:tracePt t="207355" x="6565900" y="2179638"/>
          <p14:tracePt t="207356" x="6565900" y="2171700"/>
          <p14:tracePt t="207359" x="6565900" y="2163763"/>
          <p14:tracePt t="207362" x="6565900" y="2155825"/>
          <p14:tracePt t="207363" x="6565900" y="2147888"/>
          <p14:tracePt t="207365" x="6557963" y="2147888"/>
          <p14:tracePt t="207366" x="6557963" y="2139950"/>
          <p14:tracePt t="207369" x="6557963" y="2132013"/>
          <p14:tracePt t="207374" x="6550025" y="2124075"/>
          <p14:tracePt t="207379" x="6550025" y="2116138"/>
          <p14:tracePt t="207383" x="6542088" y="2116138"/>
          <p14:tracePt t="207501" x="6542088" y="2108200"/>
          <p14:tracePt t="207507" x="6542088" y="2100263"/>
          <p14:tracePt t="207508" x="6542088" y="2092325"/>
          <p14:tracePt t="207513" x="6542088" y="2084388"/>
          <p14:tracePt t="207515" x="6542088" y="2076450"/>
          <p14:tracePt t="207518" x="6542088" y="2068513"/>
          <p14:tracePt t="207521" x="6542088" y="2060575"/>
          <p14:tracePt t="207523" x="6550025" y="2060575"/>
          <p14:tracePt t="207526" x="6550025" y="2054225"/>
          <p14:tracePt t="207535" x="6550025" y="2046288"/>
          <p14:tracePt t="207541" x="6550025" y="2038350"/>
          <p14:tracePt t="207549" x="6550025" y="2030413"/>
          <p14:tracePt t="208313" x="6542088" y="2030413"/>
          <p14:tracePt t="208315" x="6542088" y="2038350"/>
          <p14:tracePt t="208315" x="6534150" y="2038350"/>
          <p14:tracePt t="208316" x="6534150" y="2046288"/>
          <p14:tracePt t="208317" x="6526213" y="2046288"/>
          <p14:tracePt t="208318" x="6526213" y="2054225"/>
          <p14:tracePt t="208319" x="6519863" y="2054225"/>
          <p14:tracePt t="208320" x="6519863" y="2060575"/>
          <p14:tracePt t="208321" x="6519863" y="2068513"/>
          <p14:tracePt t="208322" x="6511925" y="2068513"/>
          <p14:tracePt t="208323" x="6511925" y="2076450"/>
          <p14:tracePt t="208324" x="6503988" y="2084388"/>
          <p14:tracePt t="208327" x="6503988" y="2092325"/>
          <p14:tracePt t="208327" x="6496050" y="2100263"/>
          <p14:tracePt t="208330" x="6488113" y="2100263"/>
          <p14:tracePt t="208331" x="6488113" y="2108200"/>
          <p14:tracePt t="208332" x="6480175" y="2116138"/>
          <p14:tracePt t="208337" x="6472238" y="2116138"/>
          <p14:tracePt t="208340" x="6472238" y="2124075"/>
          <p14:tracePt t="208343" x="6464300" y="2124075"/>
          <p14:tracePt t="208347" x="6464300" y="2132013"/>
          <p14:tracePt t="208350" x="6456363" y="2132013"/>
          <p14:tracePt t="208354" x="6456363" y="2139950"/>
          <p14:tracePt t="208359" x="6448425" y="2139950"/>
          <p14:tracePt t="208363" x="6440488" y="2139950"/>
          <p14:tracePt t="208365" x="6432550" y="2139950"/>
          <p14:tracePt t="208370" x="6424613" y="2139950"/>
          <p14:tracePt t="208378" x="6416675" y="2139950"/>
          <p14:tracePt t="208380" x="6416675" y="2147888"/>
          <p14:tracePt t="208582" x="6408738" y="2147888"/>
          <p14:tracePt t="208583" x="6408738" y="2155825"/>
          <p14:tracePt t="208589" x="6400800" y="2155825"/>
          <p14:tracePt t="208593" x="6394450" y="2155825"/>
          <p14:tracePt t="208596" x="6386513" y="2163763"/>
          <p14:tracePt t="208598" x="6386513" y="2171700"/>
          <p14:tracePt t="208598" x="6378575" y="2171700"/>
          <p14:tracePt t="208602" x="6370638" y="2179638"/>
          <p14:tracePt t="208603" x="6362700" y="2179638"/>
          <p14:tracePt t="208605" x="6362700" y="2185988"/>
          <p14:tracePt t="208605" x="6354763" y="2193925"/>
          <p14:tracePt t="208606" x="6346825" y="2193925"/>
          <p14:tracePt t="208608" x="6346825" y="2201863"/>
          <p14:tracePt t="208608" x="6346825" y="2209800"/>
          <p14:tracePt t="208610" x="6338888" y="2209800"/>
          <p14:tracePt t="208610" x="6330950" y="2217738"/>
          <p14:tracePt t="208611" x="6330950" y="2225675"/>
          <p14:tracePt t="208613" x="6323013" y="2233613"/>
          <p14:tracePt t="208615" x="6323013" y="2241550"/>
          <p14:tracePt t="208615" x="6315075" y="2249488"/>
          <p14:tracePt t="208616" x="6307138" y="2249488"/>
          <p14:tracePt t="208618" x="6307138" y="2265363"/>
          <p14:tracePt t="208618" x="6299200" y="2265363"/>
          <p14:tracePt t="208619" x="6291263" y="2273300"/>
          <p14:tracePt t="208620" x="6291263" y="2281238"/>
          <p14:tracePt t="208621" x="6283325" y="2289175"/>
          <p14:tracePt t="208622" x="6276975" y="2297113"/>
          <p14:tracePt t="208623" x="6276975" y="2311400"/>
          <p14:tracePt t="208624" x="6269038" y="2311400"/>
          <p14:tracePt t="208626" x="6269038" y="2319338"/>
          <p14:tracePt t="208626" x="6261100" y="2327275"/>
          <p14:tracePt t="208627" x="6253163" y="2335213"/>
          <p14:tracePt t="208629" x="6253163" y="2351088"/>
          <p14:tracePt t="208630" x="6245225" y="2351088"/>
          <p14:tracePt t="208631" x="6237288" y="2366963"/>
          <p14:tracePt t="208633" x="6229350" y="2374900"/>
          <p14:tracePt t="208633" x="6221413" y="2382838"/>
          <p14:tracePt t="208634" x="6221413" y="2390775"/>
          <p14:tracePt t="208636" x="6213475" y="2398713"/>
          <p14:tracePt t="208636" x="6205538" y="2406650"/>
          <p14:tracePt t="208637" x="6197600" y="2414588"/>
          <p14:tracePt t="208638" x="6189663" y="2422525"/>
          <p14:tracePt t="208639" x="6189663" y="2436813"/>
          <p14:tracePt t="208640" x="6181725" y="2436813"/>
          <p14:tracePt t="208642" x="6173788" y="2444750"/>
          <p14:tracePt t="208642" x="6165850" y="2460625"/>
          <p14:tracePt t="208643" x="6165850" y="2468563"/>
          <p14:tracePt t="208644" x="6157913" y="2476500"/>
          <p14:tracePt t="208646" x="6151563" y="2492375"/>
          <p14:tracePt t="208647" x="6151563" y="2500313"/>
          <p14:tracePt t="208648" x="6143625" y="2508250"/>
          <p14:tracePt t="208648" x="6135688" y="2516188"/>
          <p14:tracePt t="208649" x="6127750" y="2524125"/>
          <p14:tracePt t="208650" x="6127750" y="2532063"/>
          <p14:tracePt t="208651" x="6119813" y="2540000"/>
          <p14:tracePt t="208653" x="6111875" y="2547938"/>
          <p14:tracePt t="208653" x="6103938" y="2555875"/>
          <p14:tracePt t="208654" x="6103938" y="2562225"/>
          <p14:tracePt t="208655" x="6096000" y="2570163"/>
          <p14:tracePt t="208656" x="6088063" y="2570163"/>
          <p14:tracePt t="208657" x="6080125" y="2586038"/>
          <p14:tracePt t="208659" x="6072188" y="2593975"/>
          <p14:tracePt t="208660" x="6064250" y="2601913"/>
          <p14:tracePt t="208661" x="6056313" y="2609850"/>
          <p14:tracePt t="208663" x="6056313" y="2617788"/>
          <p14:tracePt t="208663" x="6048375" y="2625725"/>
          <p14:tracePt t="208665" x="6040438" y="2633663"/>
          <p14:tracePt t="208667" x="6034088" y="2641600"/>
          <p14:tracePt t="208668" x="6026150" y="2641600"/>
          <p14:tracePt t="208668" x="6026150" y="2649538"/>
          <p14:tracePt t="208670" x="6018213" y="2657475"/>
          <p14:tracePt t="208670" x="6010275" y="2657475"/>
          <p14:tracePt t="208671" x="6010275" y="2665413"/>
          <p14:tracePt t="208673" x="6010275" y="2673350"/>
          <p14:tracePt t="208673" x="6002338" y="2673350"/>
          <p14:tracePt t="208674" x="6002338" y="2681288"/>
          <p14:tracePt t="208676" x="5994400" y="2687638"/>
          <p14:tracePt t="208679" x="5994400" y="2695575"/>
          <p14:tracePt t="208681" x="5986463" y="2703513"/>
          <p14:tracePt t="208683" x="5978525" y="2703513"/>
          <p14:tracePt t="208684" x="5978525" y="2711450"/>
          <p14:tracePt t="208685" x="5970588" y="2711450"/>
          <p14:tracePt t="208690" x="5970588" y="2719388"/>
          <p14:tracePt t="208693" x="5962650" y="2719388"/>
          <p14:tracePt t="208694" x="5962650" y="2727325"/>
          <p14:tracePt t="208774" x="5962650" y="2719388"/>
          <p14:tracePt t="208777" x="5970588" y="2719388"/>
          <p14:tracePt t="208778" x="5970588" y="2711450"/>
          <p14:tracePt t="208779" x="5978525" y="2703513"/>
          <p14:tracePt t="208780" x="5978525" y="2695575"/>
          <p14:tracePt t="208781" x="5986463" y="2687638"/>
          <p14:tracePt t="208782" x="5986463" y="2681288"/>
          <p14:tracePt t="208784" x="5994400" y="2673350"/>
          <p14:tracePt t="208784" x="5994400" y="2665413"/>
          <p14:tracePt t="208785" x="6002338" y="2657475"/>
          <p14:tracePt t="208786" x="6002338" y="2649538"/>
          <p14:tracePt t="208788" x="6010275" y="2641600"/>
          <p14:tracePt t="208788" x="6018213" y="2633663"/>
          <p14:tracePt t="208789" x="6018213" y="2625725"/>
          <p14:tracePt t="208791" x="6018213" y="2617788"/>
          <p14:tracePt t="208791" x="6026150" y="2609850"/>
          <p14:tracePt t="208792" x="6034088" y="2601913"/>
          <p14:tracePt t="208793" x="6034088" y="2593975"/>
          <p14:tracePt t="208794" x="6040438" y="2586038"/>
          <p14:tracePt t="208796" x="6040438" y="2578100"/>
          <p14:tracePt t="208797" x="6048375" y="2570163"/>
          <p14:tracePt t="208797" x="6048375" y="2555875"/>
          <p14:tracePt t="208799" x="6056313" y="2555875"/>
          <p14:tracePt t="208799" x="6056313" y="2540000"/>
          <p14:tracePt t="208800" x="6064250" y="2532063"/>
          <p14:tracePt t="208801" x="6072188" y="2524125"/>
          <p14:tracePt t="208802" x="6072188" y="2516188"/>
          <p14:tracePt t="208803" x="6072188" y="2508250"/>
          <p14:tracePt t="208804" x="6080125" y="2500313"/>
          <p14:tracePt t="208805" x="6088063" y="2484438"/>
          <p14:tracePt t="208806" x="6088063" y="2476500"/>
          <p14:tracePt t="208808" x="6096000" y="2468563"/>
          <p14:tracePt t="208808" x="6103938" y="2452688"/>
          <p14:tracePt t="208810" x="6111875" y="2436813"/>
          <p14:tracePt t="208812" x="6111875" y="2430463"/>
          <p14:tracePt t="208813" x="6119813" y="2422525"/>
          <p14:tracePt t="208813" x="6119813" y="2414588"/>
          <p14:tracePt t="208814" x="6127750" y="2398713"/>
          <p14:tracePt t="208816" x="6127750" y="2390775"/>
          <p14:tracePt t="208816" x="6135688" y="2382838"/>
          <p14:tracePt t="208817" x="6135688" y="2374900"/>
          <p14:tracePt t="208818" x="6143625" y="2366963"/>
          <p14:tracePt t="208819" x="6143625" y="2351088"/>
          <p14:tracePt t="208820" x="6151563" y="2343150"/>
          <p14:tracePt t="208822" x="6157913" y="2335213"/>
          <p14:tracePt t="208822" x="6157913" y="2319338"/>
          <p14:tracePt t="208823" x="6165850" y="2311400"/>
          <p14:tracePt t="208825" x="6173788" y="2305050"/>
          <p14:tracePt t="208825" x="6173788" y="2297113"/>
          <p14:tracePt t="208826" x="6181725" y="2289175"/>
          <p14:tracePt t="208827" x="6181725" y="2273300"/>
          <p14:tracePt t="208829" x="6189663" y="2265363"/>
          <p14:tracePt t="208830" x="6189663" y="2257425"/>
          <p14:tracePt t="208831" x="6197600" y="2249488"/>
          <p14:tracePt t="208832" x="6197600" y="2241550"/>
          <p14:tracePt t="208832" x="6205538" y="2233613"/>
          <p14:tracePt t="208833" x="6205538" y="2217738"/>
          <p14:tracePt t="208834" x="6213475" y="2217738"/>
          <p14:tracePt t="208835" x="6213475" y="2201863"/>
          <p14:tracePt t="208836" x="6221413" y="2193925"/>
          <p14:tracePt t="208837" x="6229350" y="2185988"/>
          <p14:tracePt t="208838" x="6229350" y="2179638"/>
          <p14:tracePt t="208839" x="6229350" y="2171700"/>
          <p14:tracePt t="208840" x="6229350" y="2163763"/>
          <p14:tracePt t="208842" x="6237288" y="2155825"/>
          <p14:tracePt t="208842" x="6237288" y="2147888"/>
          <p14:tracePt t="208843" x="6245225" y="2139950"/>
          <p14:tracePt t="208844" x="6245225" y="2132013"/>
          <p14:tracePt t="208846" x="6245225" y="2124075"/>
          <p14:tracePt t="208847" x="6253163" y="2116138"/>
          <p14:tracePt t="208848" x="6253163" y="2108200"/>
          <p14:tracePt t="208848" x="6253163" y="2092325"/>
          <p14:tracePt t="208849" x="6261100" y="2084388"/>
          <p14:tracePt t="208850" x="6261100" y="2076450"/>
          <p14:tracePt t="208851" x="6269038" y="2068513"/>
          <p14:tracePt t="208853" x="6269038" y="2060575"/>
          <p14:tracePt t="208853" x="6269038" y="2054225"/>
          <p14:tracePt t="208854" x="6276975" y="2038350"/>
          <p14:tracePt t="208856" x="6276975" y="2022475"/>
          <p14:tracePt t="208857" x="6283325" y="2022475"/>
          <p14:tracePt t="208858" x="6283325" y="2014538"/>
          <p14:tracePt t="208860" x="6283325" y="2006600"/>
          <p14:tracePt t="208860" x="6283325" y="1998663"/>
          <p14:tracePt t="208861" x="6283325" y="1990725"/>
          <p14:tracePt t="208862" x="6291263" y="1982788"/>
          <p14:tracePt t="208863" x="6291263" y="1974850"/>
          <p14:tracePt t="208865" x="6291263" y="1966913"/>
          <p14:tracePt t="208865" x="6299200" y="1958975"/>
          <p14:tracePt t="208866" x="6299200" y="1951038"/>
          <p14:tracePt t="208867" x="6299200" y="1943100"/>
          <p14:tracePt t="208868" x="6299200" y="1935163"/>
          <p14:tracePt t="208869" x="6307138" y="1928813"/>
          <p14:tracePt t="208870" x="6307138" y="1920875"/>
          <p14:tracePt t="208871" x="6307138" y="1912938"/>
          <p14:tracePt t="208872" x="6307138" y="1905000"/>
          <p14:tracePt t="208873" x="6315075" y="1897063"/>
          <p14:tracePt t="208874" x="6315075" y="1881188"/>
          <p14:tracePt t="208875" x="6315075" y="1873250"/>
          <p14:tracePt t="208877" x="6315075" y="1865313"/>
          <p14:tracePt t="208877" x="6315075" y="1857375"/>
          <p14:tracePt t="208879" x="6315075" y="1849438"/>
          <p14:tracePt t="208880" x="6323013" y="1841500"/>
          <p14:tracePt t="208880" x="6323013" y="1833563"/>
          <p14:tracePt t="208882" x="6323013" y="1825625"/>
          <p14:tracePt t="208882" x="6323013" y="1817688"/>
          <p14:tracePt t="208883" x="6323013" y="1809750"/>
          <p14:tracePt t="208884" x="6323013" y="1803400"/>
          <p14:tracePt t="208885" x="6323013" y="1795463"/>
          <p14:tracePt t="208886" x="6323013" y="1787525"/>
          <p14:tracePt t="208887" x="6323013" y="1779588"/>
          <p14:tracePt t="208888" x="6323013" y="1771650"/>
          <p14:tracePt t="208889" x="6323013" y="1763713"/>
          <p14:tracePt t="208890" x="6330950" y="1755775"/>
          <p14:tracePt t="208891" x="6330950" y="1747838"/>
          <p14:tracePt t="208893" x="6330950" y="1739900"/>
          <p14:tracePt t="208894" x="6330950" y="1731963"/>
          <p14:tracePt t="208894" x="6330950" y="1724025"/>
          <p14:tracePt t="208896" x="6330950" y="1716088"/>
          <p14:tracePt t="208897" x="6338888" y="1708150"/>
          <p14:tracePt t="208897" x="6338888" y="1700213"/>
          <p14:tracePt t="208898" x="6338888" y="1684338"/>
          <p14:tracePt t="208899" x="6338888" y="1677988"/>
          <p14:tracePt t="208900" x="6338888" y="1670050"/>
          <p14:tracePt t="208901" x="6338888" y="1662113"/>
          <p14:tracePt t="208902" x="6338888" y="1654175"/>
          <p14:tracePt t="208903" x="6338888" y="1646238"/>
          <p14:tracePt t="208904" x="6338888" y="1638300"/>
          <p14:tracePt t="208905" x="6338888" y="1630363"/>
          <p14:tracePt t="208906" x="6338888" y="1622425"/>
          <p14:tracePt t="208907" x="6338888" y="1614488"/>
          <p14:tracePt t="208908" x="6338888" y="1598613"/>
          <p14:tracePt t="208911" x="6346825" y="1590675"/>
          <p14:tracePt t="208911" x="6346825" y="1574800"/>
          <p14:tracePt t="208913" x="6346825" y="1558925"/>
          <p14:tracePt t="208915" x="6346825" y="1552575"/>
          <p14:tracePt t="208916" x="6346825" y="1544638"/>
          <p14:tracePt t="208917" x="6346825" y="1536700"/>
          <p14:tracePt t="208918" x="6346825" y="1528763"/>
          <p14:tracePt t="208921" x="6346825" y="1520825"/>
          <p14:tracePt t="208921" x="6346825" y="1512888"/>
          <p14:tracePt t="208922" x="6346825" y="1504950"/>
          <p14:tracePt t="208924" x="6346825" y="1497013"/>
          <p14:tracePt t="208925" x="6346825" y="1489075"/>
          <p14:tracePt t="208928" x="6346825" y="1481138"/>
          <p14:tracePt t="208929" x="6346825" y="1473200"/>
          <p14:tracePt t="208930" x="6346825" y="1465263"/>
          <p14:tracePt t="208933" x="6346825" y="1457325"/>
          <p14:tracePt t="208933" x="6346825" y="1449388"/>
          <p14:tracePt t="208936" x="6346825" y="1441450"/>
          <p14:tracePt t="208936" x="6346825" y="1433513"/>
          <p14:tracePt t="208940" x="6346825" y="1427163"/>
          <p14:tracePt t="208940" x="6338888" y="1419225"/>
          <p14:tracePt t="208943" x="6338888" y="1411288"/>
          <p14:tracePt t="208944" x="6338888" y="1403350"/>
          <p14:tracePt t="208946" x="6338888" y="1395413"/>
          <p14:tracePt t="208948" x="6338888" y="1387475"/>
          <p14:tracePt t="208948" x="6330950" y="1379538"/>
          <p14:tracePt t="208950" x="6330950" y="1371600"/>
          <p14:tracePt t="208951" x="6330950" y="1363663"/>
          <p14:tracePt t="208952" x="6330950" y="1355725"/>
          <p14:tracePt t="208953" x="6330950" y="1347788"/>
          <p14:tracePt t="208954" x="6323013" y="1339850"/>
          <p14:tracePt t="208955" x="6323013" y="1331913"/>
          <p14:tracePt t="208956" x="6323013" y="1323975"/>
          <p14:tracePt t="208958" x="6315075" y="1309688"/>
          <p14:tracePt t="208961" x="6315075" y="1301750"/>
          <p14:tracePt t="208961" x="6307138" y="1293813"/>
          <p14:tracePt t="208963" x="6307138" y="1285875"/>
          <p14:tracePt t="208963" x="6307138" y="1277938"/>
          <p14:tracePt t="208965" x="6299200" y="1277938"/>
          <p14:tracePt t="208965" x="6299200" y="1270000"/>
          <p14:tracePt t="208966" x="6299200" y="1262063"/>
          <p14:tracePt t="208968" x="6299200" y="1254125"/>
          <p14:tracePt t="208970" x="6291263" y="1246188"/>
          <p14:tracePt t="208970" x="6291263" y="1238250"/>
          <p14:tracePt t="208973" x="6291263" y="1230313"/>
          <p14:tracePt t="208974" x="6291263" y="1222375"/>
          <p14:tracePt t="208974" x="6283325" y="1222375"/>
          <p14:tracePt t="208975" x="6283325" y="1214438"/>
          <p14:tracePt t="208976" x="6283325" y="1206500"/>
          <p14:tracePt t="208978" x="6276975" y="1206500"/>
          <p14:tracePt t="208979" x="6276975" y="1198563"/>
          <p14:tracePt t="208982" x="6276975" y="1190625"/>
          <p14:tracePt t="208983" x="6276975" y="1184275"/>
          <p14:tracePt t="208983" x="6269038" y="1184275"/>
          <p14:tracePt t="208984" x="6269038" y="1176338"/>
          <p14:tracePt t="208987" x="6269038" y="1168400"/>
          <p14:tracePt t="208990" x="6261100" y="1168400"/>
          <p14:tracePt t="208990" x="6261100" y="1160463"/>
          <p14:tracePt t="208993" x="6261100" y="1152525"/>
          <p14:tracePt t="208996" x="6261100" y="1144588"/>
          <p14:tracePt t="208997" x="6253163" y="1144588"/>
          <p14:tracePt t="208997" x="6253163" y="1136650"/>
          <p14:tracePt t="209001" x="6253163" y="1128713"/>
          <p14:tracePt t="209005" x="6253163" y="1120775"/>
          <p14:tracePt t="209006" x="6245225" y="1112838"/>
          <p14:tracePt t="209010" x="6245225" y="1104900"/>
          <p14:tracePt t="209010" x="6237288" y="1104900"/>
          <p14:tracePt t="209011" x="6237288" y="1096963"/>
          <p14:tracePt t="209013" x="6237288" y="1089025"/>
          <p14:tracePt t="209015" x="6237288" y="1081088"/>
          <p14:tracePt t="209015" x="6229350" y="1081088"/>
          <p14:tracePt t="209018" x="6229350" y="1073150"/>
          <p14:tracePt t="209019" x="6221413" y="1073150"/>
          <p14:tracePt t="209019" x="6221413" y="1065213"/>
          <p14:tracePt t="209020" x="6221413" y="1058863"/>
          <p14:tracePt t="209022" x="6213475" y="1050925"/>
          <p14:tracePt t="209023" x="6213475" y="1042988"/>
          <p14:tracePt t="209026" x="6205538" y="1035050"/>
          <p14:tracePt t="209026" x="6205538" y="1027113"/>
          <p14:tracePt t="209029" x="6197600" y="1011238"/>
          <p14:tracePt t="209030" x="6197600" y="1003300"/>
          <p14:tracePt t="209031" x="6189663" y="995363"/>
          <p14:tracePt t="209032" x="6189663" y="987425"/>
          <p14:tracePt t="209035" x="6189663" y="979488"/>
          <p14:tracePt t="209035" x="6181725" y="971550"/>
          <p14:tracePt t="209037" x="6181725" y="963613"/>
          <p14:tracePt t="209038" x="6181725" y="955675"/>
          <p14:tracePt t="209039" x="6173788" y="955675"/>
          <p14:tracePt t="209040" x="6173788" y="947738"/>
          <p14:tracePt t="209041" x="6173788" y="939800"/>
          <p14:tracePt t="209042" x="6165850" y="933450"/>
          <p14:tracePt t="209045" x="6165850" y="925513"/>
          <p14:tracePt t="209046" x="6165850" y="917575"/>
          <p14:tracePt t="209047" x="6165850" y="909638"/>
          <p14:tracePt t="209048" x="6165850" y="901700"/>
          <p14:tracePt t="209051" x="6165850" y="893763"/>
          <p14:tracePt t="209051" x="6157913" y="885825"/>
          <p14:tracePt t="209053" x="6157913" y="877888"/>
          <p14:tracePt t="209055" x="6157913" y="869950"/>
          <p14:tracePt t="209056" x="6157913" y="862013"/>
          <p14:tracePt t="209056" x="6151563" y="854075"/>
          <p14:tracePt t="209058" x="6151563" y="846138"/>
          <p14:tracePt t="209060" x="6151563" y="838200"/>
          <p14:tracePt t="209060" x="6151563" y="830263"/>
          <p14:tracePt t="209061" x="6151563" y="822325"/>
          <p14:tracePt t="209063" x="6151563" y="814388"/>
          <p14:tracePt t="209065" x="6151563" y="808038"/>
          <p14:tracePt t="209067" x="6151563" y="800100"/>
          <p14:tracePt t="209068" x="6151563" y="792163"/>
          <p14:tracePt t="209068" x="6151563" y="784225"/>
          <p14:tracePt t="209069" x="6151563" y="776288"/>
          <p14:tracePt t="209072" x="6151563" y="768350"/>
          <p14:tracePt t="209073" x="6151563" y="760413"/>
          <p14:tracePt t="209075" x="6151563" y="752475"/>
          <p14:tracePt t="209075" x="6151563" y="744538"/>
          <p14:tracePt t="209078" x="6151563" y="736600"/>
          <p14:tracePt t="209078" x="6151563" y="728663"/>
          <p14:tracePt t="209080" x="6151563" y="720725"/>
          <p14:tracePt t="209080" x="6143625" y="712788"/>
          <p14:tracePt t="209082" x="6143625" y="704850"/>
          <p14:tracePt t="209082" x="6143625" y="696913"/>
          <p14:tracePt t="209083" x="6143625" y="688975"/>
          <p14:tracePt t="209084" x="6143625" y="682625"/>
          <p14:tracePt t="209087" x="6143625" y="666750"/>
          <p14:tracePt t="209089" x="6143625" y="658813"/>
          <p14:tracePt t="209090" x="6143625" y="650875"/>
          <p14:tracePt t="209090" x="6143625" y="642938"/>
          <p14:tracePt t="209091" x="6143625" y="635000"/>
          <p14:tracePt t="209092" x="6143625" y="627063"/>
          <p14:tracePt t="209093" x="6143625" y="619125"/>
          <p14:tracePt t="209094" x="6143625" y="611188"/>
          <p14:tracePt t="209096" x="6143625" y="595313"/>
          <p14:tracePt t="209097" x="6143625" y="579438"/>
          <p14:tracePt t="209098" x="6143625" y="571500"/>
          <p14:tracePt t="209099" x="6143625" y="563563"/>
          <p14:tracePt t="209100" x="6143625" y="557213"/>
          <p14:tracePt t="209101" x="6143625" y="549275"/>
          <p14:tracePt t="209103" x="6143625" y="541338"/>
          <p14:tracePt t="209103" x="6143625" y="533400"/>
          <p14:tracePt t="209104" x="6143625" y="525463"/>
          <p14:tracePt t="209105" x="6143625" y="517525"/>
          <p14:tracePt t="209107" x="6143625" y="509588"/>
          <p14:tracePt t="209107" x="6143625" y="501650"/>
          <p14:tracePt t="209108" x="6143625" y="493713"/>
          <p14:tracePt t="209109" x="6143625" y="485775"/>
          <p14:tracePt t="209110" x="6143625" y="477838"/>
          <p14:tracePt t="209111" x="6143625" y="469900"/>
          <p14:tracePt t="209113" x="6143625" y="461963"/>
          <p14:tracePt t="209115" x="6143625" y="454025"/>
          <p14:tracePt t="209115" x="6143625" y="446088"/>
          <p14:tracePt t="209116" x="6143625" y="438150"/>
          <p14:tracePt t="209118" x="6143625" y="431800"/>
          <p14:tracePt t="209118" x="6143625" y="423863"/>
          <p14:tracePt t="209121" x="6143625" y="415925"/>
          <p14:tracePt t="209121" x="6143625" y="407988"/>
          <p14:tracePt t="209122" x="6143625" y="400050"/>
          <p14:tracePt t="209124" x="6151563" y="400050"/>
          <p14:tracePt t="209124" x="6151563" y="392113"/>
          <p14:tracePt t="209125" x="6151563" y="384175"/>
          <p14:tracePt t="209128" x="6151563" y="376238"/>
          <p14:tracePt t="209129" x="6151563" y="368300"/>
          <p14:tracePt t="209130" x="6157913" y="360363"/>
          <p14:tracePt t="209133" x="6157913" y="352425"/>
          <p14:tracePt t="209135" x="6157913" y="344488"/>
          <p14:tracePt t="209137" x="6157913" y="336550"/>
          <p14:tracePt t="209138" x="6157913" y="328613"/>
          <p14:tracePt t="209141" x="6157913" y="320675"/>
          <p14:tracePt t="209142" x="6157913" y="312738"/>
          <p14:tracePt t="209145" x="6157913" y="306388"/>
          <p14:tracePt t="209146" x="6157913" y="298450"/>
          <p14:tracePt t="209151" x="6165850" y="290513"/>
          <p14:tracePt t="209156" x="6165850" y="282575"/>
          <p14:tracePt t="209159" x="6165850" y="274638"/>
          <p14:tracePt t="209164" x="6165850" y="266700"/>
          <p14:tracePt t="209168" x="6165850" y="258763"/>
          <p14:tracePt t="209174" x="6165850" y="250825"/>
          <p14:tracePt t="209180" x="6165850" y="242888"/>
          <p14:tracePt t="209334" x="6165850" y="250825"/>
          <p14:tracePt t="209340" x="6165850" y="258763"/>
          <p14:tracePt t="209343" x="6165850" y="266700"/>
          <p14:tracePt t="209350" x="6165850" y="274638"/>
          <p14:tracePt t="209357" x="6165850" y="282575"/>
          <p14:tracePt t="209389" x="6165850" y="290513"/>
          <p14:tracePt t="209396" x="6165850" y="298450"/>
          <p14:tracePt t="209397" x="6165850" y="306388"/>
          <p14:tracePt t="209402" x="6165850" y="312738"/>
          <p14:tracePt t="209403" x="6165850" y="320675"/>
          <p14:tracePt t="209406" x="6165850" y="328613"/>
          <p14:tracePt t="209409" x="6165850" y="336550"/>
          <p14:tracePt t="209412" x="6165850" y="344488"/>
          <p14:tracePt t="209413" x="6165850" y="352425"/>
          <p14:tracePt t="209415" x="6173788" y="360363"/>
          <p14:tracePt t="209418" x="6173788" y="368300"/>
          <p14:tracePt t="209418" x="6173788" y="376238"/>
          <p14:tracePt t="209422" x="6173788" y="384175"/>
          <p14:tracePt t="209423" x="6173788" y="392113"/>
          <p14:tracePt t="209424" x="6173788" y="400050"/>
          <p14:tracePt t="209425" x="6181725" y="407988"/>
          <p14:tracePt t="209429" x="6181725" y="415925"/>
          <p14:tracePt t="209430" x="6181725" y="423863"/>
          <p14:tracePt t="209430" x="6189663" y="423863"/>
          <p14:tracePt t="209431" x="6189663" y="431800"/>
          <p14:tracePt t="209433" x="6189663" y="438150"/>
          <p14:tracePt t="209434" x="6189663" y="446088"/>
          <p14:tracePt t="209437" x="6189663" y="454025"/>
          <p14:tracePt t="209438" x="6189663" y="461963"/>
          <p14:tracePt t="209439" x="6189663" y="469900"/>
          <p14:tracePt t="209441" x="6197600" y="469900"/>
          <p14:tracePt t="209442" x="6197600" y="477838"/>
          <p14:tracePt t="209445" x="6197600" y="485775"/>
          <p14:tracePt t="209447" x="6197600" y="493713"/>
          <p14:tracePt t="209448" x="6197600" y="501650"/>
          <p14:tracePt t="209450" x="6197600" y="509588"/>
          <p14:tracePt t="209451" x="6197600" y="517525"/>
          <p14:tracePt t="209452" x="6205538" y="517525"/>
          <p14:tracePt t="209453" x="6205538" y="525463"/>
          <p14:tracePt t="209456" x="6205538" y="533400"/>
          <p14:tracePt t="209458" x="6205538" y="541338"/>
          <p14:tracePt t="209459" x="6205538" y="549275"/>
          <p14:tracePt t="209460" x="6205538" y="557213"/>
          <p14:tracePt t="209463" x="6205538" y="563563"/>
          <p14:tracePt t="209463" x="6213475" y="571500"/>
          <p14:tracePt t="209467" x="6213475" y="579438"/>
          <p14:tracePt t="209467" x="6213475" y="587375"/>
          <p14:tracePt t="209470" x="6213475" y="595313"/>
          <p14:tracePt t="209470" x="6221413" y="603250"/>
          <p14:tracePt t="209473" x="6221413" y="611188"/>
          <p14:tracePt t="209473" x="6229350" y="611188"/>
          <p14:tracePt t="209474" x="6229350" y="619125"/>
          <p14:tracePt t="209476" x="6229350" y="627063"/>
          <p14:tracePt t="209478" x="6229350" y="635000"/>
          <p14:tracePt t="209479" x="6229350" y="642938"/>
          <p14:tracePt t="209480" x="6237288" y="650875"/>
          <p14:tracePt t="209480" x="6237288" y="658813"/>
          <p14:tracePt t="209483" x="6237288" y="666750"/>
          <p14:tracePt t="209483" x="6237288" y="674688"/>
          <p14:tracePt t="209484" x="6237288" y="682625"/>
          <p14:tracePt t="209485" x="6245225" y="682625"/>
          <p14:tracePt t="209486" x="6245225" y="688975"/>
          <p14:tracePt t="209488" x="6245225" y="696913"/>
          <p14:tracePt t="209488" x="6245225" y="704850"/>
          <p14:tracePt t="209489" x="6245225" y="712788"/>
          <p14:tracePt t="209492" x="6245225" y="728663"/>
          <p14:tracePt t="209493" x="6245225" y="736600"/>
          <p14:tracePt t="209494" x="6245225" y="744538"/>
          <p14:tracePt t="209496" x="6245225" y="752475"/>
          <p14:tracePt t="209497" x="6245225" y="760413"/>
          <p14:tracePt t="209497" x="6245225" y="768350"/>
          <p14:tracePt t="209498" x="6245225" y="776288"/>
          <p14:tracePt t="209499" x="6245225" y="784225"/>
          <p14:tracePt t="209500" x="6245225" y="792163"/>
          <p14:tracePt t="209501" x="6245225" y="800100"/>
          <p14:tracePt t="209503" x="6245225" y="808038"/>
          <p14:tracePt t="209503" x="6245225" y="814388"/>
          <p14:tracePt t="209504" x="6245225" y="822325"/>
          <p14:tracePt t="209505" x="6245225" y="830263"/>
          <p14:tracePt t="209506" x="6245225" y="838200"/>
          <p14:tracePt t="209507" x="6245225" y="854075"/>
          <p14:tracePt t="209508" x="6245225" y="862013"/>
          <p14:tracePt t="209509" x="6245225" y="869950"/>
          <p14:tracePt t="209511" x="6245225" y="877888"/>
          <p14:tracePt t="209511" x="6245225" y="885825"/>
          <p14:tracePt t="209513" x="6245225" y="893763"/>
          <p14:tracePt t="209514" x="6245225" y="901700"/>
          <p14:tracePt t="209514" x="6245225" y="909638"/>
          <p14:tracePt t="209515" x="6245225" y="925513"/>
          <p14:tracePt t="209516" x="6245225" y="933450"/>
          <p14:tracePt t="209517" x="6245225" y="939800"/>
          <p14:tracePt t="209518" x="6245225" y="947738"/>
          <p14:tracePt t="209519" x="6245225" y="955675"/>
          <p14:tracePt t="209520" x="6245225" y="971550"/>
          <p14:tracePt t="209521" x="6245225" y="979488"/>
          <p14:tracePt t="209522" x="6245225" y="987425"/>
          <p14:tracePt t="209523" x="6245225" y="995363"/>
          <p14:tracePt t="209524" x="6245225" y="1003300"/>
          <p14:tracePt t="209525" x="6245225" y="1019175"/>
          <p14:tracePt t="209526" x="6245225" y="1027113"/>
          <p14:tracePt t="209528" x="6245225" y="1035050"/>
          <p14:tracePt t="209529" x="6245225" y="1050925"/>
          <p14:tracePt t="209529" x="6245225" y="1058863"/>
          <p14:tracePt t="209530" x="6245225" y="1065213"/>
          <p14:tracePt t="209531" x="6245225" y="1073150"/>
          <p14:tracePt t="209532" x="6245225" y="1089025"/>
          <p14:tracePt t="209534" x="6245225" y="1096963"/>
          <p14:tracePt t="209534" x="6245225" y="1104900"/>
          <p14:tracePt t="209535" x="6245225" y="1120775"/>
          <p14:tracePt t="209536" x="6245225" y="1128713"/>
          <p14:tracePt t="209537" x="6245225" y="1144588"/>
          <p14:tracePt t="209540" x="6245225" y="1160463"/>
          <p14:tracePt t="209541" x="6245225" y="1176338"/>
          <p14:tracePt t="209541" x="6245225" y="1184275"/>
          <p14:tracePt t="209542" x="6245225" y="1190625"/>
          <p14:tracePt t="209543" x="6245225" y="1206500"/>
          <p14:tracePt t="209545" x="6245225" y="1214438"/>
          <p14:tracePt t="209546" x="6245225" y="1230313"/>
          <p14:tracePt t="209546" x="6245225" y="1238250"/>
          <p14:tracePt t="209547" x="6245225" y="1246188"/>
          <p14:tracePt t="209548" x="6245225" y="1262063"/>
          <p14:tracePt t="209550" x="6245225" y="1270000"/>
          <p14:tracePt t="209550" x="6245225" y="1277938"/>
          <p14:tracePt t="209551" x="6245225" y="1293813"/>
          <p14:tracePt t="209552" x="6245225" y="1301750"/>
          <p14:tracePt t="209553" x="6245225" y="1316038"/>
          <p14:tracePt t="209554" x="6245225" y="1323975"/>
          <p14:tracePt t="209555" x="6245225" y="1339850"/>
          <p14:tracePt t="209556" x="6245225" y="1347788"/>
          <p14:tracePt t="209557" x="6245225" y="1363663"/>
          <p14:tracePt t="209558" x="6245225" y="1371600"/>
          <p14:tracePt t="209559" x="6245225" y="1387475"/>
          <p14:tracePt t="209562" x="6245225" y="1403350"/>
          <p14:tracePt t="209563" x="6245225" y="1411288"/>
          <p14:tracePt t="209563" x="6245225" y="1419225"/>
          <p14:tracePt t="209565" x="6245225" y="1427163"/>
          <p14:tracePt t="209566" x="6245225" y="1433513"/>
          <p14:tracePt t="209566" x="6245225" y="1441450"/>
          <p14:tracePt t="209567" x="6245225" y="1457325"/>
          <p14:tracePt t="209568" x="6245225" y="1465263"/>
          <p14:tracePt t="209569" x="6253163" y="1473200"/>
          <p14:tracePt t="209570" x="6253163" y="1481138"/>
          <p14:tracePt t="209573" x="6253163" y="1497013"/>
          <p14:tracePt t="209573" x="6253163" y="1504950"/>
          <p14:tracePt t="209574" x="6253163" y="1512888"/>
          <p14:tracePt t="209575" x="6253163" y="1520825"/>
          <p14:tracePt t="209576" x="6261100" y="1528763"/>
          <p14:tracePt t="209579" x="6261100" y="1536700"/>
          <p14:tracePt t="209580" x="6261100" y="1544638"/>
          <p14:tracePt t="209581" x="6261100" y="1552575"/>
          <p14:tracePt t="209581" x="6269038" y="1558925"/>
          <p14:tracePt t="209582" x="6269038" y="1566863"/>
          <p14:tracePt t="209585" x="6269038" y="1574800"/>
          <p14:tracePt t="209585" x="6269038" y="1582738"/>
          <p14:tracePt t="209588" x="6269038" y="1590675"/>
          <p14:tracePt t="209588" x="6276975" y="1598613"/>
          <p14:tracePt t="209591" x="6276975" y="1606550"/>
          <p14:tracePt t="209594" x="6283325" y="1614488"/>
          <p14:tracePt t="209596" x="6283325" y="1622425"/>
          <p14:tracePt t="209598" x="6283325" y="1630363"/>
          <p14:tracePt t="209598" x="6291263" y="1630363"/>
          <p14:tracePt t="209599" x="6291263" y="1638300"/>
          <p14:tracePt t="209602" x="6299200" y="1638300"/>
          <p14:tracePt t="209603" x="6299200" y="1646238"/>
          <p14:tracePt t="209605" x="6299200" y="1654175"/>
          <p14:tracePt t="209609" x="6307138" y="1654175"/>
          <p14:tracePt t="209611" x="6307138" y="1662113"/>
          <p14:tracePt t="209613" x="6315075" y="1662113"/>
          <p14:tracePt t="209621" x="6315075" y="1670050"/>
          <p14:tracePt t="209623" x="6323013" y="1670050"/>
          <p14:tracePt t="209623" x="6323013" y="1677988"/>
          <p14:tracePt t="209635" x="6330950" y="1677988"/>
          <p14:tracePt t="209637" x="6330950" y="1684338"/>
          <p14:tracePt t="209642" x="6338888" y="1684338"/>
          <p14:tracePt t="209647" x="6338888" y="1692275"/>
          <p14:tracePt t="209649" x="6346825" y="1692275"/>
          <p14:tracePt t="209654" x="6354763" y="1692275"/>
          <p14:tracePt t="209659" x="6362700" y="1692275"/>
          <p14:tracePt t="209663" x="6370638" y="1692275"/>
          <p14:tracePt t="209671" x="6378575" y="1692275"/>
          <p14:tracePt t="209677" x="6386513" y="1692275"/>
          <p14:tracePt t="209688" x="6394450" y="1692275"/>
          <p14:tracePt t="209718" x="6394450" y="1684338"/>
          <p14:tracePt t="209722" x="6394450" y="1677988"/>
          <p14:tracePt t="209725" x="6394450" y="1670050"/>
          <p14:tracePt t="209730" x="6394450" y="1662113"/>
          <p14:tracePt t="209738" x="6394450" y="1654175"/>
          <p14:tracePt t="209744" x="6394450" y="1646238"/>
          <p14:tracePt t="209753" x="6386513" y="1646238"/>
          <p14:tracePt t="209761" x="6386513" y="1638300"/>
          <p14:tracePt t="209770" x="6386513" y="1630363"/>
          <p14:tracePt t="209779" x="6378575" y="1630363"/>
          <p14:tracePt t="209785" x="6370638" y="1630363"/>
          <p14:tracePt t="209788" x="6362700" y="1630363"/>
          <p14:tracePt t="209791" x="6354763" y="1630363"/>
          <p14:tracePt t="209792" x="6346825" y="1630363"/>
          <p14:tracePt t="209793" x="6346825" y="1638300"/>
          <p14:tracePt t="209796" x="6338888" y="1638300"/>
          <p14:tracePt t="209797" x="6330950" y="1638300"/>
          <p14:tracePt t="209798" x="6323013" y="1638300"/>
          <p14:tracePt t="209800" x="6323013" y="1646238"/>
          <p14:tracePt t="209800" x="6315075" y="1646238"/>
          <p14:tracePt t="209801" x="6307138" y="1654175"/>
          <p14:tracePt t="209803" x="6299200" y="1654175"/>
          <p14:tracePt t="209805" x="6291263" y="1662113"/>
          <p14:tracePt t="209806" x="6283325" y="1662113"/>
          <p14:tracePt t="209807" x="6276975" y="1670050"/>
          <p14:tracePt t="209808" x="6276975" y="1677988"/>
          <p14:tracePt t="209809" x="6269038" y="1684338"/>
          <p14:tracePt t="209810" x="6261100" y="1692275"/>
          <p14:tracePt t="209811" x="6253163" y="1700213"/>
          <p14:tracePt t="209812" x="6253163" y="1708150"/>
          <p14:tracePt t="209813" x="6245225" y="1716088"/>
          <p14:tracePt t="209815" x="6237288" y="1724025"/>
          <p14:tracePt t="209830" x="6111875" y="1905000"/>
          <p14:tracePt t="209831" x="6103938" y="1920875"/>
          <p14:tracePt t="209832" x="6096000" y="1935163"/>
          <p14:tracePt t="209833" x="6088063" y="1951038"/>
          <p14:tracePt t="209833" x="6080125" y="1966913"/>
          <p14:tracePt t="209834" x="6072188" y="1982788"/>
          <p14:tracePt t="209835" x="6064250" y="1998663"/>
          <p14:tracePt t="209836" x="6056313" y="2022475"/>
          <p14:tracePt t="209837" x="6040438" y="2046288"/>
          <p14:tracePt t="209838" x="6040438" y="2060575"/>
          <p14:tracePt t="209839" x="6026150" y="2084388"/>
          <p14:tracePt t="209840" x="6026150" y="2100263"/>
          <p14:tracePt t="209841" x="6010275" y="2116138"/>
          <p14:tracePt t="209842" x="6010275" y="2139950"/>
          <p14:tracePt t="209843" x="6002338" y="2163763"/>
          <p14:tracePt t="209844" x="5994400" y="2179638"/>
          <p14:tracePt t="209846" x="5986463" y="2201863"/>
          <p14:tracePt t="209846" x="5978525" y="2225675"/>
          <p14:tracePt t="209847" x="5970588" y="2241550"/>
          <p14:tracePt t="209848" x="5970588" y="2265363"/>
          <p14:tracePt t="209849" x="5962650" y="2289175"/>
          <p14:tracePt t="209851" x="5954713" y="2311400"/>
          <p14:tracePt t="209851" x="5946775" y="2335213"/>
          <p14:tracePt t="209853" x="5946775" y="2359025"/>
          <p14:tracePt t="209853" x="5938838" y="2382838"/>
          <p14:tracePt t="209854" x="5938838" y="2406650"/>
          <p14:tracePt t="209855" x="5930900" y="2430463"/>
          <p14:tracePt t="209856" x="5922963" y="2452688"/>
          <p14:tracePt t="209857" x="5915025" y="2476500"/>
          <p14:tracePt t="209858" x="5915025" y="2500313"/>
          <p14:tracePt t="209859" x="5908675" y="2524125"/>
          <p14:tracePt t="209860" x="5908675" y="2547938"/>
          <p14:tracePt t="209862" x="5900738" y="2570163"/>
          <p14:tracePt t="209863" x="5900738" y="2593975"/>
          <p14:tracePt t="209863" x="5892800" y="2617788"/>
          <p14:tracePt t="209865" x="5884863" y="2641600"/>
          <p14:tracePt t="209866" x="5884863" y="2665413"/>
          <p14:tracePt t="209866" x="5884863" y="2687638"/>
          <p14:tracePt t="209868" x="5884863" y="2703513"/>
          <p14:tracePt t="209868" x="5876925" y="2727325"/>
          <p14:tracePt t="209869" x="5876925" y="2759075"/>
          <p14:tracePt t="209870" x="5868988" y="2782888"/>
          <p14:tracePt t="209871" x="5868988" y="2805113"/>
          <p14:tracePt t="209872" x="5861050" y="2828925"/>
          <p14:tracePt t="209873" x="5861050" y="2860675"/>
          <p14:tracePt t="209874" x="5861050" y="2876550"/>
          <p14:tracePt t="209875" x="5861050" y="2908300"/>
          <p14:tracePt t="209876" x="5853113" y="2930525"/>
          <p14:tracePt t="209877" x="5853113" y="2954338"/>
          <p14:tracePt t="209879" x="5853113" y="2978150"/>
          <p14:tracePt t="209880" x="5853113" y="3001963"/>
          <p14:tracePt t="209880" x="5853113" y="3025775"/>
          <p14:tracePt t="209881" x="5845175" y="3041650"/>
          <p14:tracePt t="209882" x="5845175" y="3063875"/>
          <p14:tracePt t="209883" x="5845175" y="3087688"/>
          <p14:tracePt t="209884" x="5845175" y="3111500"/>
          <p14:tracePt t="209886" x="5845175" y="3135313"/>
          <p14:tracePt t="209886" x="5845175" y="3159125"/>
          <p14:tracePt t="209887" x="5845175" y="3175000"/>
          <p14:tracePt t="209888" x="5845175" y="3189288"/>
          <p14:tracePt t="209889" x="5845175" y="3213100"/>
          <p14:tracePt t="209890" x="5845175" y="3236913"/>
          <p14:tracePt t="209891" x="5845175" y="3252788"/>
          <p14:tracePt t="209893" x="5845175" y="3276600"/>
          <p14:tracePt t="209893" x="5845175" y="3292475"/>
          <p14:tracePt t="209894" x="5845175" y="3314700"/>
          <p14:tracePt t="209896" x="5845175" y="3322638"/>
          <p14:tracePt t="209897" x="5845175" y="3346450"/>
          <p14:tracePt t="209897" x="5845175" y="3362325"/>
          <p14:tracePt t="209898" x="5845175" y="3378200"/>
          <p14:tracePt t="209899" x="5845175" y="3394075"/>
          <p14:tracePt t="209900" x="5845175" y="3409950"/>
          <p14:tracePt t="209901" x="5845175" y="3425825"/>
          <p14:tracePt t="209903" x="5845175" y="3432175"/>
          <p14:tracePt t="209903" x="5845175" y="3448050"/>
          <p14:tracePt t="209904" x="5853113" y="3463925"/>
          <p14:tracePt t="209905" x="5853113" y="3479800"/>
          <p14:tracePt t="209906" x="5853113" y="3495675"/>
          <p14:tracePt t="209907" x="5861050" y="3511550"/>
          <p14:tracePt t="209908" x="5861050" y="3519488"/>
          <p14:tracePt t="209909" x="5861050" y="3527425"/>
          <p14:tracePt t="209910" x="5868988" y="3543300"/>
          <p14:tracePt t="209911" x="5868988" y="3551238"/>
          <p14:tracePt t="209913" x="5876925" y="3565525"/>
          <p14:tracePt t="209913" x="5876925" y="3581400"/>
          <p14:tracePt t="209915" x="5876925" y="3589338"/>
          <p14:tracePt t="209915" x="5884863" y="3597275"/>
          <p14:tracePt t="209916" x="5884863" y="3613150"/>
          <p14:tracePt t="209917" x="5892800" y="3621088"/>
          <p14:tracePt t="209918" x="5892800" y="3629025"/>
          <p14:tracePt t="209920" x="5900738" y="3636963"/>
          <p14:tracePt t="209920" x="5900738" y="3652838"/>
          <p14:tracePt t="209921" x="5908675" y="3660775"/>
          <p14:tracePt t="209923" x="5908675" y="3668713"/>
          <p14:tracePt t="209923" x="5915025" y="3676650"/>
          <p14:tracePt t="209924" x="5922963" y="3683000"/>
          <p14:tracePt t="209925" x="5922963" y="3690938"/>
          <p14:tracePt t="209926" x="5930900" y="3706813"/>
          <p14:tracePt t="209928" x="5938838" y="3714750"/>
          <p14:tracePt t="209929" x="5946775" y="3722688"/>
          <p14:tracePt t="209930" x="5946775" y="3738563"/>
          <p14:tracePt t="209931" x="5954713" y="3738563"/>
          <p14:tracePt t="209931" x="5962650" y="3746500"/>
          <p14:tracePt t="209933" x="5962650" y="3762375"/>
          <p14:tracePt t="209933" x="5978525" y="3770313"/>
          <p14:tracePt t="209934" x="5978525" y="3778250"/>
          <p14:tracePt t="209935" x="5986463" y="3786188"/>
          <p14:tracePt t="209937" x="5994400" y="3794125"/>
          <p14:tracePt t="209938" x="6002338" y="3802063"/>
          <p14:tracePt t="209938" x="6002338" y="3808413"/>
          <p14:tracePt t="209940" x="6018213" y="3816350"/>
          <p14:tracePt t="209940" x="6018213" y="3824288"/>
          <p14:tracePt t="209941" x="6034088" y="3832225"/>
          <p14:tracePt t="209942" x="6034088" y="3840163"/>
          <p14:tracePt t="209943" x="6040438" y="3848100"/>
          <p14:tracePt t="209944" x="6048375" y="3856038"/>
          <p14:tracePt t="209946" x="6056313" y="3863975"/>
          <p14:tracePt t="209946" x="6064250" y="3871913"/>
          <p14:tracePt t="209948" x="6072188" y="3879850"/>
          <p14:tracePt t="209948" x="6080125" y="3887788"/>
          <p14:tracePt t="209949" x="6088063" y="3887788"/>
          <p14:tracePt t="209950" x="6096000" y="3895725"/>
          <p14:tracePt t="209951" x="6103938" y="3903663"/>
          <p14:tracePt t="209952" x="6119813" y="3911600"/>
          <p14:tracePt t="209954" x="6119813" y="3919538"/>
          <p14:tracePt t="209954" x="6127750" y="3919538"/>
          <p14:tracePt t="209956" x="6143625" y="3927475"/>
          <p14:tracePt t="209956" x="6143625" y="3933825"/>
          <p14:tracePt t="209957" x="6157913" y="3933825"/>
          <p14:tracePt t="209958" x="6165850" y="3941763"/>
          <p14:tracePt t="209959" x="6173788" y="3941763"/>
          <p14:tracePt t="209960" x="6181725" y="3949700"/>
          <p14:tracePt t="209961" x="6189663" y="3957638"/>
          <p14:tracePt t="209963" x="6197600" y="3957638"/>
          <p14:tracePt t="209963" x="6205538" y="3957638"/>
          <p14:tracePt t="209965" x="6213475" y="3965575"/>
          <p14:tracePt t="209965" x="6229350" y="3973513"/>
          <p14:tracePt t="209966" x="6237288" y="3973513"/>
          <p14:tracePt t="209967" x="6245225" y="3973513"/>
          <p14:tracePt t="209968" x="6253163" y="3981450"/>
          <p14:tracePt t="209969" x="6269038" y="3981450"/>
          <p14:tracePt t="209972" x="6283325" y="3989388"/>
          <p14:tracePt t="209972" x="6291263" y="3989388"/>
          <p14:tracePt t="209973" x="6299200" y="3989388"/>
          <p14:tracePt t="209974" x="6315075" y="3989388"/>
          <p14:tracePt t="209975" x="6323013" y="3989388"/>
          <p14:tracePt t="209976" x="6338888" y="3989388"/>
          <p14:tracePt t="209977" x="6346825" y="3989388"/>
          <p14:tracePt t="209979" x="6354763" y="3989388"/>
          <p14:tracePt t="209979" x="6370638" y="3989388"/>
          <p14:tracePt t="209981" x="6378575" y="3989388"/>
          <p14:tracePt t="209981" x="6394450" y="3989388"/>
          <p14:tracePt t="209982" x="6400800" y="3989388"/>
          <p14:tracePt t="209983" x="6416675" y="3989388"/>
          <p14:tracePt t="209984" x="6424613" y="3989388"/>
          <p14:tracePt t="209985" x="6432550" y="3989388"/>
          <p14:tracePt t="209986" x="6448425" y="3989388"/>
          <p14:tracePt t="209987" x="6464300" y="3989388"/>
          <p14:tracePt t="209989" x="6480175" y="3989388"/>
          <p14:tracePt t="209989" x="6496050" y="3989388"/>
          <p14:tracePt t="209990" x="6511925" y="3989388"/>
          <p14:tracePt t="209991" x="6519863" y="3981450"/>
          <p14:tracePt t="209992" x="6534150" y="3981450"/>
          <p14:tracePt t="209993" x="6550025" y="3981450"/>
          <p14:tracePt t="209994" x="6565900" y="3973513"/>
          <p14:tracePt t="209996" x="6589713" y="3973513"/>
          <p14:tracePt t="209997" x="6605588" y="3965575"/>
          <p14:tracePt t="209997" x="6621463" y="3965575"/>
          <p14:tracePt t="209998" x="6637338" y="3965575"/>
          <p14:tracePt t="209999" x="6651625" y="3957638"/>
          <p14:tracePt t="210000" x="6667500" y="3957638"/>
          <p14:tracePt t="210001" x="6691313" y="3949700"/>
          <p14:tracePt t="210003" x="6707188" y="3949700"/>
          <p14:tracePt t="210003" x="6731000" y="3941763"/>
          <p14:tracePt t="210004" x="6746875" y="3941763"/>
          <p14:tracePt t="210006" x="6762750" y="3933825"/>
          <p14:tracePt t="210006" x="6777038" y="3927475"/>
          <p14:tracePt t="210007" x="6800850" y="3919538"/>
          <p14:tracePt t="210008" x="6816725" y="3911600"/>
          <p14:tracePt t="210009" x="6840538" y="3911600"/>
          <p14:tracePt t="210010" x="6856413" y="3903663"/>
          <p14:tracePt t="210011" x="6872288" y="3895725"/>
          <p14:tracePt t="210013" x="6894513" y="3887788"/>
          <p14:tracePt t="210014" x="6910388" y="3879850"/>
          <p14:tracePt t="210015" x="6934200" y="3871913"/>
          <p14:tracePt t="210015" x="6950075" y="3863975"/>
          <p14:tracePt t="210016" x="6973888" y="3856038"/>
          <p14:tracePt t="210017" x="6989763" y="3840163"/>
          <p14:tracePt t="210018" x="7005638" y="3840163"/>
          <p14:tracePt t="210019" x="7027863" y="3824288"/>
          <p14:tracePt t="210020" x="7043738" y="3816350"/>
          <p14:tracePt t="210021" x="7067550" y="3808413"/>
          <p14:tracePt t="210023" x="7083425" y="3802063"/>
          <p14:tracePt t="210023" x="7099300" y="3794125"/>
          <p14:tracePt t="210024" x="7123113" y="3786188"/>
          <p14:tracePt t="210025" x="7131050" y="3770313"/>
          <p14:tracePt t="210026" x="7153275" y="3762375"/>
          <p14:tracePt t="210027" x="7169150" y="3754438"/>
          <p14:tracePt t="210028" x="7185025" y="3746500"/>
          <p14:tracePt t="210029" x="7200900" y="3738563"/>
          <p14:tracePt t="210030" x="7216775" y="3730625"/>
          <p14:tracePt t="210032" x="7232650" y="3714750"/>
          <p14:tracePt t="210032" x="7248525" y="3706813"/>
          <p14:tracePt t="210033" x="7254875" y="3698875"/>
          <p14:tracePt t="210035" x="7270750" y="3690938"/>
          <p14:tracePt t="210035" x="7286625" y="3683000"/>
          <p14:tracePt t="210036" x="7302500" y="3676650"/>
          <p14:tracePt t="210038" x="7318375" y="3660775"/>
          <p14:tracePt t="210038" x="7326313" y="3652838"/>
          <p14:tracePt t="210040" x="7342188" y="3644900"/>
          <p14:tracePt t="210040" x="7350125" y="3636963"/>
          <p14:tracePt t="210041" x="7366000" y="3629025"/>
          <p14:tracePt t="210043" x="7373938" y="3621088"/>
          <p14:tracePt t="210043" x="7388225" y="3605213"/>
          <p14:tracePt t="210044" x="7396163" y="3597275"/>
          <p14:tracePt t="210046" x="7404100" y="3589338"/>
          <p14:tracePt t="210047" x="7419975" y="3581400"/>
          <p14:tracePt t="210047" x="7427913" y="3573463"/>
          <p14:tracePt t="210049" x="7435850" y="3557588"/>
          <p14:tracePt t="210049" x="7443788" y="3551238"/>
          <p14:tracePt t="210050" x="7451725" y="3543300"/>
          <p14:tracePt t="210051" x="7459663" y="3535363"/>
          <p14:tracePt t="210052" x="7467600" y="3527425"/>
          <p14:tracePt t="210053" x="7475538" y="3519488"/>
          <p14:tracePt t="210054" x="7483475" y="3511550"/>
          <p14:tracePt t="210055" x="7491413" y="3503613"/>
          <p14:tracePt t="210056" x="7497763" y="3495675"/>
          <p14:tracePt t="210058" x="7505700" y="3487738"/>
          <p14:tracePt t="210058" x="7513638" y="3479800"/>
          <p14:tracePt t="210059" x="7513638" y="3471863"/>
          <p14:tracePt t="210060" x="7521575" y="3463925"/>
          <p14:tracePt t="210061" x="7529513" y="3455988"/>
          <p14:tracePt t="210063" x="7529513" y="3448050"/>
          <p14:tracePt t="210063" x="7537450" y="3440113"/>
          <p14:tracePt t="210064" x="7537450" y="3432175"/>
          <p14:tracePt t="210066" x="7545388" y="3425825"/>
          <p14:tracePt t="210066" x="7545388" y="3417888"/>
          <p14:tracePt t="210067" x="7553325" y="3409950"/>
          <p14:tracePt t="210070" x="7561263" y="3394075"/>
          <p14:tracePt t="210072" x="7561263" y="3386138"/>
          <p14:tracePt t="210072" x="7569200" y="3378200"/>
          <p14:tracePt t="210075" x="7569200" y="3370263"/>
          <p14:tracePt t="210076" x="7569200" y="3362325"/>
          <p14:tracePt t="210078" x="7577138" y="3354388"/>
          <p14:tracePt t="210079" x="7577138" y="3346450"/>
          <p14:tracePt t="210082" x="7577138" y="3338513"/>
          <p14:tracePt t="210082" x="7585075" y="3338513"/>
          <p14:tracePt t="210083" x="7585075" y="3330575"/>
          <p14:tracePt t="210084" x="7585075" y="3322638"/>
          <p14:tracePt t="210087" x="7585075" y="3314700"/>
          <p14:tracePt t="210088" x="7585075" y="3306763"/>
          <p14:tracePt t="210092" x="7585075" y="3300413"/>
          <p14:tracePt t="210096" x="7585075" y="3292475"/>
          <p14:tracePt t="210104" x="7585075" y="3284538"/>
          <p14:tracePt t="210111" x="7585075" y="3276600"/>
          <p14:tracePt t="210214" x="7585075" y="3268663"/>
          <p14:tracePt t="210217" x="7577138" y="3268663"/>
          <p14:tracePt t="210220" x="7569200" y="3260725"/>
          <p14:tracePt t="210222" x="7561263" y="3260725"/>
          <p14:tracePt t="210222" x="7561263" y="3252788"/>
          <p14:tracePt t="210225" x="7553325" y="3252788"/>
          <p14:tracePt t="210228" x="7545388" y="3252788"/>
          <p14:tracePt t="210229" x="7537450" y="3252788"/>
          <p14:tracePt t="210232" x="7537450" y="3244850"/>
          <p14:tracePt t="210232" x="7529513" y="3244850"/>
          <p14:tracePt t="210235" x="7521575" y="3244850"/>
          <p14:tracePt t="210237" x="7521575" y="3236913"/>
          <p14:tracePt t="210240" x="7513638" y="3236913"/>
          <p14:tracePt t="210247" x="7505700" y="3236913"/>
          <p14:tracePt t="210511" x="7505700" y="3228975"/>
          <p14:tracePt t="210512" x="7497763" y="3228975"/>
          <p14:tracePt t="210514" x="7497763" y="3221038"/>
          <p14:tracePt t="210514" x="7491413" y="3213100"/>
          <p14:tracePt t="210517" x="7483475" y="3205163"/>
          <p14:tracePt t="210517" x="7483475" y="3197225"/>
          <p14:tracePt t="210518" x="7475538" y="3189288"/>
          <p14:tracePt t="210519" x="7475538" y="3181350"/>
          <p14:tracePt t="210520" x="7467600" y="3175000"/>
          <p14:tracePt t="210521" x="7467600" y="3167063"/>
          <p14:tracePt t="210522" x="7467600" y="3159125"/>
          <p14:tracePt t="210523" x="7459663" y="3143250"/>
          <p14:tracePt t="210524" x="7459663" y="3135313"/>
          <p14:tracePt t="210525" x="7451725" y="3127375"/>
          <p14:tracePt t="210526" x="7451725" y="3119438"/>
          <p14:tracePt t="210528" x="7451725" y="3111500"/>
          <p14:tracePt t="210529" x="7443788" y="3095625"/>
          <p14:tracePt t="210530" x="7435850" y="3087688"/>
          <p14:tracePt t="210530" x="7435850" y="3079750"/>
          <p14:tracePt t="210531" x="7435850" y="3071813"/>
          <p14:tracePt t="210533" x="7427913" y="3055938"/>
          <p14:tracePt t="210533" x="7427913" y="3049588"/>
          <p14:tracePt t="210534" x="7427913" y="3041650"/>
          <p14:tracePt t="210535" x="7419975" y="3025775"/>
          <p14:tracePt t="210536" x="7419975" y="3017838"/>
          <p14:tracePt t="210537" x="7419975" y="3001963"/>
          <p14:tracePt t="210538" x="7412038" y="2994025"/>
          <p14:tracePt t="210539" x="7412038" y="2986088"/>
          <p14:tracePt t="210540" x="7412038" y="2970213"/>
          <p14:tracePt t="210541" x="7412038" y="2962275"/>
          <p14:tracePt t="210543" x="7404100" y="2946400"/>
          <p14:tracePt t="210543" x="7404100" y="2938463"/>
          <p14:tracePt t="210544" x="7396163" y="2924175"/>
          <p14:tracePt t="210546" x="7396163" y="2916238"/>
          <p14:tracePt t="210547" x="7396163" y="2900363"/>
          <p14:tracePt t="210547" x="7388225" y="2892425"/>
          <p14:tracePt t="210548" x="7380288" y="2876550"/>
          <p14:tracePt t="210549" x="7380288" y="2860675"/>
          <p14:tracePt t="210550" x="7380288" y="2844800"/>
          <p14:tracePt t="210551" x="7373938" y="2828925"/>
          <p14:tracePt t="210552" x="7373938" y="2820988"/>
          <p14:tracePt t="210553" x="7366000" y="2805113"/>
          <p14:tracePt t="210554" x="7366000" y="2790825"/>
          <p14:tracePt t="210555" x="7366000" y="2774950"/>
          <p14:tracePt t="210556" x="7366000" y="2767013"/>
          <p14:tracePt t="210557" x="7358063" y="2751138"/>
          <p14:tracePt t="210558" x="7358063" y="2735263"/>
          <p14:tracePt t="210559" x="7358063" y="2719388"/>
          <p14:tracePt t="210560" x="7350125" y="2703513"/>
          <p14:tracePt t="210561" x="7350125" y="2695575"/>
          <p14:tracePt t="210563" x="7342188" y="2681288"/>
          <p14:tracePt t="210564" x="7342188" y="2665413"/>
          <p14:tracePt t="210565" x="7334250" y="2649538"/>
          <p14:tracePt t="210565" x="7326313" y="2625725"/>
          <p14:tracePt t="210566" x="7326313" y="2617788"/>
          <p14:tracePt t="210567" x="7318375" y="2601913"/>
          <p14:tracePt t="210568" x="7318375" y="2586038"/>
          <p14:tracePt t="210569" x="7310438" y="2570163"/>
          <p14:tracePt t="210570" x="7310438" y="2555875"/>
          <p14:tracePt t="210571" x="7302500" y="2540000"/>
          <p14:tracePt t="210572" x="7302500" y="2524125"/>
          <p14:tracePt t="210573" x="7294563" y="2508250"/>
          <p14:tracePt t="210574" x="7286625" y="2492375"/>
          <p14:tracePt t="210575" x="7286625" y="2476500"/>
          <p14:tracePt t="210576" x="7278688" y="2460625"/>
          <p14:tracePt t="210577" x="7270750" y="2444750"/>
          <p14:tracePt t="210579" x="7270750" y="2430463"/>
          <p14:tracePt t="210580" x="7262813" y="2414588"/>
          <p14:tracePt t="210580" x="7262813" y="2398713"/>
          <p14:tracePt t="210582" x="7254875" y="2382838"/>
          <p14:tracePt t="210582" x="7254875" y="2366963"/>
          <p14:tracePt t="210584" x="7248525" y="2351088"/>
          <p14:tracePt t="210584" x="7240588" y="2327275"/>
          <p14:tracePt t="210585" x="7240588" y="2311400"/>
          <p14:tracePt t="210586" x="7232650" y="2305050"/>
          <p14:tracePt t="210588" x="7224713" y="2289175"/>
          <p14:tracePt t="210588" x="7216775" y="2273300"/>
          <p14:tracePt t="210589" x="7216775" y="2257425"/>
          <p14:tracePt t="210590" x="7208838" y="2241550"/>
          <p14:tracePt t="210591" x="7200900" y="2225675"/>
          <p14:tracePt t="210592" x="7192963" y="2209800"/>
          <p14:tracePt t="210593" x="7192963" y="2185988"/>
          <p14:tracePt t="210594" x="7185025" y="2179638"/>
          <p14:tracePt t="210596" x="7177088" y="2163763"/>
          <p14:tracePt t="210597" x="7177088" y="2147888"/>
          <p14:tracePt t="210598" x="7169150" y="2132013"/>
          <p14:tracePt t="210598" x="7161213" y="2116138"/>
          <p14:tracePt t="210599" x="7161213" y="2100263"/>
          <p14:tracePt t="210601" x="7153275" y="2084388"/>
          <p14:tracePt t="210601" x="7145338" y="2068513"/>
          <p14:tracePt t="210602" x="7145338" y="2060575"/>
          <p14:tracePt t="210603" x="7137400" y="2046288"/>
          <p14:tracePt t="210604" x="7131050" y="2030413"/>
          <p14:tracePt t="210605" x="7131050" y="2014538"/>
          <p14:tracePt t="210606" x="7123113" y="1998663"/>
          <p14:tracePt t="210607" x="7115175" y="1982788"/>
          <p14:tracePt t="210608" x="7115175" y="1974850"/>
          <p14:tracePt t="210609" x="7107238" y="1966913"/>
          <p14:tracePt t="210610" x="7107238" y="1951038"/>
          <p14:tracePt t="210611" x="7099300" y="1935163"/>
          <p14:tracePt t="210613" x="7091363" y="1920875"/>
          <p14:tracePt t="210613" x="7083425" y="1912938"/>
          <p14:tracePt t="210614" x="7075488" y="1897063"/>
          <p14:tracePt t="210615" x="7075488" y="1889125"/>
          <p14:tracePt t="210616" x="7067550" y="1873250"/>
          <p14:tracePt t="210618" x="7059613" y="1865313"/>
          <p14:tracePt t="210618" x="7051675" y="1849438"/>
          <p14:tracePt t="210619" x="7043738" y="1841500"/>
          <p14:tracePt t="210620" x="7035800" y="1825625"/>
          <p14:tracePt t="210621" x="7035800" y="1817688"/>
          <p14:tracePt t="210622" x="7019925" y="1803400"/>
          <p14:tracePt t="210623" x="7019925" y="1795463"/>
          <p14:tracePt t="210624" x="7005638" y="1779588"/>
          <p14:tracePt t="210625" x="6997700" y="1771650"/>
          <p14:tracePt t="210626" x="6989763" y="1763713"/>
          <p14:tracePt t="210628" x="6981825" y="1747838"/>
          <p14:tracePt t="210629" x="6973888" y="1739900"/>
          <p14:tracePt t="210630" x="6965950" y="1731963"/>
          <p14:tracePt t="210630" x="6958013" y="1724025"/>
          <p14:tracePt t="210632" x="6950075" y="1708150"/>
          <p14:tracePt t="210632" x="6942138" y="1700213"/>
          <p14:tracePt t="210633" x="6934200" y="1692275"/>
          <p14:tracePt t="210635" x="6918325" y="1677988"/>
          <p14:tracePt t="210635" x="6918325" y="1670050"/>
          <p14:tracePt t="210636" x="6910388" y="1662113"/>
          <p14:tracePt t="210637" x="6902450" y="1654175"/>
          <p14:tracePt t="210638" x="6894513" y="1646238"/>
          <p14:tracePt t="210639" x="6888163" y="1630363"/>
          <p14:tracePt t="210640" x="6880225" y="1622425"/>
          <p14:tracePt t="210641" x="6872288" y="1614488"/>
          <p14:tracePt t="210643" x="6864350" y="1606550"/>
          <p14:tracePt t="210643" x="6856413" y="1598613"/>
          <p14:tracePt t="210644" x="6848475" y="1590675"/>
          <p14:tracePt t="210646" x="6840538" y="1582738"/>
          <p14:tracePt t="210647" x="6840538" y="1574800"/>
          <p14:tracePt t="210648" x="6824663" y="1566863"/>
          <p14:tracePt t="210649" x="6824663" y="1558925"/>
          <p14:tracePt t="210649" x="6816725" y="1558925"/>
          <p14:tracePt t="210650" x="6808788" y="1552575"/>
          <p14:tracePt t="210651" x="6808788" y="1544638"/>
          <p14:tracePt t="210653" x="6800850" y="1544638"/>
          <p14:tracePt t="210653" x="6792913" y="1536700"/>
          <p14:tracePt t="210654" x="6784975" y="1528763"/>
          <p14:tracePt t="210655" x="6784975" y="1520825"/>
          <p14:tracePt t="210656" x="6777038" y="1520825"/>
          <p14:tracePt t="210657" x="6777038" y="1512888"/>
          <p14:tracePt t="210658" x="6769100" y="1504950"/>
          <p14:tracePt t="210661" x="6762750" y="1497013"/>
          <p14:tracePt t="210661" x="6754813" y="1489075"/>
          <p14:tracePt t="210663" x="6746875" y="1489075"/>
          <p14:tracePt t="210665" x="6746875" y="1481138"/>
          <p14:tracePt t="210665" x="6738938" y="1473200"/>
          <p14:tracePt t="210668" x="6738938" y="1465263"/>
          <p14:tracePt t="210668" x="6731000" y="1465263"/>
          <p14:tracePt t="210670" x="6731000" y="1457325"/>
          <p14:tracePt t="210670" x="6723063" y="1449388"/>
          <p14:tracePt t="210673" x="6723063" y="1441450"/>
          <p14:tracePt t="210673" x="6715125" y="1441450"/>
          <p14:tracePt t="210674" x="6715125" y="1433513"/>
          <p14:tracePt t="210675" x="6707188" y="1433513"/>
          <p14:tracePt t="210676" x="6699250" y="1433513"/>
          <p14:tracePt t="210677" x="6699250" y="1427163"/>
          <p14:tracePt t="210679" x="6691313" y="1427163"/>
          <p14:tracePt t="210679" x="6683375" y="1419225"/>
          <p14:tracePt t="210681" x="6683375" y="1411288"/>
          <p14:tracePt t="210684" x="6675438" y="1403350"/>
          <p14:tracePt t="210686" x="6667500" y="1395413"/>
          <p14:tracePt t="210687" x="6659563" y="1395413"/>
          <p14:tracePt t="210689" x="6651625" y="1387475"/>
          <p14:tracePt t="210692" x="6645275" y="1379538"/>
          <p14:tracePt t="210695" x="6637338" y="1379538"/>
          <p14:tracePt t="210697" x="6637338" y="1371600"/>
          <p14:tracePt t="210698" x="6629400" y="1371600"/>
          <p14:tracePt t="210698" x="6629400" y="1363663"/>
          <p14:tracePt t="210703" x="6621463" y="1355725"/>
          <p14:tracePt t="210705" x="6613525" y="1347788"/>
          <p14:tracePt t="210710" x="6605588" y="1347788"/>
          <p14:tracePt t="210712" x="6605588" y="1339850"/>
          <p14:tracePt t="210713" x="6597650" y="1339850"/>
          <p14:tracePt t="210715" x="6597650" y="1331913"/>
          <p14:tracePt t="210720" x="6589713" y="1331913"/>
          <p14:tracePt t="210721" x="6589713" y="1323975"/>
          <p14:tracePt t="210725" x="6581775" y="1323975"/>
          <p14:tracePt t="210727" x="6581775" y="1316038"/>
          <p14:tracePt t="210729" x="6581775" y="1309688"/>
          <p14:tracePt t="210732" x="6581775" y="1301750"/>
          <p14:tracePt t="210734" x="6581775" y="1293813"/>
          <p14:tracePt t="210736" x="6573838" y="1285875"/>
          <p14:tracePt t="210738" x="6573838" y="1277938"/>
          <p14:tracePt t="210741" x="6565900" y="1277938"/>
          <p14:tracePt t="210742" x="6565900" y="1270000"/>
          <p14:tracePt t="210744" x="6557963" y="1270000"/>
          <p14:tracePt t="210746" x="6557963" y="1262063"/>
          <p14:tracePt t="210748" x="6550025" y="1254125"/>
          <p14:tracePt t="210753" x="6542088" y="1254125"/>
          <p14:tracePt t="210753" x="6542088" y="1246188"/>
          <p14:tracePt t="210757" x="6542088" y="1238250"/>
          <p14:tracePt t="210759" x="6534150" y="1238250"/>
          <p14:tracePt t="210760" x="6534150" y="1230313"/>
          <p14:tracePt t="210762" x="6526213" y="1222375"/>
          <p14:tracePt t="210765" x="6526213" y="1214438"/>
          <p14:tracePt t="210765" x="6519863" y="1214438"/>
          <p14:tracePt t="210766" x="6519863" y="1206500"/>
          <p14:tracePt t="210770" x="6519863" y="1198563"/>
          <p14:tracePt t="210773" x="6519863" y="1190625"/>
          <p14:tracePt t="210773" x="6511925" y="1184275"/>
          <p14:tracePt t="210777" x="6511925" y="1176338"/>
          <p14:tracePt t="210778" x="6503988" y="1168400"/>
          <p14:tracePt t="210780" x="6503988" y="1160463"/>
          <p14:tracePt t="210796" x="6488113" y="1104900"/>
          <p14:tracePt t="210797" x="6488113" y="1096963"/>
          <p14:tracePt t="210801" x="6488113" y="1089025"/>
          <p14:tracePt t="210802" x="6488113" y="1081088"/>
          <p14:tracePt t="210804" x="6480175" y="1073150"/>
          <p14:tracePt t="210808" x="6480175" y="1065213"/>
          <p14:tracePt t="210809" x="6480175" y="1058863"/>
          <p14:tracePt t="210813" x="6480175" y="1050925"/>
          <p14:tracePt t="210814" x="6480175" y="1042988"/>
          <p14:tracePt t="210817" x="6480175" y="1035050"/>
          <p14:tracePt t="210818" x="6472238" y="1027113"/>
          <p14:tracePt t="210822" x="6472238" y="1019175"/>
          <p14:tracePt t="210825" x="6472238" y="1011238"/>
          <p14:tracePt t="210829" x="6472238" y="1003300"/>
          <p14:tracePt t="210832" x="6472238" y="995363"/>
          <p14:tracePt t="210833" x="6472238" y="987425"/>
          <p14:tracePt t="210836" x="6472238" y="979488"/>
          <p14:tracePt t="210837" x="6464300" y="971550"/>
          <p14:tracePt t="210842" x="6464300" y="963613"/>
          <p14:tracePt t="210845" x="6464300" y="955675"/>
          <p14:tracePt t="210849" x="6464300" y="947738"/>
          <p14:tracePt t="210850" x="6464300" y="939800"/>
          <p14:tracePt t="210852" x="6464300" y="933450"/>
          <p14:tracePt t="210856" x="6456363" y="925513"/>
          <p14:tracePt t="210859" x="6456363" y="917575"/>
          <p14:tracePt t="210864" x="6456363" y="909638"/>
          <p14:tracePt t="210866" x="6456363" y="901700"/>
          <p14:tracePt t="210870" x="6456363" y="893763"/>
          <p14:tracePt t="210871" x="6456363" y="885825"/>
          <p14:tracePt t="210876" x="6456363" y="877888"/>
          <p14:tracePt t="210881" x="6456363" y="869950"/>
          <p14:tracePt t="210886" x="6456363" y="862013"/>
          <p14:tracePt t="210897" x="6456363" y="854075"/>
          <p14:tracePt t="210906" x="6456363" y="846138"/>
          <p14:tracePt t="210913" x="6456363" y="838200"/>
          <p14:tracePt t="210917" x="6448425" y="830263"/>
          <p14:tracePt t="210927" x="6448425" y="822325"/>
          <p14:tracePt t="210934" x="6448425" y="814388"/>
          <p14:tracePt t="210959" x="6448425" y="808038"/>
          <p14:tracePt t="210960" x="6440488" y="808038"/>
          <p14:tracePt t="210972" x="6440488" y="800100"/>
          <p14:tracePt t="210976" x="6440488" y="792163"/>
          <p14:tracePt t="210977" x="6432550" y="792163"/>
          <p14:tracePt t="210982" x="6432550" y="784225"/>
          <p14:tracePt t="210986" x="6432550" y="776288"/>
          <p14:tracePt t="210992" x="6424613" y="776288"/>
          <p14:tracePt t="210993" x="6424613" y="768350"/>
          <p14:tracePt t="210997" x="6424613" y="760413"/>
          <p14:tracePt t="211003" x="6416675" y="752475"/>
          <p14:tracePt t="211004" x="6416675" y="744538"/>
          <p14:tracePt t="211008" x="6416675" y="736600"/>
          <p14:tracePt t="211011" x="6408738" y="728663"/>
          <p14:tracePt t="211012" x="6408738" y="720725"/>
          <p14:tracePt t="211016" x="6400800" y="720725"/>
          <p14:tracePt t="211016" x="6400800" y="712788"/>
          <p14:tracePt t="211020" x="6400800" y="704850"/>
          <p14:tracePt t="211024" x="6400800" y="696913"/>
          <p14:tracePt t="211025" x="6394450" y="696913"/>
          <p14:tracePt t="211026" x="6394450" y="688975"/>
          <p14:tracePt t="211030" x="6386513" y="682625"/>
          <p14:tracePt t="211034" x="6386513" y="674688"/>
          <p14:tracePt t="211037" x="6386513" y="666750"/>
          <p14:tracePt t="211044" x="6386513" y="658813"/>
          <p14:tracePt t="211047" x="6378575" y="658813"/>
          <p14:tracePt t="211051" x="6378575" y="650875"/>
          <p14:tracePt t="211057" x="6378575" y="642938"/>
          <p14:tracePt t="211060" x="6378575" y="635000"/>
          <p14:tracePt t="211060" x="6370638" y="635000"/>
          <p14:tracePt t="211063" x="6370638" y="627063"/>
          <p14:tracePt t="211068" x="6370638" y="619125"/>
          <p14:tracePt t="211076" x="6370638" y="611188"/>
          <p14:tracePt t="211077" x="6362700" y="611188"/>
          <p14:tracePt t="211083" x="6362700" y="603250"/>
          <p14:tracePt t="211086" x="6362700" y="595313"/>
          <p14:tracePt t="211090" x="6362700" y="587375"/>
          <p14:tracePt t="211093" x="6362700" y="579438"/>
          <p14:tracePt t="211096" x="6362700" y="571500"/>
          <p14:tracePt t="211099" x="6362700" y="563563"/>
          <p14:tracePt t="211100" x="6354763" y="563563"/>
          <p14:tracePt t="211106" x="6354763" y="557213"/>
          <p14:tracePt t="211108" x="6354763" y="549275"/>
          <p14:tracePt t="211112" x="6354763" y="541338"/>
          <p14:tracePt t="211113" x="6346825" y="541338"/>
          <p14:tracePt t="211115" x="6346825" y="533400"/>
          <p14:tracePt t="211116" x="6346825" y="525463"/>
          <p14:tracePt t="211121" x="6346825" y="517525"/>
          <p14:tracePt t="211124" x="6346825" y="509588"/>
          <p14:tracePt t="211129" x="6346825" y="501650"/>
          <p14:tracePt t="211130" x="6338888" y="501650"/>
          <p14:tracePt t="211130" x="6338888" y="493713"/>
          <p14:tracePt t="211135" x="6338888" y="485775"/>
          <p14:tracePt t="211138" x="6338888" y="477838"/>
          <p14:tracePt t="211141" x="6338888" y="469900"/>
          <p14:tracePt t="211145" x="6338888" y="461963"/>
          <p14:tracePt t="211146" x="6330950" y="461963"/>
          <p14:tracePt t="211146" x="6330950" y="454025"/>
          <p14:tracePt t="211150" x="6330950" y="446088"/>
          <p14:tracePt t="211152" x="6330950" y="438150"/>
          <p14:tracePt t="211155" x="6330950" y="431800"/>
          <p14:tracePt t="211158" x="6330950" y="423863"/>
          <p14:tracePt t="211163" x="6330950" y="415925"/>
          <p14:tracePt t="211168" x="6330950" y="407988"/>
          <p14:tracePt t="211170" x="6323013" y="400050"/>
          <p14:tracePt t="211174" x="6323013" y="392113"/>
          <p14:tracePt t="211176" x="6323013" y="384175"/>
          <p14:tracePt t="211180" x="6323013" y="376238"/>
          <p14:tracePt t="211184" x="6323013" y="368300"/>
          <p14:tracePt t="211188" x="6323013" y="360363"/>
          <p14:tracePt t="211192" x="6323013" y="352425"/>
          <p14:tracePt t="211196" x="6323013" y="344488"/>
          <p14:tracePt t="211200" x="6323013" y="336550"/>
          <p14:tracePt t="211203" x="6323013" y="328613"/>
          <p14:tracePt t="211207" x="6315075" y="320675"/>
          <p14:tracePt t="211209" x="6315075" y="312738"/>
          <p14:tracePt t="211213" x="6315075" y="306388"/>
          <p14:tracePt t="211216" x="6315075" y="298450"/>
          <p14:tracePt t="211218" x="6315075" y="290513"/>
          <p14:tracePt t="211224" x="6315075" y="282575"/>
          <p14:tracePt t="211227" x="6315075" y="274638"/>
          <p14:tracePt t="211232" x="6315075" y="266700"/>
          <p14:tracePt t="211233" x="6315075" y="258763"/>
          <p14:tracePt t="211238" x="6315075" y="250825"/>
          <p14:tracePt t="211241" x="6315075" y="242888"/>
          <p14:tracePt t="211246" x="6315075" y="234950"/>
          <p14:tracePt t="211249" x="6315075" y="227013"/>
          <p14:tracePt t="211254" x="6315075" y="219075"/>
          <p14:tracePt t="211254" x="6307138" y="219075"/>
          <p14:tracePt t="211257" x="6307138" y="211138"/>
          <p14:tracePt t="211259" x="6307138" y="203200"/>
          <p14:tracePt t="211263" x="6307138" y="195263"/>
          <p14:tracePt t="211266" x="6307138" y="187325"/>
          <p14:tracePt t="211271" x="6307138" y="180975"/>
          <p14:tracePt t="211275" x="6307138" y="173038"/>
          <p14:tracePt t="211280" x="6299200" y="173038"/>
          <p14:tracePt t="211280" x="6299200" y="165100"/>
          <p14:tracePt t="211284" x="6299200" y="157163"/>
          <p14:tracePt t="211288" x="6299200" y="149225"/>
          <p14:tracePt t="211292" x="6299200" y="141288"/>
          <p14:tracePt t="211294" x="6291263" y="141288"/>
          <p14:tracePt t="211296" x="6291263" y="133350"/>
          <p14:tracePt t="211304" x="6291263" y="125413"/>
          <p14:tracePt t="211308" x="6291263" y="117475"/>
          <p14:tracePt t="211311" x="6291263" y="109538"/>
          <p14:tracePt t="211315" x="6291263" y="101600"/>
          <p14:tracePt t="211320" x="6291263" y="93663"/>
          <p14:tracePt t="211330" x="6291263" y="85725"/>
          <p14:tracePt t="211335" x="6291263" y="77788"/>
          <p14:tracePt t="211341" x="6291263" y="69850"/>
          <p14:tracePt t="211344" x="6291263" y="61913"/>
          <p14:tracePt t="211347" x="6291263" y="55563"/>
          <p14:tracePt t="211349" x="6291263" y="47625"/>
          <p14:tracePt t="211354" x="6283325" y="47625"/>
          <p14:tracePt t="211357" x="6283325" y="39688"/>
          <p14:tracePt t="211361" x="6283325" y="31750"/>
          <p14:tracePt t="211366" x="6283325" y="23813"/>
          <p14:tracePt t="211370" x="6283325" y="15875"/>
          <p14:tracePt t="211372" x="6283325" y="7938"/>
          <p14:tracePt t="211375" x="6283325" y="0"/>
        </p14:tracePtLst>
      </p14:laserTraceLst>
    </p:ext>
  </p:extLst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標楷體"/>
        <a:cs typeface=""/>
      </a:majorFont>
      <a:minorFont>
        <a:latin typeface="Tahom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2909</TotalTime>
  <Words>232</Words>
  <Application>Microsoft Office PowerPoint</Application>
  <PresentationFormat>如螢幕大小 (4:3)</PresentationFormat>
  <Paragraphs>17</Paragraphs>
  <Slides>3</Slides>
  <Notes>3</Notes>
  <HiddenSlides>0</HiddenSlides>
  <MMClips>3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Tahoma</vt:lpstr>
      <vt:lpstr>Times New Roman</vt:lpstr>
      <vt:lpstr>Wingdings</vt:lpstr>
      <vt:lpstr>Blends</vt:lpstr>
      <vt:lpstr>11824: A Minimum Land Price</vt:lpstr>
      <vt:lpstr>PowerPoint 簡報</vt:lpstr>
      <vt:lpstr>PowerPoint 簡報</vt:lpstr>
    </vt:vector>
  </TitlesOfParts>
  <Company>nsysu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3 Greedy methods</dc:title>
  <dc:creator>cby</dc:creator>
  <cp:lastModifiedBy>M103040027</cp:lastModifiedBy>
  <cp:revision>354</cp:revision>
  <dcterms:created xsi:type="dcterms:W3CDTF">1601-01-01T00:00:00Z</dcterms:created>
  <dcterms:modified xsi:type="dcterms:W3CDTF">2023-03-23T03:52:53Z</dcterms:modified>
</cp:coreProperties>
</file>