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sldIdLst>
    <p:sldId id="307" r:id="rId2"/>
    <p:sldId id="309" r:id="rId3"/>
    <p:sldId id="312" r:id="rId4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107" d="100"/>
          <a:sy n="107" d="100"/>
        </p:scale>
        <p:origin x="132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496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2023/3/19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2023/3/19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2023/3/19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2023/3/19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2023/3/19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2023/3/19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2023/3/19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2023/3/19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2023/3/19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2023/3/19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2023/3/19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2023/3/19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13055: Inception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058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★☆☆☆☆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</a:rPr>
              <a:t>13055</a:t>
            </a:r>
            <a:r>
              <a:rPr lang="zh-TW" altLang="en-US" sz="2400" dirty="0">
                <a:latin typeface="Times New Roman" panose="02020603050405020304" pitchFamily="18" charset="0"/>
              </a:rPr>
              <a:t>: </a:t>
            </a:r>
            <a:r>
              <a:rPr lang="en-US" altLang="zh-TW" sz="2400" dirty="0">
                <a:latin typeface="Times New Roman" panose="02020603050405020304" pitchFamily="18" charset="0"/>
              </a:rPr>
              <a:t>Inception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陳冠廷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23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23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主角需根據給定的三種行動在夢中穿梭：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	Sleep XXX: </a:t>
            </a:r>
            <a:r>
              <a:rPr lang="zh-TW" altLang="en-US" sz="2400" dirty="0">
                <a:latin typeface="Times New Roman" panose="02020603050405020304" pitchFamily="18" charset="0"/>
              </a:rPr>
              <a:t>名叫 </a:t>
            </a:r>
            <a:r>
              <a:rPr lang="en-US" altLang="zh-TW" sz="2400" dirty="0">
                <a:latin typeface="Times New Roman" panose="02020603050405020304" pitchFamily="18" charset="0"/>
              </a:rPr>
              <a:t>XXX </a:t>
            </a:r>
            <a:r>
              <a:rPr lang="zh-TW" altLang="en-US" sz="2400" dirty="0">
                <a:latin typeface="Times New Roman" panose="02020603050405020304" pitchFamily="18" charset="0"/>
              </a:rPr>
              <a:t>的人要睡了，主要移動到</a:t>
            </a:r>
            <a:r>
              <a:rPr lang="en-US" altLang="zh-TW" sz="2400" dirty="0">
                <a:latin typeface="Times New Roman" panose="02020603050405020304" pitchFamily="18" charset="0"/>
              </a:rPr>
              <a:t> XXX 			</a:t>
            </a:r>
            <a:r>
              <a:rPr lang="zh-TW" altLang="en-US" sz="2400" dirty="0">
                <a:latin typeface="Times New Roman" panose="02020603050405020304" pitchFamily="18" charset="0"/>
              </a:rPr>
              <a:t>的夢裡。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	Kick: </a:t>
            </a:r>
            <a:r>
              <a:rPr lang="zh-TW" altLang="en-US" sz="2400" dirty="0">
                <a:latin typeface="Times New Roman" panose="02020603050405020304" pitchFamily="18" charset="0"/>
              </a:rPr>
              <a:t>主角待的夢的主人要醒了，主角要被踢回到原本</a:t>
            </a:r>
            <a:r>
              <a:rPr lang="en-US" altLang="zh-TW" sz="2400" dirty="0">
                <a:latin typeface="Times New Roman" panose="02020603050405020304" pitchFamily="18" charset="0"/>
              </a:rPr>
              <a:t>		</a:t>
            </a:r>
            <a:r>
              <a:rPr lang="zh-TW" altLang="en-US" sz="2400" dirty="0">
                <a:latin typeface="Times New Roman" panose="02020603050405020304" pitchFamily="18" charset="0"/>
              </a:rPr>
              <a:t>的夢中。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	Test: </a:t>
            </a:r>
            <a:r>
              <a:rPr lang="zh-TW" altLang="en-US" sz="2400" dirty="0">
                <a:latin typeface="Times New Roman" panose="02020603050405020304" pitchFamily="18" charset="0"/>
              </a:rPr>
              <a:t>主角想知道他現在在誰夢裡，也是題目需要回傳</a:t>
            </a:r>
            <a:r>
              <a:rPr lang="en-US" altLang="zh-TW" sz="2400" dirty="0">
                <a:latin typeface="Times New Roman" panose="02020603050405020304" pitchFamily="18" charset="0"/>
              </a:rPr>
              <a:t>		</a:t>
            </a:r>
            <a:r>
              <a:rPr lang="zh-TW" altLang="en-US" sz="2400" dirty="0">
                <a:latin typeface="Times New Roman" panose="02020603050405020304" pitchFamily="18" charset="0"/>
              </a:rPr>
              <a:t>的答案。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3058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en-US" altLang="zh-TW" sz="2400" dirty="0">
                <a:latin typeface="Times New Roman" panose="02020603050405020304" pitchFamily="18" charset="0"/>
              </a:rPr>
              <a:t>20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		Sleep Dom		Kick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		Sleep </a:t>
            </a:r>
            <a:r>
              <a:rPr lang="en-US" altLang="zh-TW" sz="2400" dirty="0" err="1">
                <a:latin typeface="Times New Roman" panose="02020603050405020304" pitchFamily="18" charset="0"/>
              </a:rPr>
              <a:t>Sakin</a:t>
            </a:r>
            <a:r>
              <a:rPr lang="en-US" altLang="zh-TW" sz="2400" dirty="0">
                <a:latin typeface="Times New Roman" panose="02020603050405020304" pitchFamily="18" charset="0"/>
              </a:rPr>
              <a:t>		Test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		Test			Kick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		Sleep Asif		Test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		Sleep </a:t>
            </a:r>
            <a:r>
              <a:rPr lang="en-US" altLang="zh-TW" sz="2400" dirty="0" err="1">
                <a:latin typeface="Times New Roman" panose="02020603050405020304" pitchFamily="18" charset="0"/>
              </a:rPr>
              <a:t>Mushfiq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		Test	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		Kick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		Test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		Sleep </a:t>
            </a:r>
            <a:r>
              <a:rPr lang="en-US" altLang="zh-TW" sz="2400" dirty="0" err="1">
                <a:latin typeface="Times New Roman" panose="02020603050405020304" pitchFamily="18" charset="0"/>
              </a:rPr>
              <a:t>Shafi</a:t>
            </a:r>
            <a:r>
              <a:rPr lang="en-US" altLang="zh-TW" sz="2400" dirty="0">
                <a:latin typeface="Times New Roman" panose="02020603050405020304" pitchFamily="18" charset="0"/>
              </a:rPr>
              <a:t>		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		Test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		Kick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		Test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		Kick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		Test 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		Kick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		Test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92EA4B57-1FCC-677C-3B10-B5AD308793C2}"/>
              </a:ext>
            </a:extLst>
          </p:cNvPr>
          <p:cNvSpPr txBox="1"/>
          <p:nvPr/>
        </p:nvSpPr>
        <p:spPr>
          <a:xfrm>
            <a:off x="5785089" y="2892405"/>
            <a:ext cx="23267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>
                <a:solidFill>
                  <a:srgbClr val="0070C0"/>
                </a:solidFill>
                <a:latin typeface="Times New Roman" panose="02020603050405020304" pitchFamily="18" charset="0"/>
                <a:ea typeface="+mn-ea"/>
              </a:rPr>
              <a:t>Sakin</a:t>
            </a:r>
            <a:endParaRPr lang="en-US" altLang="zh-TW" dirty="0">
              <a:solidFill>
                <a:srgbClr val="0070C0"/>
              </a:solidFill>
              <a:latin typeface="Times New Roman" panose="02020603050405020304" pitchFamily="18" charset="0"/>
              <a:ea typeface="+mn-ea"/>
            </a:endParaRPr>
          </a:p>
          <a:p>
            <a:r>
              <a:rPr lang="en-US" altLang="zh-TW" dirty="0" err="1">
                <a:solidFill>
                  <a:srgbClr val="0070C0"/>
                </a:solidFill>
                <a:latin typeface="Times New Roman" panose="02020603050405020304" pitchFamily="18" charset="0"/>
                <a:ea typeface="+mn-ea"/>
              </a:rPr>
              <a:t>Mushfiq</a:t>
            </a:r>
            <a:endParaRPr lang="en-US" altLang="zh-TW" dirty="0">
              <a:solidFill>
                <a:srgbClr val="0070C0"/>
              </a:solidFill>
              <a:latin typeface="Times New Roman" panose="02020603050405020304" pitchFamily="18" charset="0"/>
              <a:ea typeface="+mn-ea"/>
            </a:endParaRPr>
          </a:p>
          <a:p>
            <a:r>
              <a:rPr lang="en-US" altLang="zh-TW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</a:rPr>
              <a:t>Asif</a:t>
            </a:r>
          </a:p>
          <a:p>
            <a:r>
              <a:rPr lang="en-US" altLang="zh-TW" dirty="0" err="1">
                <a:solidFill>
                  <a:srgbClr val="0070C0"/>
                </a:solidFill>
                <a:latin typeface="Times New Roman" panose="02020603050405020304" pitchFamily="18" charset="0"/>
                <a:ea typeface="+mn-ea"/>
              </a:rPr>
              <a:t>Shafi</a:t>
            </a:r>
            <a:endParaRPr lang="en-US" altLang="zh-TW" dirty="0">
              <a:solidFill>
                <a:srgbClr val="0070C0"/>
              </a:solidFill>
              <a:latin typeface="Times New Roman" panose="02020603050405020304" pitchFamily="18" charset="0"/>
              <a:ea typeface="+mn-ea"/>
            </a:endParaRPr>
          </a:p>
          <a:p>
            <a:r>
              <a:rPr lang="en-US" altLang="zh-TW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</a:rPr>
              <a:t>Asif</a:t>
            </a:r>
          </a:p>
          <a:p>
            <a:r>
              <a:rPr lang="en-US" altLang="zh-TW" dirty="0" err="1">
                <a:solidFill>
                  <a:srgbClr val="0070C0"/>
                </a:solidFill>
                <a:latin typeface="Times New Roman" panose="02020603050405020304" pitchFamily="18" charset="0"/>
                <a:ea typeface="+mn-ea"/>
              </a:rPr>
              <a:t>Sakin</a:t>
            </a:r>
            <a:endParaRPr lang="en-US" altLang="zh-TW" dirty="0">
              <a:solidFill>
                <a:srgbClr val="0070C0"/>
              </a:solidFill>
              <a:latin typeface="Times New Roman" panose="02020603050405020304" pitchFamily="18" charset="0"/>
              <a:ea typeface="+mn-ea"/>
            </a:endParaRPr>
          </a:p>
          <a:p>
            <a:r>
              <a:rPr lang="en-US" altLang="zh-TW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</a:rPr>
              <a:t>Dom</a:t>
            </a:r>
          </a:p>
          <a:p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</a:rPr>
              <a:t>Not in a dream</a:t>
            </a:r>
          </a:p>
          <a:p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</a:rPr>
              <a:t>Not in a dream</a:t>
            </a:r>
            <a:endParaRPr lang="zh-TW" altLang="en-US" dirty="0">
              <a:solidFill>
                <a:srgbClr val="FF0000"/>
              </a:solidFill>
              <a:latin typeface="Times New Roman" panose="02020603050405020304" pitchFamily="18" charset="0"/>
              <a:ea typeface="+mn-ea"/>
            </a:endParaRPr>
          </a:p>
        </p:txBody>
      </p:sp>
      <p:sp>
        <p:nvSpPr>
          <p:cNvPr id="4" name="箭號: 向右 3">
            <a:extLst>
              <a:ext uri="{FF2B5EF4-FFF2-40B4-BE49-F238E27FC236}">
                <a16:creationId xmlns:a16="http://schemas.microsoft.com/office/drawing/2014/main" id="{9735B124-94BB-02FF-DA9A-FEE7C1D6ECDD}"/>
              </a:ext>
            </a:extLst>
          </p:cNvPr>
          <p:cNvSpPr/>
          <p:nvPr/>
        </p:nvSpPr>
        <p:spPr bwMode="auto">
          <a:xfrm>
            <a:off x="4283968" y="4221088"/>
            <a:ext cx="1235360" cy="54075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6" name="接點: 肘形 5">
            <a:extLst>
              <a:ext uri="{FF2B5EF4-FFF2-40B4-BE49-F238E27FC236}">
                <a16:creationId xmlns:a16="http://schemas.microsoft.com/office/drawing/2014/main" id="{EB9E01B6-93EF-00CB-A41B-706F4C0F6BA0}"/>
              </a:ext>
            </a:extLst>
          </p:cNvPr>
          <p:cNvCxnSpPr>
            <a:cxnSpLocks/>
          </p:cNvCxnSpPr>
          <p:nvPr/>
        </p:nvCxnSpPr>
        <p:spPr bwMode="auto">
          <a:xfrm>
            <a:off x="3083044" y="1916832"/>
            <a:ext cx="2702045" cy="1224136"/>
          </a:xfrm>
          <a:prstGeom prst="bentConnector3">
            <a:avLst>
              <a:gd name="adj1" fmla="val 61944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7" name="接點: 肘形 6">
            <a:extLst>
              <a:ext uri="{FF2B5EF4-FFF2-40B4-BE49-F238E27FC236}">
                <a16:creationId xmlns:a16="http://schemas.microsoft.com/office/drawing/2014/main" id="{590E7267-9C9E-6200-F44E-6598CBF0BE7A}"/>
              </a:ext>
            </a:extLst>
          </p:cNvPr>
          <p:cNvCxnSpPr>
            <a:cxnSpLocks/>
          </p:cNvCxnSpPr>
          <p:nvPr/>
        </p:nvCxnSpPr>
        <p:spPr bwMode="auto">
          <a:xfrm>
            <a:off x="3083044" y="2846731"/>
            <a:ext cx="2702045" cy="650531"/>
          </a:xfrm>
          <a:prstGeom prst="bentConnector3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在夢中移動並被踢出時會回到前一個夢中，此概念同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stack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，因此用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stack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進行儲存。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Sleep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為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push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Kick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為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pop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Test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則回傳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top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的元素。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b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b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Sleep Dom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Sleep </a:t>
            </a:r>
            <a:r>
              <a:rPr lang="en-US" altLang="zh-TW" sz="2400" dirty="0" err="1">
                <a:latin typeface="Times New Roman" panose="02020603050405020304" pitchFamily="18" charset="0"/>
              </a:rPr>
              <a:t>Sakin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Test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Sleep Asif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Sleep </a:t>
            </a:r>
            <a:r>
              <a:rPr lang="en-US" altLang="zh-TW" sz="2400" dirty="0" err="1">
                <a:latin typeface="Times New Roman" panose="02020603050405020304" pitchFamily="18" charset="0"/>
              </a:rPr>
              <a:t>Mushfiq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Test	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Kick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Test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b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zh-TW" altLang="en-US" sz="2400" dirty="0">
                <a:latin typeface="Times New Roman" panose="02020603050405020304" pitchFamily="18" charset="0"/>
              </a:rPr>
              <a:t>　</a:t>
            </a:r>
            <a:endParaRPr lang="zh-TW" altLang="en-US" sz="2400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5" name="表格 6">
            <a:extLst>
              <a:ext uri="{FF2B5EF4-FFF2-40B4-BE49-F238E27FC236}">
                <a16:creationId xmlns:a16="http://schemas.microsoft.com/office/drawing/2014/main" id="{A00FAC56-6263-78BB-C294-FEA0B39B6C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039089"/>
              </p:ext>
            </p:extLst>
          </p:nvPr>
        </p:nvGraphicFramePr>
        <p:xfrm>
          <a:off x="3119900" y="2636912"/>
          <a:ext cx="5566900" cy="3671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380">
                  <a:extLst>
                    <a:ext uri="{9D8B030D-6E8A-4147-A177-3AD203B41FA5}">
                      <a16:colId xmlns:a16="http://schemas.microsoft.com/office/drawing/2014/main" val="1927345709"/>
                    </a:ext>
                  </a:extLst>
                </a:gridCol>
                <a:gridCol w="1113380">
                  <a:extLst>
                    <a:ext uri="{9D8B030D-6E8A-4147-A177-3AD203B41FA5}">
                      <a16:colId xmlns:a16="http://schemas.microsoft.com/office/drawing/2014/main" val="3026589576"/>
                    </a:ext>
                  </a:extLst>
                </a:gridCol>
                <a:gridCol w="1113380">
                  <a:extLst>
                    <a:ext uri="{9D8B030D-6E8A-4147-A177-3AD203B41FA5}">
                      <a16:colId xmlns:a16="http://schemas.microsoft.com/office/drawing/2014/main" val="4081198520"/>
                    </a:ext>
                  </a:extLst>
                </a:gridCol>
                <a:gridCol w="1113380">
                  <a:extLst>
                    <a:ext uri="{9D8B030D-6E8A-4147-A177-3AD203B41FA5}">
                      <a16:colId xmlns:a16="http://schemas.microsoft.com/office/drawing/2014/main" val="3822079854"/>
                    </a:ext>
                  </a:extLst>
                </a:gridCol>
                <a:gridCol w="1113380">
                  <a:extLst>
                    <a:ext uri="{9D8B030D-6E8A-4147-A177-3AD203B41FA5}">
                      <a16:colId xmlns:a16="http://schemas.microsoft.com/office/drawing/2014/main" val="4280688663"/>
                    </a:ext>
                  </a:extLst>
                </a:gridCol>
              </a:tblGrid>
              <a:tr h="73436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33297506"/>
                  </a:ext>
                </a:extLst>
              </a:tr>
              <a:tr h="734363">
                <a:tc>
                  <a:txBody>
                    <a:bodyPr/>
                    <a:lstStyle/>
                    <a:p>
                      <a:pPr algn="ctr"/>
                      <a:endParaRPr lang="zh-TW" alt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Mushfiq</a:t>
                      </a:r>
                      <a:endParaRPr lang="zh-TW" alt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38489143"/>
                  </a:ext>
                </a:extLst>
              </a:tr>
              <a:tr h="734363">
                <a:tc>
                  <a:txBody>
                    <a:bodyPr/>
                    <a:lstStyle/>
                    <a:p>
                      <a:pPr algn="ctr"/>
                      <a:endParaRPr lang="zh-TW" alt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Asif</a:t>
                      </a:r>
                      <a:endParaRPr lang="zh-TW" alt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Asif</a:t>
                      </a:r>
                      <a:endParaRPr lang="zh-TW" alt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Asif</a:t>
                      </a:r>
                      <a:endParaRPr lang="zh-TW" alt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73756059"/>
                  </a:ext>
                </a:extLst>
              </a:tr>
              <a:tr h="734363">
                <a:tc>
                  <a:txBody>
                    <a:bodyPr/>
                    <a:lstStyle/>
                    <a:p>
                      <a:pPr algn="ctr"/>
                      <a:endParaRPr lang="zh-TW" alt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Sakin</a:t>
                      </a:r>
                      <a:endParaRPr lang="zh-TW" alt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Sakin</a:t>
                      </a:r>
                      <a:endParaRPr lang="zh-TW" alt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Sakin</a:t>
                      </a:r>
                      <a:endParaRPr lang="zh-TW" alt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Sakin</a:t>
                      </a:r>
                      <a:endParaRPr lang="zh-TW" alt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24699547"/>
                  </a:ext>
                </a:extLst>
              </a:tr>
              <a:tr h="73436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Dom</a:t>
                      </a:r>
                      <a:endParaRPr lang="zh-TW" alt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Dom</a:t>
                      </a:r>
                      <a:endParaRPr lang="zh-TW" alt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Dom</a:t>
                      </a:r>
                      <a:endParaRPr lang="zh-TW" alt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Dom</a:t>
                      </a:r>
                      <a:endParaRPr lang="zh-TW" alt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Dom</a:t>
                      </a:r>
                      <a:endParaRPr lang="zh-TW" alt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4697906"/>
                  </a:ext>
                </a:extLst>
              </a:tr>
            </a:tbl>
          </a:graphicData>
        </a:graphic>
      </p:graphicFrame>
      <p:cxnSp>
        <p:nvCxnSpPr>
          <p:cNvPr id="9" name="接點: 肘形 8">
            <a:extLst>
              <a:ext uri="{FF2B5EF4-FFF2-40B4-BE49-F238E27FC236}">
                <a16:creationId xmlns:a16="http://schemas.microsoft.com/office/drawing/2014/main" id="{F7C417D6-28A3-5ECA-3C74-6BF460651DBE}"/>
              </a:ext>
            </a:extLst>
          </p:cNvPr>
          <p:cNvCxnSpPr>
            <a:cxnSpLocks/>
          </p:cNvCxnSpPr>
          <p:nvPr/>
        </p:nvCxnSpPr>
        <p:spPr bwMode="auto">
          <a:xfrm>
            <a:off x="1547664" y="3284984"/>
            <a:ext cx="2880320" cy="194421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triangle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cxnSp>
      <p:cxnSp>
        <p:nvCxnSpPr>
          <p:cNvPr id="13" name="接點: 肘形 12">
            <a:extLst>
              <a:ext uri="{FF2B5EF4-FFF2-40B4-BE49-F238E27FC236}">
                <a16:creationId xmlns:a16="http://schemas.microsoft.com/office/drawing/2014/main" id="{C1656B49-E071-E595-2374-2FA40FF3134F}"/>
              </a:ext>
            </a:extLst>
          </p:cNvPr>
          <p:cNvCxnSpPr>
            <a:cxnSpLocks/>
          </p:cNvCxnSpPr>
          <p:nvPr/>
        </p:nvCxnSpPr>
        <p:spPr bwMode="auto">
          <a:xfrm flipV="1">
            <a:off x="1547664" y="3761003"/>
            <a:ext cx="4968552" cy="50405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triangle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cxnSp>
      <p:cxnSp>
        <p:nvCxnSpPr>
          <p:cNvPr id="21" name="接點: 肘形 20">
            <a:extLst>
              <a:ext uri="{FF2B5EF4-FFF2-40B4-BE49-F238E27FC236}">
                <a16:creationId xmlns:a16="http://schemas.microsoft.com/office/drawing/2014/main" id="{6985F7BD-ADFA-7AB8-2107-2341A45914F2}"/>
              </a:ext>
            </a:extLst>
          </p:cNvPr>
          <p:cNvCxnSpPr>
            <a:cxnSpLocks/>
          </p:cNvCxnSpPr>
          <p:nvPr/>
        </p:nvCxnSpPr>
        <p:spPr bwMode="auto">
          <a:xfrm flipV="1">
            <a:off x="1547664" y="4653136"/>
            <a:ext cx="6624736" cy="288032"/>
          </a:xfrm>
          <a:prstGeom prst="bentConnector3">
            <a:avLst>
              <a:gd name="adj1" fmla="val 100069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triangle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2881148867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2930</TotalTime>
  <Words>323</Words>
  <Application>Microsoft Office PowerPoint</Application>
  <PresentationFormat>如螢幕大小 (4:3)</PresentationFormat>
  <Paragraphs>43</Paragraphs>
  <Slides>3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7" baseType="lpstr">
      <vt:lpstr>Tahoma</vt:lpstr>
      <vt:lpstr>Times New Roman</vt:lpstr>
      <vt:lpstr>Wingdings</vt:lpstr>
      <vt:lpstr>Blends</vt:lpstr>
      <vt:lpstr>13055: Inception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M103040027</cp:lastModifiedBy>
  <cp:revision>353</cp:revision>
  <dcterms:created xsi:type="dcterms:W3CDTF">1601-01-01T00:00:00Z</dcterms:created>
  <dcterms:modified xsi:type="dcterms:W3CDTF">2023-03-18T19:59:50Z</dcterms:modified>
</cp:coreProperties>
</file>