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29" autoAdjust="0"/>
    <p:restoredTop sz="92138" autoAdjust="0"/>
  </p:normalViewPr>
  <p:slideViewPr>
    <p:cSldViewPr>
      <p:cViewPr varScale="1">
        <p:scale>
          <a:sx n="67" d="100"/>
          <a:sy n="67" d="100"/>
        </p:scale>
        <p:origin x="9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58AE527-052E-6F83-0668-1B2CDFC41B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7E18C91-567D-1799-2949-AD7E6FB899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B90EE0B-10B3-18B3-BE58-ECC5FB34E6A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53CD9B0-BF00-2302-F795-17E8536E55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D1F6FA6-EA44-09E7-FEA3-2D63508569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F4000CB-63BA-5C7C-BD3C-C9B535A87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FADC7-6907-425D-BCD8-AF2020564CD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DF648AE-CF1F-01E5-74F7-64B6CB84B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560097D-5040-4623-9FB0-52507B334C8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04D2081-98F2-DECE-808D-039A0DFD32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54F396F-6BD6-16B7-45E0-0BEA455069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8B8719-A663-B0D5-572F-CCC586BDF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C103DC8-8D39-44D9-A850-002CA1C00B54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32B5302-431D-3CDD-AED7-A6E3D7FE75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B3841C-1CB4-06EA-EBE5-0C9987CA5B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28A80C1-BE51-4263-2F39-7FFEBBE6EE1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D4A9607-EB9B-4DAA-BF72-9FA564292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CEA7532B-5D6E-78CA-0480-A39D505EB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FDDACAB-6009-F815-F843-DBBBEBE87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1CA149AC-1055-841D-59B4-59A178EDE7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F04648-DDF0-8789-569D-75FE118C8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0F5EC6-AC0E-8A31-4873-90D3C62E5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9701F1D-D300-3263-7755-4D7A97BA0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C5471A9B-43C1-E0C6-4316-3C40A41EB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BF9E0E7C-1363-58FC-48F6-1231031F8D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2DF374F-822A-0876-BEEA-CBB11A6EB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3A08F-7FBF-4A89-B7EE-EDC76F9954AA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F3209D87-B1B1-C23F-FD28-E255C70D7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DD9FBFB-CF56-73DC-208F-84B342425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F57FD-4918-485D-A669-1CB62B79071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0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F669D94-4892-DF29-9883-67E08915B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7A59-432B-436D-94EC-2F89DAF7C5C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023894D-5487-FE04-F00A-5594C9E28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6B691C0-C453-B697-4DAD-4492DEBBB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AF478-69D3-4ADA-BC73-1F689A4324D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97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0F2B73E-32D7-A04E-24F6-8CE9A8A9BC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0401-5C3E-4B85-AD20-1AF3CA2F09A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B82887-4147-2A81-8625-39F0C1678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AEAAF4F-9DA3-C481-8AA4-A30D66D55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2E68B-9DA7-4FD6-8EFA-12198F7FA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931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5FCC9B2-2A1C-0F44-17D6-E855EEC10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1C51-06BF-465B-BBE0-EC693B65FA1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FB11A1-341D-6003-0E9F-9DAB1D143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089420A-824E-77B5-9532-8D6D45D3E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84AF2-63A4-4388-85DA-16CD17820D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38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8094D9F-4C12-8346-AC78-C2095ED32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97D41-A301-4F6E-B2C9-FE2CCA46B4BB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3CB77A0-936C-3A54-F659-042807E4B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A32F46F-AD19-C928-952C-7BDA25461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95C9D-59BA-41AD-98F2-C6ECFDC187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88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E0C8045-020D-DB79-8F2A-5E196D3F0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8261-3905-445F-B270-593F95F25B13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016EF4D-B894-DFC7-621B-4CC1BC329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AEAD68D-89F8-F77D-B295-72439B2C0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47ED7-65A3-438C-92D3-2AAC1E02087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421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41AEF2F-3461-9BA1-D66D-2AE52DC8B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139F6-E57D-4022-8981-80A62D43E7B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E0442E0-9973-14FD-BF54-CFDE400F9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41A06C2-19EE-5EFF-C7F5-079BE1143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C6C45-8219-43D0-B53E-27E33AD5DF1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476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5013B01-166B-B5F9-7E05-9B2F42793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FB6E-F01F-4484-BECD-97E8FB5CEEC1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6347F20-3B97-2A73-BC3D-EA4F39C14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6325D4-4F96-2FCF-0348-13E8AFCB6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A769E-D5BA-4C9B-8D67-2FE9C96250C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38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7F545D9-59F9-4574-54DA-E85241B3FA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BDBC7-2B7A-431E-BB29-D9654A117E6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A8AEC20-84DF-69C9-5604-1FF5B516F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AAF4C89-7A74-217B-9E62-5C85E42A8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3F5BA-93F3-4744-90BB-2B7B13D9C68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73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A783710-F94E-FFDF-3DBA-B05DF5B52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245A-DDB6-47B9-9CB7-86B5D97784C6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C6F006F-7932-D853-2107-C917FF0B1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0CBA50-2207-8CDE-7F01-F41DAD979B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CC134-2BDD-4EA1-9CA4-20E4C5C00B7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99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A46D3B-363A-25EA-EF89-FFF6393DEE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DDD3D-0B94-4BDE-B4A9-8CF91A8302EF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6C1576-D97B-DDC4-E0E7-4EA96E937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A1EC242-EAD1-58A5-6EDC-08E789CB1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4A64-C021-46A1-81DD-D264DD573B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737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9568BCA-0A03-CA2E-4F7D-02C2126AA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CE0AC99B-87C7-CBC0-D476-F68BAFB95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15D766C-5719-60FF-D08C-1E294BB816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6683B4F-E718-489C-AC70-27FC373E20D5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06B8F2B-0367-BE9C-805F-B48A32B355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9ED5AFF7-AC81-1379-8ACC-3379F94FA4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9A86968D-BBB8-403A-9062-5BB34A093C2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5E6A5B56-09EA-453F-7271-09309CC0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35931C-3B5B-4D9F-84DC-96B730A24A7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974025F-7625-0228-3EC9-201C0ADD7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160: Factors and Factorials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3FAB254-FB39-8E5B-637D-CC3199E6C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1447800"/>
            <a:ext cx="8079433" cy="53340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160: Factors and Factorials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朱宥諺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(2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&lt;=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&lt;=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100)</a:t>
            </a:r>
            <a:r>
              <a:rPr lang="zh-TW" altLang="en-US" sz="2400" dirty="0">
                <a:latin typeface="Times New Roman" panose="02020603050405020304" pitchFamily="18" charset="0"/>
              </a:rPr>
              <a:t>，找出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的質因數分解，並列出一數列代表每個質數的個數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第一個數代表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內有幾個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、第二個數代表有幾個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、第三個數代表有幾個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，依此類推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輸出有格式要求，先輸出</a:t>
            </a:r>
            <a:r>
              <a:rPr lang="en-US" altLang="zh-TW" sz="2400" dirty="0">
                <a:latin typeface="Times New Roman" panose="02020603050405020304" pitchFamily="18" charset="0"/>
              </a:rPr>
              <a:t>n(</a:t>
            </a:r>
            <a:r>
              <a:rPr lang="zh-TW" altLang="en-US" sz="2400" dirty="0">
                <a:latin typeface="Times New Roman" panose="02020603050405020304" pitchFamily="18" charset="0"/>
              </a:rPr>
              <a:t>含空白共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格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以及</a:t>
            </a:r>
            <a:r>
              <a:rPr lang="en-US" altLang="zh-TW" sz="2400" dirty="0">
                <a:latin typeface="Times New Roman" panose="02020603050405020304" pitchFamily="18" charset="0"/>
              </a:rPr>
              <a:t>“!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=”(</a:t>
            </a:r>
            <a:r>
              <a:rPr lang="zh-TW" altLang="en-US" sz="2400" dirty="0">
                <a:latin typeface="Times New Roman" panose="02020603050405020304" pitchFamily="18" charset="0"/>
              </a:rPr>
              <a:t>不含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雙引號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，接著輸出質數個數，每個數字含空白佔據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格，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每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個數字要換行，第十六個數字對齊第一個數字。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D82C61D-2F93-CE38-0712-9A9AA184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E27C1B-2A89-41FE-8AB7-744E08BB573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5C1642-7F8B-167E-16BD-AF3D54F8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53! = 49 23 12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由於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n! = (n – 1)! *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的質因數分解只需要做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的質因數分解，再跟前一步已計算過的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(n – 1)!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質因數分解做合併即可。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因為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最大就是</a:t>
            </a:r>
            <a:r>
              <a:rPr lang="en-US" altLang="zh-TW" sz="2400" dirty="0">
                <a:latin typeface="Times New Roman" panose="02020603050405020304" pitchFamily="18" charset="0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</a:rPr>
              <a:t>，可將</a:t>
            </a:r>
            <a:r>
              <a:rPr lang="en-US" altLang="zh-TW" sz="2400" dirty="0">
                <a:latin typeface="Times New Roman" panose="02020603050405020304" pitchFamily="18" charset="0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</a:rPr>
              <a:t>以內的質數直接列出並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存起來，加速程式運算。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n</a:t>
            </a:r>
            <a:r>
              <a:rPr lang="zh-TW" altLang="en-US" sz="2400" dirty="0">
                <a:latin typeface="Times New Roman" panose="02020603050405020304" pitchFamily="18" charset="0"/>
              </a:rPr>
              <a:t>若是質數，僅需在數列最後加上一個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；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若是合數，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需要更新的質數個數也都會是前面已出現的質數，都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不會有特殊情形要處理。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2583</TotalTime>
  <Words>310</Words>
  <Application>Microsoft Office PowerPoint</Application>
  <PresentationFormat>如螢幕大小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160: Factors and Factorials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M113040055</cp:lastModifiedBy>
  <cp:revision>108</cp:revision>
  <dcterms:created xsi:type="dcterms:W3CDTF">1601-01-01T00:00:00Z</dcterms:created>
  <dcterms:modified xsi:type="dcterms:W3CDTF">2023-03-18T02:23:09Z</dcterms:modified>
</cp:coreProperties>
</file>