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2" d="100"/>
          <a:sy n="72" d="100"/>
        </p:scale>
        <p:origin x="72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2023/3/28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10504: Hidden Squares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10504: Hidden Squares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解題者：</a:t>
            </a:r>
            <a:r>
              <a:rPr lang="zh-TW" altLang="en-US" sz="2400" dirty="0">
                <a:latin typeface="+mn-ea"/>
              </a:rPr>
              <a:t>陳賜哲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+mn-ea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+mn-ea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TW" altLang="en-US" sz="2400" dirty="0">
                <a:latin typeface="+mn-ea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題意：</a:t>
            </a:r>
            <a:r>
              <a:rPr lang="zh-TW" altLang="en-US" sz="2400" dirty="0">
                <a:latin typeface="+mn-ea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+mn-ea"/>
              </a:rPr>
              <a:t>，代表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zh-TW" altLang="en-US" sz="2400" dirty="0">
                <a:latin typeface="+mn-ea"/>
              </a:rPr>
              <a:t>的陣列。再給另一正整數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，代表陣列裡面有幾種英文字元。接下來會給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n*n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的陣列中英文字元的布局。最後給出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個英文字元是哪些。計算出有幾個不重複的正方形。當讀到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時，則程式結束。</a:t>
            </a:r>
            <a:endParaRPr lang="en-US" altLang="zh-TW" sz="2400" dirty="0">
              <a:latin typeface="+mn-ea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617537"/>
            <a:ext cx="8077200" cy="5622925"/>
          </a:xfrm>
        </p:spPr>
        <p:txBody>
          <a:bodyPr/>
          <a:lstStyle/>
          <a:p>
            <a:pPr algn="l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的陣列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2	-&gt;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種英文字元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AAA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陣列內容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AAA	</a:t>
            </a: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BAA	</a:t>
            </a: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A	-&gt;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第一種字元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B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第二種字元  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EX: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AA-	-AA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endParaRPr lang="en-US" altLang="zh-TW" sz="24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AA-	-AA	A-A</a:t>
            </a:r>
          </a:p>
          <a:p>
            <a:pPr marL="0" indent="0" algn="l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- -	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364FE2C-9827-8C37-69A6-E6630576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104-B157-4666-9AFC-E0BCC7B136CE}" type="slidenum">
              <a:rPr lang="zh-TW" altLang="en-US" smtClean="0"/>
              <a:pPr/>
              <a:t>3</a:t>
            </a:fld>
            <a:endParaRPr lang="en-US" altLang="zh-TW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298C1ED3-7D94-93BF-8DE8-1C4E704211F2}"/>
                  </a:ext>
                </a:extLst>
              </p:cNvPr>
              <p:cNvSpPr txBox="1"/>
              <p:nvPr/>
            </p:nvSpPr>
            <p:spPr>
              <a:xfrm>
                <a:off x="323528" y="620688"/>
                <a:ext cx="7714510" cy="5917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chemeClr val="tx2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  <a:t>解法：</a:t>
                </a:r>
                <a:r>
                  <a:rPr lang="zh-TW" altLang="en-US" sz="2400" dirty="0">
                    <a:latin typeface="+mn-ea"/>
                    <a:ea typeface="+mn-ea"/>
                    <a:sym typeface="Wingdings" panose="05000000000000000000" pitchFamily="2" charset="2"/>
                  </a:rPr>
                  <a:t>要利用陣列座標化、向量和旋轉矩陣的概念</a:t>
                </a:r>
                <a:r>
                  <a:rPr lang="zh-TW" altLang="en-US" dirty="0">
                    <a:latin typeface="+mn-ea"/>
                    <a:ea typeface="+mn-ea"/>
                    <a:sym typeface="Wingdings" panose="05000000000000000000" pitchFamily="2" charset="2"/>
                  </a:rPr>
                  <a:t>。</a:t>
                </a:r>
                <a:endParaRPr lang="en-US" altLang="zh-TW" dirty="0">
                  <a:latin typeface="+mn-ea"/>
                  <a:ea typeface="+mn-ea"/>
                  <a:sym typeface="Wingdings" panose="05000000000000000000" pitchFamily="2" charset="2"/>
                </a:endParaRPr>
              </a:p>
              <a:p>
                <a:pPr marL="342900" indent="-342900">
                  <a:buClr>
                    <a:schemeClr val="tx2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  <a:t>解法範例：</a:t>
                </a:r>
                <a:br>
                  <a:rPr lang="zh-TW" altLang="en-US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</a:br>
                <a:r>
                  <a:rPr lang="en-US" altLang="zh-TW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  <a:t>	</a:t>
                </a:r>
                <a:r>
                  <a:rPr lang="zh-TW" altLang="en-US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  <a:t> </a:t>
                </a:r>
                <a:endParaRPr lang="en-US" altLang="zh-TW" sz="2400" b="1" dirty="0">
                  <a:solidFill>
                    <a:srgbClr val="3BA943"/>
                  </a:solidFill>
                  <a:latin typeface="+mn-ea"/>
                  <a:ea typeface="+mn-ea"/>
                </a:endParaRP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b="1" dirty="0">
                    <a:solidFill>
                      <a:srgbClr val="3BA943"/>
                    </a:solidFill>
                    <a:latin typeface="+mn-ea"/>
                    <a:ea typeface="+mn-ea"/>
                    <a:cs typeface="Times New Roman" panose="02020603050405020304" pitchFamily="18" charset="0"/>
                  </a:rPr>
                  <a:t>	</a:t>
                </a:r>
                <a:r>
                  <a:rPr lang="zh-TW" altLang="en-US" b="1" dirty="0">
                    <a:solidFill>
                      <a:srgbClr val="3BA943"/>
                    </a:solidFill>
                    <a:latin typeface="+mn-ea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0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-&gt;y	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假設目標為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’A’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，找出第一個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後，</a:t>
                </a:r>
                <a:endParaRPr lang="en-US" altLang="zh-TW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x&lt;-	0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AAA		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尋找右方和右下方的子陣列中的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1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AAA		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再算出兩點的向量。帶入旋轉矩陣</a:t>
                </a:r>
                <a:endParaRPr lang="en-US" altLang="zh-TW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2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BAB		</a:t>
                </a:r>
                <a:r>
                  <a:rPr lang="zh-TW" altLang="en-US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找出其他兩點是否為</a:t>
                </a: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</a:t>
                </a: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𝑐𝑜𝑠</m:t>
                              </m:r>
                              <m:r>
                                <a:rPr lang="en-US" altLang="zh-TW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  <m:r>
                                <a:rPr lang="zh-TW" alt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  <m:r>
                                <a:rPr lang="zh-TW" alt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𝑐𝑜𝑠</m:t>
                              </m:r>
                              <m:r>
                                <a:rPr lang="zh-TW" alt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zh-TW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=90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°,</m:t>
                    </m:r>
                  </m:oMath>
                </a14:m>
                <a:endParaRPr lang="en-US" altLang="zh-TW" i="1" dirty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zh-TW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=45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dirty="0">
                    <a:solidFill>
                      <a:schemeClr val="tx1"/>
                    </a:solidFill>
                    <a:latin typeface="+mn-ea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lang="zh-TW" altLang="en-US" dirty="0">
                    <a:solidFill>
                      <a:schemeClr val="tx1"/>
                    </a:solidFill>
                    <a:latin typeface="+mn-ea"/>
                    <a:ea typeface="+mn-ea"/>
                    <a:cs typeface="Times New Roman" panose="02020603050405020304" pitchFamily="18" charset="0"/>
                  </a:rPr>
                  <a:t>這時候於要多乘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+mn-ea"/>
                            <a:ea typeface="+mn-ea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b="0" i="1">
                            <a:latin typeface="+mn-ea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zh-TW" dirty="0">
                    <a:solidFill>
                      <a:schemeClr val="tx1"/>
                    </a:solidFill>
                    <a:latin typeface="+mn-ea"/>
                    <a:ea typeface="+mn-ea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b="1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</a:t>
                </a:r>
                <a:r>
                  <a:rPr lang="zh-TW" altLang="en-US" dirty="0">
                    <a:latin typeface="+mn-ea"/>
                    <a:ea typeface="+mn-ea"/>
                    <a:cs typeface="Times New Roman" panose="02020603050405020304" pitchFamily="18" charset="0"/>
                  </a:rPr>
                  <a:t>所以正方形四點就是</a:t>
                </a:r>
                <a:endParaRPr lang="en-US" altLang="zh-TW" dirty="0">
                  <a:latin typeface="+mn-ea"/>
                  <a:ea typeface="+mn-ea"/>
                  <a:cs typeface="Times New Roman" panose="02020603050405020304" pitchFamily="18" charset="0"/>
                </a:endParaRP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b="1" dirty="0">
                    <a:solidFill>
                      <a:schemeClr val="tx1"/>
                    </a:solidFill>
                    <a:latin typeface="+mn-ea"/>
                    <a:ea typeface="+mn-ea"/>
                    <a:cs typeface="Times New Roman" panose="02020603050405020304" pitchFamily="18" charset="0"/>
                  </a:rPr>
                  <a:t>	</a:t>
                </a: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(X,Y)	,(</a:t>
                </a:r>
                <a:r>
                  <a:rPr lang="en-US" altLang="zh-TW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X+a,Y+b</a:t>
                </a: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),</a:t>
                </a:r>
              </a:p>
              <a:p>
                <a:pPr>
                  <a:buClr>
                    <a:schemeClr val="tx2"/>
                  </a:buClr>
                  <a:buSzPct val="60000"/>
                </a:pPr>
                <a:r>
                  <a:rPr lang="en-US" altLang="zh-TW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	</a:t>
                </a: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lang="en-US" altLang="zh-TW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X+a+b,Y</a:t>
                </a:r>
                <a:r>
                  <a:rPr lang="en-US" altLang="zh-TW" dirty="0" err="1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-a+b</a:t>
                </a: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),(</a:t>
                </a:r>
                <a:r>
                  <a:rPr lang="en-US" altLang="zh-TW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X+b,Y-a</a:t>
                </a: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342900" indent="-342900">
                  <a:buClr>
                    <a:schemeClr val="tx2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  <a:t>討論：</a:t>
                </a:r>
                <a:br>
                  <a:rPr lang="zh-TW" altLang="en-US" sz="2400" b="1" dirty="0">
                    <a:solidFill>
                      <a:srgbClr val="3BA943"/>
                    </a:solidFill>
                    <a:latin typeface="+mn-ea"/>
                    <a:ea typeface="+mn-ea"/>
                  </a:rPr>
                </a:br>
                <a:r>
                  <a:rPr lang="zh-TW" altLang="en-US" sz="2400" dirty="0">
                    <a:latin typeface="+mn-ea"/>
                    <a:ea typeface="+mn-ea"/>
                  </a:rPr>
                  <a:t>	無。</a:t>
                </a:r>
                <a:endParaRPr lang="zh-TW" altLang="en-US" dirty="0">
                  <a:latin typeface="+mn-ea"/>
                  <a:ea typeface="+mn-ea"/>
                </a:endParaRPr>
              </a:p>
            </p:txBody>
          </p:sp>
        </mc:Choice>
        <mc:Fallback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298C1ED3-7D94-93BF-8DE8-1C4E70421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20688"/>
                <a:ext cx="7714510" cy="5917967"/>
              </a:xfrm>
              <a:prstGeom prst="rect">
                <a:avLst/>
              </a:prstGeom>
              <a:blipFill>
                <a:blip r:embed="rId2"/>
                <a:stretch>
                  <a:fillRect l="-158" t="-824" r="-711" b="-13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03357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2605</TotalTime>
  <Words>358</Words>
  <Application>Microsoft Office PowerPoint</Application>
  <PresentationFormat>如螢幕大小 (4:3)</PresentationFormat>
  <Paragraphs>36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標楷體</vt:lpstr>
      <vt:lpstr>Cambria Math</vt:lpstr>
      <vt:lpstr>Tahoma</vt:lpstr>
      <vt:lpstr>Times New Roman</vt:lpstr>
      <vt:lpstr>Wingdings</vt:lpstr>
      <vt:lpstr>Blends</vt:lpstr>
      <vt:lpstr>10504: Hidden Squares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陳賜哲</cp:lastModifiedBy>
  <cp:revision>106</cp:revision>
  <dcterms:created xsi:type="dcterms:W3CDTF">1601-01-01T00:00:00Z</dcterms:created>
  <dcterms:modified xsi:type="dcterms:W3CDTF">2023-03-28T08:41:09Z</dcterms:modified>
</cp:coreProperties>
</file>