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07" r:id="rId2"/>
    <p:sldId id="309" r:id="rId3"/>
    <p:sldId id="310" r:id="rId4"/>
    <p:sldId id="311" r:id="rId5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45" autoAdjust="0"/>
    <p:restoredTop sz="92175" autoAdjust="0"/>
  </p:normalViewPr>
  <p:slideViewPr>
    <p:cSldViewPr>
      <p:cViewPr varScale="1">
        <p:scale>
          <a:sx n="101" d="100"/>
          <a:sy n="101" d="100"/>
        </p:scale>
        <p:origin x="152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03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698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2023/4/6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2023/4/6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2023/4/6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2023/4/6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2023/4/6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2023/4/6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2023/4/6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2023/4/6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2023/4/6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2023/4/6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2023/4/6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2023/4/6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10037: Bridge(2)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 ★ ★ 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10037: Bridge(2)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楊昌彪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有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個人要過河，一次只能</a:t>
            </a:r>
            <a:r>
              <a:rPr lang="en-US" altLang="zh-TW" sz="2400" dirty="0">
                <a:latin typeface="Times New Roman" panose="02020603050405020304" pitchFamily="18" charset="0"/>
              </a:rPr>
              <a:t>1~2</a:t>
            </a:r>
            <a:r>
              <a:rPr lang="zh-TW" altLang="en-US" sz="2400" dirty="0">
                <a:latin typeface="Times New Roman" panose="02020603050405020304" pitchFamily="18" charset="0"/>
              </a:rPr>
              <a:t>人過，且每組過橋的人一定要有一人攜帶手電筒且手電筒只有一個（意及如果還有人沒過橋，一定要有一人將手電筒從對岸帶回來）。每個人過橋所需要的時間並不相同，若兩人一組所花費的時間將會是較慢的那個人，寫一個程式計算最短的過橋時間成本並印出作法。輸入會先是測資數量，再是過橋人數，再是每一行都代表過橋者所需要的時間。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輸出先輸出最小時間，再印出每一次過橋的人。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241772"/>
            <a:ext cx="8305800" cy="655962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Input: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Output: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17 -&gt; </a:t>
            </a:r>
            <a:r>
              <a:rPr lang="zh-TW" altLang="en-US" sz="2400" dirty="0">
                <a:latin typeface="Times New Roman" panose="02020603050405020304" pitchFamily="18" charset="0"/>
              </a:rPr>
              <a:t>代表最低所需要的時間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1 2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-&gt; (1, 2) </a:t>
            </a:r>
            <a:r>
              <a:rPr lang="zh-TW" altLang="en-US" sz="2400" dirty="0">
                <a:latin typeface="Times New Roman" panose="02020603050405020304" pitchFamily="18" charset="0"/>
              </a:rPr>
              <a:t>一起去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-&gt; 1</a:t>
            </a:r>
            <a:r>
              <a:rPr lang="zh-TW" altLang="en-US" sz="2400" dirty="0">
                <a:latin typeface="Times New Roman" panose="02020603050405020304" pitchFamily="18" charset="0"/>
              </a:rPr>
              <a:t>回來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5 10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-&gt; (5, 10)</a:t>
            </a:r>
            <a:r>
              <a:rPr lang="zh-TW" altLang="en-US" sz="2400" dirty="0">
                <a:latin typeface="Times New Roman" panose="02020603050405020304" pitchFamily="18" charset="0"/>
              </a:rPr>
              <a:t>一起去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-&gt; 2</a:t>
            </a:r>
            <a:r>
              <a:rPr lang="zh-TW" altLang="en-US" sz="2400" dirty="0">
                <a:latin typeface="Times New Roman" panose="02020603050405020304" pitchFamily="18" charset="0"/>
              </a:rPr>
              <a:t>回來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1 2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-&gt; (1, 2)</a:t>
            </a:r>
            <a:r>
              <a:rPr lang="zh-TW" altLang="en-US" sz="2400" dirty="0">
                <a:latin typeface="Times New Roman" panose="02020603050405020304" pitchFamily="18" charset="0"/>
              </a:rPr>
              <a:t> 一起去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先將所有人依照過橋時間由小到大排序。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1.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一人過橋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-&gt;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答案為該人過橋時間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2. 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兩人過橋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-&gt;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答案為過橋時間較久的那位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3. </a:t>
            </a:r>
            <a:r>
              <a:rPr lang="zh-TW" altLang="en-US" sz="2400" dirty="0">
                <a:latin typeface="Times New Roman" panose="02020603050405020304" pitchFamily="18" charset="0"/>
              </a:rPr>
              <a:t>三人過橋 </a:t>
            </a:r>
            <a:r>
              <a:rPr lang="en-US" altLang="zh-TW" sz="2400" dirty="0">
                <a:latin typeface="Times New Roman" panose="02020603050405020304" pitchFamily="18" charset="0"/>
              </a:rPr>
              <a:t>-&gt; </a:t>
            </a:r>
            <a:r>
              <a:rPr lang="zh-TW" altLang="en-US" sz="2400" dirty="0">
                <a:latin typeface="Times New Roman" panose="02020603050405020304" pitchFamily="18" charset="0"/>
              </a:rPr>
              <a:t>答案為三人過橋時間相加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4. </a:t>
            </a:r>
            <a:r>
              <a:rPr lang="zh-TW" altLang="en-US" sz="2400" dirty="0">
                <a:latin typeface="Times New Roman" panose="02020603050405020304" pitchFamily="18" charset="0"/>
              </a:rPr>
              <a:t>四人過橋 </a:t>
            </a:r>
            <a:r>
              <a:rPr lang="en-US" altLang="zh-TW" sz="2400" dirty="0">
                <a:latin typeface="Times New Roman" panose="02020603050405020304" pitchFamily="18" charset="0"/>
              </a:rPr>
              <a:t>-&gt; </a:t>
            </a:r>
            <a:r>
              <a:rPr lang="zh-TW" altLang="en-US" sz="2400" dirty="0">
                <a:latin typeface="Times New Roman" panose="02020603050405020304" pitchFamily="18" charset="0"/>
              </a:rPr>
              <a:t>假設四人為</a:t>
            </a:r>
            <a:r>
              <a:rPr lang="en-US" altLang="zh-TW" sz="2400" dirty="0">
                <a:latin typeface="Times New Roman" panose="02020603050405020304" pitchFamily="18" charset="0"/>
              </a:rPr>
              <a:t> A B C D</a:t>
            </a:r>
            <a:r>
              <a:rPr lang="zh-TW" altLang="en-US" sz="2400" dirty="0">
                <a:latin typeface="Times New Roman" panose="02020603050405020304" pitchFamily="18" charset="0"/>
              </a:rPr>
              <a:t>，則只有兩種可能。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(AB), A, (C,D), B, (AB)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成本為：</a:t>
            </a:r>
            <a:r>
              <a:rPr lang="en-US" altLang="zh-TW" sz="2400" dirty="0">
                <a:latin typeface="Times New Roman" panose="02020603050405020304" pitchFamily="18" charset="0"/>
              </a:rPr>
              <a:t>B + A + D + B + B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(AC), A, (AD), A, (AB)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成本為：</a:t>
            </a:r>
            <a:r>
              <a:rPr lang="en-US" altLang="zh-TW" sz="2400" dirty="0">
                <a:latin typeface="Times New Roman" panose="02020603050405020304" pitchFamily="18" charset="0"/>
              </a:rPr>
              <a:t>C + A + A + D + B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比較兩成本發現決定的關鍵在於 </a:t>
            </a:r>
            <a:r>
              <a:rPr lang="en-US" altLang="zh-TW" sz="2400" dirty="0">
                <a:latin typeface="Times New Roman" panose="02020603050405020304" pitchFamily="18" charset="0"/>
              </a:rPr>
              <a:t>2 * B </a:t>
            </a:r>
            <a:r>
              <a:rPr lang="zh-TW" altLang="en-US" sz="2400" dirty="0">
                <a:latin typeface="Times New Roman" panose="02020603050405020304" pitchFamily="18" charset="0"/>
              </a:rPr>
              <a:t>是否大於 </a:t>
            </a:r>
            <a:r>
              <a:rPr lang="en-US" altLang="zh-TW" sz="2400" dirty="0">
                <a:latin typeface="Times New Roman" panose="02020603050405020304" pitchFamily="18" charset="0"/>
              </a:rPr>
              <a:t>A + C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5. </a:t>
            </a:r>
            <a:r>
              <a:rPr lang="zh-TW" altLang="en-US" sz="2400" dirty="0">
                <a:latin typeface="Times New Roman" panose="02020603050405020304" pitchFamily="18" charset="0"/>
              </a:rPr>
              <a:t>四人以上過橋</a:t>
            </a:r>
            <a:r>
              <a:rPr lang="en-US" altLang="zh-TW" sz="2400" dirty="0">
                <a:latin typeface="Times New Roman" panose="02020603050405020304" pitchFamily="18" charset="0"/>
              </a:rPr>
              <a:t> -&gt; </a:t>
            </a:r>
            <a:r>
              <a:rPr lang="zh-TW" altLang="en-US" sz="2400" dirty="0">
                <a:latin typeface="Times New Roman" panose="02020603050405020304" pitchFamily="18" charset="0"/>
              </a:rPr>
              <a:t>最快兩人當</a:t>
            </a:r>
            <a:r>
              <a:rPr lang="en-US" altLang="zh-TW" sz="2400" dirty="0">
                <a:latin typeface="Times New Roman" panose="02020603050405020304" pitchFamily="18" charset="0"/>
              </a:rPr>
              <a:t>AB, </a:t>
            </a:r>
            <a:r>
              <a:rPr lang="zh-TW" altLang="en-US" sz="2400" dirty="0">
                <a:latin typeface="Times New Roman" panose="02020603050405020304" pitchFamily="18" charset="0"/>
              </a:rPr>
              <a:t>最慢兩人當</a:t>
            </a:r>
            <a:r>
              <a:rPr lang="en-US" altLang="zh-TW" sz="2400" dirty="0">
                <a:latin typeface="Times New Roman" panose="02020603050405020304" pitchFamily="18" charset="0"/>
              </a:rPr>
              <a:t>CD</a:t>
            </a:r>
            <a:r>
              <a:rPr lang="zh-TW" altLang="en-US" sz="2400" dirty="0">
                <a:latin typeface="Times New Roman" panose="02020603050405020304" pitchFamily="18" charset="0"/>
              </a:rPr>
              <a:t>化為四人過橋的情況，把</a:t>
            </a:r>
            <a:r>
              <a:rPr lang="en-US" altLang="zh-TW" sz="2400" dirty="0">
                <a:latin typeface="Times New Roman" panose="02020603050405020304" pitchFamily="18" charset="0"/>
              </a:rPr>
              <a:t>CD</a:t>
            </a:r>
            <a:r>
              <a:rPr lang="zh-TW" altLang="en-US" sz="2400" dirty="0">
                <a:latin typeface="Times New Roman" panose="02020603050405020304" pitchFamily="18" charset="0"/>
              </a:rPr>
              <a:t>送過去後繼續做至</a:t>
            </a:r>
            <a:r>
              <a:rPr lang="en-US" altLang="zh-TW" sz="2400" dirty="0">
                <a:latin typeface="Times New Roman" panose="02020603050405020304" pitchFamily="18" charset="0"/>
              </a:rPr>
              <a:t>Base Case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552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無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要印出路徑真的好煩啊！！！明明很多作法成本是一樣的就算是</a:t>
            </a:r>
            <a:r>
              <a:rPr lang="en-US" altLang="zh-TW" sz="2400" dirty="0">
                <a:latin typeface="Times New Roman" panose="02020603050405020304" pitchFamily="18" charset="0"/>
              </a:rPr>
              <a:t>wrong answer</a:t>
            </a:r>
            <a:r>
              <a:rPr lang="zh-TW" altLang="en-US" sz="2400" dirty="0">
                <a:latin typeface="Times New Roman" panose="02020603050405020304" pitchFamily="18" charset="0"/>
              </a:rPr>
              <a:t>，最後面多一個換行也算我錯真的是氣死。</a:t>
            </a:r>
          </a:p>
        </p:txBody>
      </p:sp>
    </p:spTree>
    <p:extLst>
      <p:ext uri="{BB962C8B-B14F-4D97-AF65-F5344CB8AC3E}">
        <p14:creationId xmlns:p14="http://schemas.microsoft.com/office/powerpoint/2010/main" val="2308253003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2569</TotalTime>
  <Words>499</Words>
  <Application>Microsoft Macintosh PowerPoint</Application>
  <PresentationFormat>如螢幕大小 (4:3)</PresentationFormat>
  <Paragraphs>45</Paragraphs>
  <Slides>4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Tahoma</vt:lpstr>
      <vt:lpstr>Times New Roman</vt:lpstr>
      <vt:lpstr>Wingdings</vt:lpstr>
      <vt:lpstr>Blends</vt:lpstr>
      <vt:lpstr>10037: Bridge(2)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B094020024</cp:lastModifiedBy>
  <cp:revision>106</cp:revision>
  <dcterms:created xsi:type="dcterms:W3CDTF">1601-01-01T00:00:00Z</dcterms:created>
  <dcterms:modified xsi:type="dcterms:W3CDTF">2023-04-06T02:04:00Z</dcterms:modified>
</cp:coreProperties>
</file>