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4" d="100"/>
          <a:sy n="64" d="100"/>
        </p:scale>
        <p:origin x="52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</a:rPr>
              <a:t>10042</a:t>
            </a:r>
            <a:r>
              <a:rPr lang="en-US" altLang="zh-TW" b="1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TW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Smith Numbers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416364"/>
            <a:ext cx="8077200" cy="5149552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10042 : Smith Numbers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林鉉閎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給定一正整數 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</a:rPr>
              <a:t>＜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＜ </a:t>
            </a:r>
            <a:r>
              <a:rPr lang="en-US" altLang="zh-TW" sz="2400" dirty="0">
                <a:latin typeface="Times New Roman" panose="02020603050405020304" pitchFamily="18" charset="0"/>
              </a:rPr>
              <a:t>10 ^ 9</a:t>
            </a:r>
            <a:r>
              <a:rPr lang="zh-TW" altLang="en-US" sz="2400" dirty="0">
                <a:latin typeface="Times New Roman" panose="02020603050405020304" pitchFamily="18" charset="0"/>
              </a:rPr>
              <a:t>），算出大於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的最小史密斯數（</a:t>
            </a:r>
            <a:r>
              <a:rPr lang="en-US" altLang="zh-TW" sz="2400" dirty="0">
                <a:latin typeface="Times New Roman" panose="02020603050405020304" pitchFamily="18" charset="0"/>
              </a:rPr>
              <a:t>Smith Numbers</a:t>
            </a:r>
            <a:r>
              <a:rPr lang="zh-TW" altLang="en-US" sz="2400" dirty="0">
                <a:latin typeface="Times New Roman" panose="02020603050405020304" pitchFamily="18" charset="0"/>
              </a:rPr>
              <a:t>）。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Smith Numbers:</a:t>
            </a:r>
            <a:r>
              <a:rPr lang="zh-TW" altLang="en-US" sz="2400" dirty="0">
                <a:latin typeface="Times New Roman" panose="02020603050405020304" pitchFamily="18" charset="0"/>
              </a:rPr>
              <a:t>不是質數，且數字位數總和相等於質因數分解後所有質數位數總和，舉例來說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4937775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＝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×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×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×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65837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數字位數總和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＝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42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所有質數位數總和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8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=42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DEC9259F-B5B0-9EBB-C008-A13CC413F40F}"/>
              </a:ext>
            </a:extLst>
          </p:cNvPr>
          <p:cNvCxnSpPr/>
          <p:nvPr/>
        </p:nvCxnSpPr>
        <p:spPr bwMode="auto">
          <a:xfrm>
            <a:off x="7380312" y="5877272"/>
            <a:ext cx="288032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E8B4280C-3709-2C4F-96BF-7572ECEA0B8E}"/>
              </a:ext>
            </a:extLst>
          </p:cNvPr>
          <p:cNvCxnSpPr>
            <a:cxnSpLocks/>
          </p:cNvCxnSpPr>
          <p:nvPr/>
        </p:nvCxnSpPr>
        <p:spPr bwMode="auto">
          <a:xfrm flipV="1">
            <a:off x="7452320" y="6237312"/>
            <a:ext cx="216024" cy="872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2F69880-79F5-42EA-4BB1-C648A08552CD}"/>
              </a:ext>
            </a:extLst>
          </p:cNvPr>
          <p:cNvSpPr txBox="1"/>
          <p:nvPr/>
        </p:nvSpPr>
        <p:spPr>
          <a:xfrm>
            <a:off x="7793360" y="5673213"/>
            <a:ext cx="135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 Smith number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752" y="685800"/>
            <a:ext cx="8369696" cy="59115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</a:rPr>
              <a:t>1		testcase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4937774 	N		 =&gt;4937775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建質數表，從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N+1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開始判斷，如果是質數繼續往下一個找，不是質數的話，從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開始做質因數分解，檢查</a:t>
            </a:r>
            <a:r>
              <a:rPr lang="zh-TW" altLang="en-US" sz="2400" b="1" dirty="0">
                <a:latin typeface="Times New Roman" panose="02020603050405020304" pitchFamily="18" charset="0"/>
              </a:rPr>
              <a:t>位數總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zh-TW" altLang="en-US" sz="2400" b="1" dirty="0">
                <a:latin typeface="Times New Roman" panose="02020603050405020304" pitchFamily="18" charset="0"/>
              </a:rPr>
              <a:t>質因數總和</a:t>
            </a:r>
            <a:r>
              <a:rPr lang="zh-TW" altLang="en-US" sz="2400" dirty="0">
                <a:latin typeface="Times New Roman" panose="02020603050405020304" pitchFamily="18" charset="0"/>
              </a:rPr>
              <a:t>是否相同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		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		18 =&gt; 22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19</a:t>
            </a:r>
            <a:r>
              <a:rPr lang="zh-TW" altLang="en-US" sz="2400" b="1" dirty="0">
                <a:latin typeface="Times New Roman" panose="02020603050405020304" pitchFamily="18" charset="0"/>
              </a:rPr>
              <a:t>是質數跳過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20=2x2x5 =&gt;</a:t>
            </a:r>
            <a:r>
              <a:rPr lang="zh-TW" altLang="en-US" sz="2400" b="1" dirty="0">
                <a:latin typeface="Times New Roman" panose="02020603050405020304" pitchFamily="18" charset="0"/>
              </a:rPr>
              <a:t>位數總和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2+0=2,</a:t>
            </a:r>
            <a:r>
              <a:rPr lang="zh-TW" altLang="en-US" sz="2400" b="1" dirty="0">
                <a:latin typeface="Times New Roman" panose="02020603050405020304" pitchFamily="18" charset="0"/>
              </a:rPr>
              <a:t>質因數總和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2+2+5=9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21=3x7=&gt;</a:t>
            </a:r>
            <a:r>
              <a:rPr lang="zh-TW" altLang="en-US" sz="2400" b="1" dirty="0">
                <a:latin typeface="Times New Roman" panose="02020603050405020304" pitchFamily="18" charset="0"/>
              </a:rPr>
              <a:t>位數總和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2+1=3,</a:t>
            </a:r>
            <a:r>
              <a:rPr lang="zh-TW" altLang="en-US" sz="2400" b="1" dirty="0">
                <a:latin typeface="Times New Roman" panose="02020603050405020304" pitchFamily="18" charset="0"/>
              </a:rPr>
              <a:t>質因數總和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3+7=10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22=2x11=&gt;</a:t>
            </a:r>
            <a:r>
              <a:rPr lang="zh-TW" altLang="en-US" sz="2400" b="1" dirty="0">
                <a:latin typeface="Times New Roman" panose="02020603050405020304" pitchFamily="18" charset="0"/>
              </a:rPr>
              <a:t>位數總和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2+2=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TW" sz="2400" b="1" dirty="0">
                <a:latin typeface="Times New Roman" panose="02020603050405020304" pitchFamily="18" charset="0"/>
              </a:rPr>
              <a:t>,</a:t>
            </a:r>
            <a:r>
              <a:rPr lang="zh-TW" altLang="en-US" sz="2400" b="1" dirty="0">
                <a:latin typeface="Times New Roman" panose="02020603050405020304" pitchFamily="18" charset="0"/>
              </a:rPr>
              <a:t>質因數總和</a:t>
            </a:r>
            <a:r>
              <a:rPr lang="en-US" altLang="zh-TW" sz="2400" b="1" dirty="0">
                <a:latin typeface="Times New Roman" panose="02020603050405020304" pitchFamily="18" charset="0"/>
              </a:rPr>
              <a:t>2+1+1=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 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en-US" sz="2400" b="1" dirty="0">
                <a:latin typeface="Times New Roman" panose="02020603050405020304" pitchFamily="18" charset="0"/>
              </a:rPr>
              <a:t>無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3252</TotalTime>
  <Words>242</Words>
  <Application>Microsoft Office PowerPoint</Application>
  <PresentationFormat>如螢幕大小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10042: Smith Numbers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B093040032</cp:lastModifiedBy>
  <cp:revision>118</cp:revision>
  <dcterms:created xsi:type="dcterms:W3CDTF">1601-01-01T00:00:00Z</dcterms:created>
  <dcterms:modified xsi:type="dcterms:W3CDTF">2023-04-11T12:30:34Z</dcterms:modified>
</cp:coreProperties>
</file>