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71" autoAdjust="0"/>
    <p:restoredTop sz="92138" autoAdjust="0"/>
  </p:normalViewPr>
  <p:slideViewPr>
    <p:cSldViewPr>
      <p:cViewPr varScale="1">
        <p:scale>
          <a:sx n="76" d="100"/>
          <a:sy n="76" d="100"/>
        </p:scale>
        <p:origin x="11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1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10054: The Necklace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54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The Necklace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李亮勳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給一個整數，代表有幾組測資。每組測資給一整數代表有多少橋，每座橋給兩個整數，分別代表起點大陸和終點大陸。找出能把所有橋都走一遍又回到原點的走法。橋的數量有限制在</a:t>
            </a:r>
            <a:r>
              <a:rPr lang="en-US" altLang="zh-TW" sz="2400" dirty="0">
                <a:latin typeface="Times New Roman" panose="02020603050405020304" pitchFamily="18" charset="0"/>
              </a:rPr>
              <a:t>5~1000</a:t>
            </a:r>
            <a:r>
              <a:rPr lang="zh-TW" altLang="en-US" sz="2400" dirty="0">
                <a:latin typeface="Times New Roman" panose="02020603050405020304" pitchFamily="18" charset="0"/>
              </a:rPr>
              <a:t>之間，大陸的編號有限制在</a:t>
            </a:r>
            <a:r>
              <a:rPr lang="en-US" altLang="zh-TW" sz="2400" dirty="0">
                <a:latin typeface="Times New Roman" panose="02020603050405020304" pitchFamily="18" charset="0"/>
              </a:rPr>
              <a:t>1~50</a:t>
            </a:r>
            <a:r>
              <a:rPr lang="zh-TW" altLang="en-US" sz="2400" dirty="0">
                <a:latin typeface="Times New Roman" panose="02020603050405020304" pitchFamily="18" charset="0"/>
              </a:rPr>
              <a:t>之間。有多種解法任何一種都行。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2 4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9" name="圖片 8" descr="一張含有 手錶 的圖片&#10;&#10;自動產生的描述">
            <a:extLst>
              <a:ext uri="{FF2B5EF4-FFF2-40B4-BE49-F238E27FC236}">
                <a16:creationId xmlns:a16="http://schemas.microsoft.com/office/drawing/2014/main" id="{BA28EE61-3DA0-2AAD-8D21-DB67A4397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4" y="1057722"/>
            <a:ext cx="3456822" cy="3034321"/>
          </a:xfrm>
          <a:prstGeom prst="rect">
            <a:avLst/>
          </a:prstGeom>
        </p:spPr>
      </p:pic>
      <p:pic>
        <p:nvPicPr>
          <p:cNvPr id="13" name="圖片 12" descr="一張含有 圖表 的圖片&#10;&#10;自動產生的描述">
            <a:extLst>
              <a:ext uri="{FF2B5EF4-FFF2-40B4-BE49-F238E27FC236}">
                <a16:creationId xmlns:a16="http://schemas.microsoft.com/office/drawing/2014/main" id="{F4A45D19-6F11-F19B-6F48-8738366B31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612" y="3946934"/>
            <a:ext cx="3093988" cy="2606266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8F8A782A-4E65-734F-5F82-4EA08C3F72CC}"/>
              </a:ext>
            </a:extLst>
          </p:cNvPr>
          <p:cNvSpPr txBox="1"/>
          <p:nvPr/>
        </p:nvSpPr>
        <p:spPr>
          <a:xfrm>
            <a:off x="4782434" y="1057722"/>
            <a:ext cx="41045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</a:rPr>
              <a:t>Output: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Case #1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Some beads may be lost</a:t>
            </a:r>
          </a:p>
          <a:p>
            <a:endParaRPr lang="en-US" altLang="zh-TW" dirty="0">
              <a:latin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</a:rPr>
              <a:t>Case#2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2 1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1 3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3 4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4 2</a:t>
            </a:r>
          </a:p>
          <a:p>
            <a:r>
              <a:rPr lang="en-US" altLang="zh-TW" dirty="0">
                <a:latin typeface="Times New Roman" panose="02020603050405020304" pitchFamily="18" charset="0"/>
              </a:rPr>
              <a:t>2 2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這題就是找歐拉回路。想像一個</a:t>
            </a:r>
            <a:r>
              <a:rPr lang="en-US" altLang="zh-TW" sz="2400" dirty="0">
                <a:latin typeface="Times New Roman" panose="02020603050405020304" pitchFamily="18" charset="0"/>
              </a:rPr>
              <a:t>Multi-graph</a:t>
            </a:r>
            <a:r>
              <a:rPr lang="zh-TW" altLang="en-US" sz="2400" dirty="0">
                <a:latin typeface="Times New Roman" panose="02020603050405020304" pitchFamily="18" charset="0"/>
              </a:rPr>
              <a:t>，大陸是</a:t>
            </a:r>
            <a:r>
              <a:rPr lang="en-US" altLang="zh-TW" sz="2400" dirty="0">
                <a:latin typeface="Times New Roman" panose="02020603050405020304" pitchFamily="18" charset="0"/>
              </a:rPr>
              <a:t>Nodes</a:t>
            </a:r>
            <a:r>
              <a:rPr lang="zh-TW" altLang="en-US" sz="2400" dirty="0">
                <a:latin typeface="Times New Roman" panose="02020603050405020304" pitchFamily="18" charset="0"/>
              </a:rPr>
              <a:t>，橋是不具方向的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。先判斷迴路存不存在，再來就找一個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當起點。每到一個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就把當前的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塞進</a:t>
            </a:r>
            <a:r>
              <a:rPr lang="en-US" altLang="zh-TW" sz="2400" dirty="0">
                <a:latin typeface="Times New Roman" panose="02020603050405020304" pitchFamily="18" charset="0"/>
              </a:rPr>
              <a:t>Stack</a:t>
            </a:r>
            <a:r>
              <a:rPr lang="zh-TW" altLang="en-US" sz="2400" dirty="0">
                <a:latin typeface="Times New Roman" panose="02020603050405020304" pitchFamily="18" charset="0"/>
              </a:rPr>
              <a:t>，順著其中一個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到下個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，再把走過的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拿掉。如果走到沒有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的死路，就輸出當前的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，用</a:t>
            </a:r>
            <a:r>
              <a:rPr lang="en-US" altLang="zh-TW" sz="2400" dirty="0">
                <a:latin typeface="Times New Roman" panose="02020603050405020304" pitchFamily="18" charset="0"/>
              </a:rPr>
              <a:t>Stack</a:t>
            </a:r>
            <a:r>
              <a:rPr lang="zh-TW" altLang="en-US" sz="2400" dirty="0">
                <a:latin typeface="Times New Roman" panose="02020603050405020304" pitchFamily="18" charset="0"/>
              </a:rPr>
              <a:t>回到上一個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>
                <a:latin typeface="Times New Roman" panose="02020603050405020304" pitchFamily="18" charset="0"/>
              </a:rPr>
              <a:t>Stack</a:t>
            </a:r>
            <a:r>
              <a:rPr lang="zh-TW" altLang="en-US" sz="2400" dirty="0">
                <a:latin typeface="Times New Roman" panose="02020603050405020304" pitchFamily="18" charset="0"/>
              </a:rPr>
              <a:t>空了就結束。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其實不能直接輸出，因為可能有多個不相連的迴路。要把路徑存在某個地方，然後檢查看看最後經過的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有沒有和題目給的</a:t>
            </a:r>
            <a:r>
              <a:rPr lang="en-US" altLang="zh-TW" sz="2400" dirty="0">
                <a:latin typeface="Times New Roman" panose="02020603050405020304" pitchFamily="18" charset="0"/>
              </a:rPr>
              <a:t>Edge</a:t>
            </a:r>
            <a:r>
              <a:rPr lang="zh-TW" altLang="en-US" sz="2400" dirty="0">
                <a:latin typeface="Times New Roman" panose="02020603050405020304" pitchFamily="18" charset="0"/>
              </a:rPr>
              <a:t>樣多。</a:t>
            </a:r>
          </a:p>
        </p:txBody>
      </p:sp>
    </p:spTree>
    <p:extLst>
      <p:ext uri="{BB962C8B-B14F-4D97-AF65-F5344CB8AC3E}">
        <p14:creationId xmlns:p14="http://schemas.microsoft.com/office/powerpoint/2010/main" val="245029710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2739</TotalTime>
  <Words>316</Words>
  <Application>Microsoft Office PowerPoint</Application>
  <PresentationFormat>如螢幕大小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10054: The Necklace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Mike Lee</cp:lastModifiedBy>
  <cp:revision>109</cp:revision>
  <dcterms:created xsi:type="dcterms:W3CDTF">1601-01-01T00:00:00Z</dcterms:created>
  <dcterms:modified xsi:type="dcterms:W3CDTF">2023-04-19T17:57:53Z</dcterms:modified>
</cp:coreProperties>
</file>