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07" r:id="rId2"/>
    <p:sldId id="309" r:id="rId3"/>
    <p:sldId id="310" r:id="rId4"/>
    <p:sldId id="317" r:id="rId5"/>
    <p:sldId id="312" r:id="rId6"/>
    <p:sldId id="314" r:id="rId7"/>
    <p:sldId id="316" r:id="rId8"/>
    <p:sldId id="313" r:id="rId9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9" d="100"/>
          <a:sy n="79" d="100"/>
        </p:scale>
        <p:origin x="121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8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54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55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520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10089: Repackaging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  <a:endParaRPr lang="en-US" altLang="zh-TW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089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Repackaging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CN" altLang="en-US" sz="2400" dirty="0">
                <a:latin typeface="Times New Roman" panose="02020603050405020304" pitchFamily="18" charset="0"/>
              </a:rPr>
              <a:t>蕭維亨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05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04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l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杯子生產商生產三種不同大小的咖啡杯，分別標識為大小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、大小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和大小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，這些杯子會被裝在不同的包裝中，每種包裝都由三個正整數（</a:t>
            </a:r>
            <a:r>
              <a:rPr lang="en-US" altLang="zh-TW" sz="2400" dirty="0">
                <a:latin typeface="Times New Roman" panose="02020603050405020304" pitchFamily="18" charset="0"/>
              </a:rPr>
              <a:t>S1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S2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S3</a:t>
            </a:r>
            <a:r>
              <a:rPr lang="zh-TW" altLang="en-US" sz="2400" dirty="0">
                <a:latin typeface="Times New Roman" panose="02020603050405020304" pitchFamily="18" charset="0"/>
              </a:rPr>
              <a:t>）標識，其中</a:t>
            </a:r>
            <a:r>
              <a:rPr lang="en-US" altLang="zh-TW" sz="2400" dirty="0">
                <a:latin typeface="Times New Roman" panose="02020603050405020304" pitchFamily="18" charset="0"/>
              </a:rPr>
              <a:t>Si</a:t>
            </a:r>
            <a:r>
              <a:rPr lang="zh-TW" altLang="en-US" sz="2400" dirty="0">
                <a:latin typeface="Times New Roman" panose="02020603050405020304" pitchFamily="18" charset="0"/>
              </a:rPr>
              <a:t>（</a:t>
            </a:r>
            <a:r>
              <a:rPr lang="en-US" altLang="zh-TW" sz="2400" dirty="0">
                <a:latin typeface="Times New Roman" panose="02020603050405020304" pitchFamily="18" charset="0"/>
              </a:rPr>
              <a:t>1≤i≤3</a:t>
            </a:r>
            <a:r>
              <a:rPr lang="zh-TW" altLang="en-US" sz="2400" dirty="0">
                <a:latin typeface="Times New Roman" panose="02020603050405020304" pitchFamily="18" charset="0"/>
              </a:rPr>
              <a:t>）表示包裝中包含的大小為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的杯子數量。沒有</a:t>
            </a:r>
            <a:r>
              <a:rPr lang="en-US" altLang="zh-TW" sz="2400" dirty="0">
                <a:latin typeface="Times New Roman" panose="02020603050405020304" pitchFamily="18" charset="0"/>
              </a:rPr>
              <a:t>S1 = S2 = S3</a:t>
            </a:r>
            <a:r>
              <a:rPr lang="zh-TW" altLang="en-US" sz="2400" dirty="0">
                <a:latin typeface="Times New Roman" panose="02020603050405020304" pitchFamily="18" charset="0"/>
              </a:rPr>
              <a:t>的包裝。決定從存儲在其庫存中的某些包裝中取出杯子，並重新裝入包含相等數量的三種大小的杯子的包裝中。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判斷是否可以使用庫存中已有的杯子進行組合，製造出包含相等數量三種不同大小的杯子的包裝。注意，所有被取出的杯子都會被用來製造新的包裝，即不會有任何被取出的杯子被浪費。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Input: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4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1 2 3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1 11 5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9 4 3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2 3 2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Output: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</a:rPr>
              <a:t>Yes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</a:rPr>
              <a:t>解釋：</a:t>
            </a:r>
            <a:r>
              <a:rPr lang="en-US" altLang="zh-CN" sz="2400" dirty="0">
                <a:latin typeface="Times New Roman" panose="02020603050405020304" pitchFamily="18" charset="0"/>
              </a:rPr>
              <a:t>3(1,2,3)+1(9,4,3)+2(2,3,2) = 16(1,1,1) or 4(4,4,4)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CN" altLang="en-US" sz="2400" dirty="0">
                <a:latin typeface="Times New Roman" panose="02020603050405020304" pitchFamily="18" charset="0"/>
              </a:rPr>
              <a:t>在二維平面上尋找是否有相鄰向量的夾角大於</a:t>
            </a:r>
            <a:r>
              <a:rPr lang="en-US" altLang="zh-CN" sz="2400" dirty="0">
                <a:latin typeface="Times New Roman" panose="02020603050405020304" pitchFamily="18" charset="0"/>
              </a:rPr>
              <a:t>180</a:t>
            </a:r>
            <a:r>
              <a:rPr lang="zh-CN" altLang="en-US" sz="2400" dirty="0">
                <a:latin typeface="Times New Roman" panose="02020603050405020304" pitchFamily="18" charset="0"/>
              </a:rPr>
              <a:t>度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x1*(a1,b1,c1) + x2(a2, b2, c2) + x3(a3, b3, c3) +.......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+</a:t>
            </a:r>
            <a:r>
              <a:rPr lang="en-US" altLang="zh-TW" sz="2400" dirty="0" err="1">
                <a:latin typeface="Times New Roman" panose="02020603050405020304" pitchFamily="18" charset="0"/>
              </a:rPr>
              <a:t>xn</a:t>
            </a:r>
            <a:r>
              <a:rPr lang="en-US" altLang="zh-TW" sz="2400" dirty="0">
                <a:latin typeface="Times New Roman" panose="02020603050405020304" pitchFamily="18" charset="0"/>
              </a:rPr>
              <a:t>(an, bn,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cn</a:t>
            </a:r>
            <a:r>
              <a:rPr lang="en-US" altLang="zh-TW" sz="2400" dirty="0">
                <a:latin typeface="Times New Roman" panose="02020603050405020304" pitchFamily="18" charset="0"/>
              </a:rPr>
              <a:t>) = (</a:t>
            </a:r>
            <a:r>
              <a:rPr lang="en-US" altLang="zh-TW" sz="2400" dirty="0" err="1">
                <a:latin typeface="Times New Roman" panose="02020603050405020304" pitchFamily="18" charset="0"/>
              </a:rPr>
              <a:t>k,k,k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x1 * a1 + x2 * a2 +....+</a:t>
            </a:r>
            <a:r>
              <a:rPr lang="en-US" altLang="zh-TW" sz="2400" dirty="0" err="1">
                <a:latin typeface="Times New Roman" panose="02020603050405020304" pitchFamily="18" charset="0"/>
              </a:rPr>
              <a:t>xn</a:t>
            </a:r>
            <a:r>
              <a:rPr lang="en-US" altLang="zh-TW" sz="2400" dirty="0">
                <a:latin typeface="Times New Roman" panose="02020603050405020304" pitchFamily="18" charset="0"/>
              </a:rPr>
              <a:t> * an = k     --------1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x1 * b1 + x2 * b2 +....+</a:t>
            </a:r>
            <a:r>
              <a:rPr lang="en-US" altLang="zh-TW" sz="2400" dirty="0" err="1">
                <a:latin typeface="Times New Roman" panose="02020603050405020304" pitchFamily="18" charset="0"/>
              </a:rPr>
              <a:t>xn</a:t>
            </a:r>
            <a:r>
              <a:rPr lang="en-US" altLang="zh-TW" sz="2400" dirty="0">
                <a:latin typeface="Times New Roman" panose="02020603050405020304" pitchFamily="18" charset="0"/>
              </a:rPr>
              <a:t> * bn = k    ---------2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x1 * c1 + x2 * c2 +....+</a:t>
            </a:r>
            <a:r>
              <a:rPr lang="en-US" altLang="zh-TW" sz="2400" dirty="0" err="1">
                <a:latin typeface="Times New Roman" panose="02020603050405020304" pitchFamily="18" charset="0"/>
              </a:rPr>
              <a:t>xn</a:t>
            </a:r>
            <a:r>
              <a:rPr lang="en-US" altLang="zh-TW" sz="2400" dirty="0">
                <a:latin typeface="Times New Roman" panose="02020603050405020304" pitchFamily="18" charset="0"/>
              </a:rPr>
              <a:t> *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cn</a:t>
            </a:r>
            <a:r>
              <a:rPr lang="en-US" altLang="zh-TW" sz="2400" dirty="0">
                <a:latin typeface="Times New Roman" panose="02020603050405020304" pitchFamily="18" charset="0"/>
              </a:rPr>
              <a:t> = k     --------3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x1*(b1-a1, c1-a1)+x2*(b2-a2, c2-a2)+.....+</a:t>
            </a:r>
            <a:r>
              <a:rPr lang="en-US" altLang="zh-TW" sz="2400" dirty="0" err="1">
                <a:latin typeface="Times New Roman" panose="02020603050405020304" pitchFamily="18" charset="0"/>
              </a:rPr>
              <a:t>xn</a:t>
            </a:r>
            <a:r>
              <a:rPr lang="en-US" altLang="zh-TW" sz="2400" dirty="0">
                <a:latin typeface="Times New Roman" panose="02020603050405020304" pitchFamily="18" charset="0"/>
              </a:rPr>
              <a:t>*(bn-an, </a:t>
            </a:r>
            <a:r>
              <a:rPr lang="en-US" altLang="zh-TW" sz="2400" dirty="0" err="1">
                <a:latin typeface="Times New Roman" panose="02020603050405020304" pitchFamily="18" charset="0"/>
              </a:rPr>
              <a:t>cn</a:t>
            </a:r>
            <a:r>
              <a:rPr lang="en-US" altLang="zh-TW" sz="2400" dirty="0">
                <a:latin typeface="Times New Roman" panose="02020603050405020304" pitchFamily="18" charset="0"/>
              </a:rPr>
              <a:t>-an) = (0,0)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82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FDCE-F542-4C15-9409-361326CB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838200"/>
            <a:ext cx="7793038" cy="914400"/>
          </a:xfrm>
        </p:spPr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尋找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(0,0)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CD4D1-28C9-452E-A3F2-9EAEAD965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125785-F2E8-4FCE-B819-3C30C91B7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541" y="1915480"/>
            <a:ext cx="4993955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595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153967-C097-488D-B136-0533711E3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971" y="1124744"/>
            <a:ext cx="4359029" cy="333513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480920-91DE-46DE-A21A-6D2ECC7CE6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9258" y="3273550"/>
            <a:ext cx="4331045" cy="281602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77C32E0-4DDC-4C4A-A9B0-8F8BDE02658E}"/>
              </a:ext>
            </a:extLst>
          </p:cNvPr>
          <p:cNvSpPr txBox="1"/>
          <p:nvPr/>
        </p:nvSpPr>
        <p:spPr>
          <a:xfrm>
            <a:off x="1321005" y="549275"/>
            <a:ext cx="2133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atan2(b-</a:t>
            </a:r>
            <a:r>
              <a:rPr lang="en-US" altLang="zh-CN" dirty="0" err="1"/>
              <a:t>a,c</a:t>
            </a:r>
            <a:r>
              <a:rPr lang="en-US" altLang="zh-CN" dirty="0"/>
              <a:t>-a)</a:t>
            </a:r>
            <a:endParaRPr lang="zh-CN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33D13E-B249-4EE9-B16F-008720B95A93}"/>
              </a:ext>
            </a:extLst>
          </p:cNvPr>
          <p:cNvSpPr txBox="1"/>
          <p:nvPr/>
        </p:nvSpPr>
        <p:spPr>
          <a:xfrm>
            <a:off x="6228184" y="2385197"/>
            <a:ext cx="1215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排序</a:t>
            </a:r>
          </a:p>
        </p:txBody>
      </p:sp>
    </p:spTree>
    <p:extLst>
      <p:ext uri="{BB962C8B-B14F-4D97-AF65-F5344CB8AC3E}">
        <p14:creationId xmlns:p14="http://schemas.microsoft.com/office/powerpoint/2010/main" val="21045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0C98B0-0E4C-424E-9936-7A960C8B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6</a:t>
            </a:fld>
            <a:endParaRPr lang="en-US" altLang="zh-TW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0DE40A-BB4A-4869-8AA7-28C877F88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253" y="1556792"/>
            <a:ext cx="4105114" cy="41010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8BA613-DA84-4962-8A6E-619E910225F7}"/>
              </a:ext>
            </a:extLst>
          </p:cNvPr>
          <p:cNvSpPr txBox="1"/>
          <p:nvPr/>
        </p:nvSpPr>
        <p:spPr>
          <a:xfrm>
            <a:off x="2837141" y="764704"/>
            <a:ext cx="3469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KaiTi" panose="02010609060101010101" pitchFamily="49" charset="-122"/>
                <a:ea typeface="KaiTi" panose="02010609060101010101" pitchFamily="49" charset="-122"/>
              </a:rPr>
              <a:t>兩兩相減找夾角</a:t>
            </a:r>
          </a:p>
        </p:txBody>
      </p:sp>
    </p:spTree>
    <p:extLst>
      <p:ext uri="{BB962C8B-B14F-4D97-AF65-F5344CB8AC3E}">
        <p14:creationId xmlns:p14="http://schemas.microsoft.com/office/powerpoint/2010/main" val="192650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87F7D9-98E6-4394-B66D-378F673DB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6857-00BC-40BA-B495-4E883453E128}" type="slidenum">
              <a:rPr lang="zh-TW" altLang="en-US" smtClean="0"/>
              <a:pPr/>
              <a:t>7</a:t>
            </a:fld>
            <a:endParaRPr lang="en-US" altLang="zh-TW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C0447-49CD-4F4F-97E6-A3E40A2BD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489" y="1968195"/>
            <a:ext cx="4203611" cy="44644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2A88F3-FA15-4A7F-BF66-877FBBC7F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96" y="1968195"/>
            <a:ext cx="436141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77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7935416" cy="560465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zh-CN" altLang="en-US" sz="2400" dirty="0">
                <a:latin typeface="Times New Roman" panose="02020603050405020304" pitchFamily="18" charset="0"/>
              </a:rPr>
              <a:t>這題難點偏重在數學的部分。</a:t>
            </a:r>
            <a:endParaRPr lang="en-US" altLang="zh-CN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7AD323-2A65-4D64-BFEA-3C865B62E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600" y="567548"/>
            <a:ext cx="3600400" cy="37331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1D1617-B40E-4F5A-B48E-DB79A14D26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84" y="1046445"/>
            <a:ext cx="4268482" cy="277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94152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3053</TotalTime>
  <Words>514</Words>
  <Application>Microsoft Office PowerPoint</Application>
  <PresentationFormat>On-screen Show (4:3)</PresentationFormat>
  <Paragraphs>57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KaiTi</vt:lpstr>
      <vt:lpstr>Tahoma</vt:lpstr>
      <vt:lpstr>Times New Roman</vt:lpstr>
      <vt:lpstr>Wingdings</vt:lpstr>
      <vt:lpstr>Blends</vt:lpstr>
      <vt:lpstr>10089: Repackaging</vt:lpstr>
      <vt:lpstr>PowerPoint Presentation</vt:lpstr>
      <vt:lpstr>PowerPoint Presentation</vt:lpstr>
      <vt:lpstr>尋找(0,0)</vt:lpstr>
      <vt:lpstr>PowerPoint Presentation</vt:lpstr>
      <vt:lpstr>PowerPoint Presentation</vt:lpstr>
      <vt:lpstr>PowerPoint Presentation</vt:lpstr>
      <vt:lpstr>PowerPoint Presentation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wei heng joseph siao</cp:lastModifiedBy>
  <cp:revision>112</cp:revision>
  <dcterms:created xsi:type="dcterms:W3CDTF">1601-01-01T00:00:00Z</dcterms:created>
  <dcterms:modified xsi:type="dcterms:W3CDTF">2023-05-03T13:10:05Z</dcterms:modified>
</cp:coreProperties>
</file>