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C428"/>
    <a:srgbClr val="3BA94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83" d="100"/>
          <a:sy n="83" d="100"/>
        </p:scale>
        <p:origin x="456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4149C6-61AE-46AB-BFD7-114B7B0084C2}" type="slidenum">
              <a:rPr lang="zh-TW" altLang="en-US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983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10132: File fragmentation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132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File fragmentation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+mn-ea"/>
              </a:rPr>
              <a:t>鄭睿杰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一個長度為</a:t>
            </a:r>
            <a:r>
              <a:rPr lang="en-US" altLang="zh-TW" sz="2400" dirty="0">
                <a:latin typeface="Times New Roman" panose="02020603050405020304" pitchFamily="18" charset="0"/>
              </a:rPr>
              <a:t>N(N&lt;256)</a:t>
            </a:r>
            <a:r>
              <a:rPr lang="zh-TW" altLang="en-US" sz="2400" dirty="0">
                <a:latin typeface="Times New Roman" panose="02020603050405020304" pitchFamily="18" charset="0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</a:rPr>
              <a:t>binary file</a:t>
            </a:r>
            <a:r>
              <a:rPr lang="zh-TW" altLang="en-US" sz="2400" dirty="0">
                <a:latin typeface="Times New Roman" panose="02020603050405020304" pitchFamily="18" charset="0"/>
              </a:rPr>
              <a:t>，每筆</a:t>
            </a:r>
            <a:r>
              <a:rPr lang="en-US" altLang="zh-TW" sz="2400" dirty="0">
                <a:latin typeface="Times New Roman" panose="02020603050405020304" pitchFamily="18" charset="0"/>
              </a:rPr>
              <a:t>testcase </a:t>
            </a:r>
            <a:r>
              <a:rPr lang="zh-TW" altLang="en-US" sz="2400" dirty="0">
                <a:latin typeface="Times New Roman" panose="02020603050405020304" pitchFamily="18" charset="0"/>
              </a:rPr>
              <a:t>有</a:t>
            </a:r>
            <a:r>
              <a:rPr lang="en-US" altLang="zh-TW" sz="2400" dirty="0">
                <a:latin typeface="Times New Roman" panose="02020603050405020304" pitchFamily="18" charset="0"/>
              </a:rPr>
              <a:t>2x(x&gt;1)</a:t>
            </a:r>
            <a:r>
              <a:rPr lang="zh-TW" altLang="en-US" sz="2400" dirty="0">
                <a:latin typeface="Times New Roman" panose="02020603050405020304" pitchFamily="18" charset="0"/>
              </a:rPr>
              <a:t>個這個</a:t>
            </a:r>
            <a:r>
              <a:rPr lang="en-US" altLang="zh-TW" sz="2400" dirty="0">
                <a:latin typeface="Times New Roman" panose="02020603050405020304" pitchFamily="18" charset="0"/>
              </a:rPr>
              <a:t>file</a:t>
            </a:r>
            <a:r>
              <a:rPr lang="zh-TW" altLang="en-US" sz="2400" dirty="0">
                <a:latin typeface="Times New Roman" panose="02020603050405020304" pitchFamily="18" charset="0"/>
              </a:rPr>
              <a:t> 可以拆成的</a:t>
            </a:r>
            <a:r>
              <a:rPr lang="en-US" altLang="zh-TW" sz="2400" dirty="0">
                <a:latin typeface="Times New Roman" panose="02020603050405020304" pitchFamily="18" charset="0"/>
              </a:rPr>
              <a:t>fragment</a:t>
            </a:r>
            <a:r>
              <a:rPr lang="zh-TW" altLang="en-US" sz="2400" dirty="0">
                <a:latin typeface="Times New Roman" panose="02020603050405020304" pitchFamily="18" charset="0"/>
              </a:rPr>
              <a:t>，求原</a:t>
            </a:r>
            <a:r>
              <a:rPr lang="en-US" altLang="zh-TW" sz="2400" dirty="0">
                <a:latin typeface="Times New Roman" panose="02020603050405020304" pitchFamily="18" charset="0"/>
              </a:rPr>
              <a:t>file</a:t>
            </a:r>
            <a:r>
              <a:rPr lang="zh-TW" altLang="en-US" sz="2400" dirty="0">
                <a:latin typeface="Times New Roman" panose="02020603050405020304" pitchFamily="18" charset="0"/>
              </a:rPr>
              <a:t>。可能有多種答案，輸出一種即可。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011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0111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01110	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01110111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111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0111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10111</a:t>
            </a:r>
            <a:r>
              <a:rPr lang="zh-TW" altLang="zh-TW" sz="2400" dirty="0">
                <a:latin typeface="Times New Roman" panose="02020603050405020304" pitchFamily="18" charset="0"/>
              </a:rPr>
              <a:t>         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窮舉</a:t>
            </a:r>
            <a:r>
              <a:rPr lang="en-US" altLang="zh-TW" sz="2400" dirty="0">
                <a:latin typeface="Times New Roman" panose="02020603050405020304" pitchFamily="18" charset="0"/>
              </a:rPr>
              <a:t>,</a:t>
            </a:r>
            <a:r>
              <a:rPr lang="zh-TW" altLang="en-US" sz="2400" dirty="0">
                <a:latin typeface="Times New Roman" panose="02020603050405020304" pitchFamily="18" charset="0"/>
              </a:rPr>
              <a:t>先將輸入依長度排序並算出原</a:t>
            </a:r>
            <a:r>
              <a:rPr lang="en-US" altLang="zh-TW" sz="2400" dirty="0">
                <a:latin typeface="Times New Roman" panose="02020603050405020304" pitchFamily="18" charset="0"/>
              </a:rPr>
              <a:t>file</a:t>
            </a:r>
            <a:r>
              <a:rPr lang="zh-TW" altLang="en-US" sz="2400" dirty="0">
                <a:latin typeface="Times New Roman" panose="02020603050405020304" pitchFamily="18" charset="0"/>
              </a:rPr>
              <a:t>的長度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最長與最短</a:t>
            </a:r>
            <a:r>
              <a:rPr lang="en-US" altLang="zh-TW" sz="2400" dirty="0">
                <a:latin typeface="Times New Roman" panose="02020603050405020304" pitchFamily="18" charset="0"/>
              </a:rPr>
              <a:t>fragment</a:t>
            </a:r>
            <a:r>
              <a:rPr lang="zh-TW" altLang="en-US" sz="2400" dirty="0">
                <a:latin typeface="Times New Roman" panose="02020603050405020304" pitchFamily="18" charset="0"/>
              </a:rPr>
              <a:t>的長度相加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。計算每種組合出現的次數</a:t>
            </a:r>
            <a:r>
              <a:rPr lang="en-US" altLang="zh-TW" sz="2400" dirty="0">
                <a:latin typeface="Times New Roman" panose="02020603050405020304" pitchFamily="18" charset="0"/>
              </a:rPr>
              <a:t>,</a:t>
            </a:r>
            <a:r>
              <a:rPr lang="zh-TW" altLang="en-US" sz="2400">
                <a:latin typeface="Times New Roman" panose="02020603050405020304" pitchFamily="18" charset="0"/>
              </a:rPr>
              <a:t>因為會有至少一組解所以輸出</a:t>
            </a:r>
            <a:r>
              <a:rPr lang="zh-TW" altLang="en-US" sz="2400" dirty="0">
                <a:latin typeface="Times New Roman" panose="02020603050405020304" pitchFamily="18" charset="0"/>
              </a:rPr>
              <a:t>最常出現的字串即答案。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5F26C6-08F2-5F81-7403-E0F53DE7F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32656"/>
            <a:ext cx="7772400" cy="4648200"/>
          </a:xfrm>
        </p:spPr>
        <p:txBody>
          <a:bodyPr/>
          <a:lstStyle/>
          <a:p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Times New Roman" panose="02020603050405020304" pitchFamily="18" charset="0"/>
              </a:rPr>
              <a:t>011			011			</a:t>
            </a:r>
            <a:r>
              <a:rPr lang="zh-TW" altLang="en-US" sz="1800" dirty="0">
                <a:latin typeface="Times New Roman" panose="02020603050405020304" pitchFamily="18" charset="0"/>
              </a:rPr>
              <a:t>     </a:t>
            </a:r>
            <a:r>
              <a:rPr lang="en-US" altLang="zh-TW" sz="1800" dirty="0">
                <a:latin typeface="Times New Roman" panose="02020603050405020304" pitchFamily="18" charset="0"/>
              </a:rPr>
              <a:t>01101110</a:t>
            </a:r>
            <a:r>
              <a:rPr lang="zh-TW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</a:rPr>
              <a:t>:1</a:t>
            </a:r>
          </a:p>
          <a:p>
            <a:pPr marL="0" indent="0">
              <a:buNone/>
            </a:pPr>
            <a:r>
              <a:rPr lang="en-US" altLang="zh-TW" sz="1800" dirty="0">
                <a:latin typeface="Times New Roman" panose="02020603050405020304" pitchFamily="18" charset="0"/>
              </a:rPr>
              <a:t>0111			111			</a:t>
            </a:r>
            <a:r>
              <a:rPr lang="zh-TW" altLang="en-US" sz="1800" dirty="0">
                <a:latin typeface="Times New Roman" panose="02020603050405020304" pitchFamily="18" charset="0"/>
              </a:rPr>
              <a:t>     </a:t>
            </a:r>
            <a:r>
              <a:rPr lang="en-US" altLang="zh-TW" sz="1800" dirty="0">
                <a:latin typeface="Times New Roman" panose="02020603050405020304" pitchFamily="18" charset="0"/>
              </a:rPr>
              <a:t>01110011:</a:t>
            </a:r>
            <a:r>
              <a:rPr lang="zh-TW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</a:rPr>
              <a:t>1</a:t>
            </a:r>
          </a:p>
          <a:p>
            <a:pPr marL="0" indent="0">
              <a:buNone/>
            </a:pPr>
            <a:r>
              <a:rPr lang="en-US" altLang="zh-TW" sz="1800" dirty="0">
                <a:latin typeface="Times New Roman" panose="02020603050405020304" pitchFamily="18" charset="0"/>
              </a:rPr>
              <a:t>01110</a:t>
            </a:r>
            <a:r>
              <a:rPr lang="zh-TW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</a:rPr>
              <a:t>		Sort =&gt;    0111	</a:t>
            </a:r>
            <a:r>
              <a:rPr lang="zh-TW" altLang="en-US" sz="1800" dirty="0">
                <a:latin typeface="Times New Roman" panose="02020603050405020304" pitchFamily="18" charset="0"/>
              </a:rPr>
              <a:t>   計算出現次數 </a:t>
            </a:r>
            <a:r>
              <a:rPr lang="en-US" altLang="zh-TW" sz="1800" dirty="0">
                <a:latin typeface="Times New Roman" panose="02020603050405020304" pitchFamily="18" charset="0"/>
              </a:rPr>
              <a:t>=&gt;</a:t>
            </a:r>
            <a:r>
              <a:rPr lang="zh-TW" altLang="en-US" sz="1800" dirty="0">
                <a:latin typeface="Times New Roman" panose="02020603050405020304" pitchFamily="18" charset="0"/>
              </a:rPr>
              <a:t>    </a:t>
            </a:r>
            <a:r>
              <a:rPr lang="en-US" altLang="zh-TW" sz="1800" dirty="0">
                <a:latin typeface="Times New Roman" panose="02020603050405020304" pitchFamily="18" charset="0"/>
              </a:rPr>
              <a:t>01110111:</a:t>
            </a:r>
            <a:r>
              <a:rPr lang="zh-TW" altLang="en-US" sz="1800" dirty="0">
                <a:latin typeface="Times New Roman" panose="02020603050405020304" pitchFamily="18" charset="0"/>
              </a:rPr>
              <a:t>  </a:t>
            </a:r>
            <a:r>
              <a:rPr lang="en-US" altLang="zh-TW" sz="1800" dirty="0">
                <a:latin typeface="Times New Roman" panose="02020603050405020304" pitchFamily="18" charset="0"/>
              </a:rPr>
              <a:t>4</a:t>
            </a:r>
          </a:p>
          <a:p>
            <a:pPr marL="0" indent="0">
              <a:buNone/>
            </a:pPr>
            <a:r>
              <a:rPr lang="en-US" altLang="zh-TW" sz="1800" dirty="0">
                <a:latin typeface="Times New Roman" panose="02020603050405020304" pitchFamily="18" charset="0"/>
              </a:rPr>
              <a:t>111			0111			</a:t>
            </a:r>
            <a:r>
              <a:rPr lang="zh-TW" altLang="en-US" sz="1800" dirty="0">
                <a:latin typeface="Times New Roman" panose="02020603050405020304" pitchFamily="18" charset="0"/>
              </a:rPr>
              <a:t>     </a:t>
            </a:r>
            <a:r>
              <a:rPr lang="en-US" altLang="zh-TW" sz="1800" dirty="0">
                <a:latin typeface="Times New Roman" panose="02020603050405020304" pitchFamily="18" charset="0"/>
              </a:rPr>
              <a:t>10111011:</a:t>
            </a:r>
            <a:r>
              <a:rPr lang="zh-TW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</a:rPr>
              <a:t>1</a:t>
            </a:r>
          </a:p>
          <a:p>
            <a:pPr marL="0" indent="0">
              <a:buNone/>
            </a:pPr>
            <a:r>
              <a:rPr lang="en-US" altLang="zh-TW" sz="1800" dirty="0">
                <a:latin typeface="Times New Roman" panose="02020603050405020304" pitchFamily="18" charset="0"/>
              </a:rPr>
              <a:t>0111			01110		</a:t>
            </a:r>
            <a:r>
              <a:rPr lang="zh-TW" altLang="en-US" sz="1800" dirty="0">
                <a:latin typeface="Times New Roman" panose="02020603050405020304" pitchFamily="18" charset="0"/>
              </a:rPr>
              <a:t>                     </a:t>
            </a:r>
            <a:r>
              <a:rPr lang="en-US" altLang="zh-TW" sz="1800" dirty="0">
                <a:latin typeface="Times New Roman" panose="02020603050405020304" pitchFamily="18" charset="0"/>
              </a:rPr>
              <a:t>10111111:</a:t>
            </a:r>
            <a:r>
              <a:rPr lang="zh-TW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</a:rPr>
              <a:t>1</a:t>
            </a:r>
          </a:p>
          <a:p>
            <a:pPr marL="0" indent="0">
              <a:buNone/>
            </a:pPr>
            <a:r>
              <a:rPr lang="en-US" altLang="zh-TW" sz="1800" dirty="0">
                <a:latin typeface="Times New Roman" panose="02020603050405020304" pitchFamily="18" charset="0"/>
              </a:rPr>
              <a:t>10111			10111</a:t>
            </a:r>
            <a:r>
              <a:rPr lang="zh-TW" altLang="en-US" sz="1800" dirty="0">
                <a:latin typeface="Times New Roman" panose="02020603050405020304" pitchFamily="18" charset="0"/>
              </a:rPr>
              <a:t>                                          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11101110:</a:t>
            </a:r>
            <a:r>
              <a:rPr lang="zh-TW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	</a:t>
            </a:r>
            <a:r>
              <a:rPr lang="zh-TW" altLang="en-US" sz="1600" b="1" dirty="0">
                <a:latin typeface="Times New Roman" panose="02020603050405020304" pitchFamily="18" charset="0"/>
              </a:rPr>
              <a:t>得原長度為</a:t>
            </a:r>
            <a:r>
              <a:rPr lang="en-US" altLang="zh-TW" sz="1600" b="1" dirty="0">
                <a:latin typeface="Times New Roman" panose="02020603050405020304" pitchFamily="18" charset="0"/>
              </a:rPr>
              <a:t>3+5=8</a:t>
            </a:r>
            <a:r>
              <a:rPr lang="zh-TW" altLang="en-US" sz="1600" b="1" dirty="0">
                <a:latin typeface="Times New Roman" panose="02020603050405020304" pitchFamily="18" charset="0"/>
              </a:rPr>
              <a:t>                             </a:t>
            </a:r>
            <a:r>
              <a:rPr lang="en-US" altLang="zh-TW" sz="1800" dirty="0">
                <a:latin typeface="Times New Roman" panose="02020603050405020304" pitchFamily="18" charset="0"/>
              </a:rPr>
              <a:t>11110111:</a:t>
            </a:r>
            <a:r>
              <a:rPr lang="zh-TW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</a:rPr>
              <a:t>1</a:t>
            </a:r>
            <a:r>
              <a:rPr lang="zh-TW" altLang="en-US" sz="1800" dirty="0">
                <a:latin typeface="Times New Roman" panose="02020603050405020304" pitchFamily="18" charset="0"/>
              </a:rPr>
              <a:t> </a:t>
            </a:r>
            <a:endParaRPr lang="en-US" altLang="zh-TW" sz="18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8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Times New Roman" panose="02020603050405020304" pitchFamily="18" charset="0"/>
              </a:rPr>
              <a:t>						</a:t>
            </a:r>
            <a:r>
              <a:rPr lang="zh-TW" altLang="en-US" sz="1800" dirty="0">
                <a:latin typeface="Times New Roman" panose="02020603050405020304" pitchFamily="18" charset="0"/>
              </a:rPr>
              <a:t>答案為</a:t>
            </a:r>
            <a:r>
              <a:rPr lang="en-US" altLang="zh-TW" sz="1800" dirty="0">
                <a:latin typeface="Times New Roman" panose="02020603050405020304" pitchFamily="18" charset="0"/>
              </a:rPr>
              <a:t>01110111</a:t>
            </a:r>
          </a:p>
          <a:p>
            <a:r>
              <a:rPr lang="zh-TW" altLang="en-US" sz="1800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1800" dirty="0">
                <a:latin typeface="+mn-ea"/>
              </a:rPr>
              <a:t>也可以把每次組合的結果放到</a:t>
            </a:r>
            <a:r>
              <a:rPr lang="en-US" altLang="zh-TW" sz="1800" dirty="0">
                <a:latin typeface="+mn-ea"/>
              </a:rPr>
              <a:t>set</a:t>
            </a:r>
            <a:r>
              <a:rPr lang="zh-TW" altLang="en-US" sz="1800" dirty="0">
                <a:latin typeface="+mn-ea"/>
              </a:rPr>
              <a:t>裡再做</a:t>
            </a:r>
            <a:r>
              <a:rPr lang="en-US" altLang="zh-TW" sz="1800" dirty="0">
                <a:latin typeface="+mn-ea"/>
              </a:rPr>
              <a:t>intersect,</a:t>
            </a:r>
            <a:r>
              <a:rPr lang="zh-TW" altLang="en-US" sz="1800" dirty="0">
                <a:latin typeface="+mn-ea"/>
              </a:rPr>
              <a:t>最後留下的就是答案。</a:t>
            </a:r>
            <a:endParaRPr lang="en-US" altLang="zh-TW" sz="1800" dirty="0">
              <a:latin typeface="+mn-ea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5AA93FC-9D01-2370-380F-97A173D9D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609381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2842</TotalTime>
  <Words>277</Words>
  <Application>Microsoft Office PowerPoint</Application>
  <PresentationFormat>如螢幕大小 (4:3)</PresentationFormat>
  <Paragraphs>36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標楷體</vt:lpstr>
      <vt:lpstr>Tahoma</vt:lpstr>
      <vt:lpstr>Times New Roman</vt:lpstr>
      <vt:lpstr>Wingdings</vt:lpstr>
      <vt:lpstr>Blends</vt:lpstr>
      <vt:lpstr>10132: File fragmentation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B103040016</cp:lastModifiedBy>
  <cp:revision>109</cp:revision>
  <dcterms:created xsi:type="dcterms:W3CDTF">1601-01-01T00:00:00Z</dcterms:created>
  <dcterms:modified xsi:type="dcterms:W3CDTF">2023-05-04T06:17:39Z</dcterms:modified>
</cp:coreProperties>
</file>