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64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2023/5/11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10029: Edit Step Ladders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100</a:t>
            </a:r>
            <a:r>
              <a:rPr lang="en-US" altLang="zh-TW" sz="2400" dirty="0">
                <a:latin typeface="Times New Roman" panose="02020603050405020304" pitchFamily="18" charset="0"/>
              </a:rPr>
              <a:t>29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Edit Step Ladders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李亮勳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一次變換就是，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更改一個字母</a:t>
            </a:r>
            <a:r>
              <a:rPr lang="en-US" altLang="zh-TW" sz="2400" dirty="0">
                <a:latin typeface="Times New Roman" panose="02020603050405020304" pitchFamily="18" charset="0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</a:rPr>
              <a:t>增加一個字母</a:t>
            </a:r>
            <a:r>
              <a:rPr lang="en-US" altLang="zh-TW" sz="2400" dirty="0">
                <a:latin typeface="Times New Roman" panose="02020603050405020304" pitchFamily="18" charset="0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</a:rPr>
              <a:t>刪除一個字母，任一種。如果一個字串序列，按字典序排序，且任兩相鄰的字串可以透過一次變換變成對方，則稱此字串序列為一個</a:t>
            </a:r>
            <a:r>
              <a:rPr lang="en-US" altLang="zh-TW" sz="2400" dirty="0">
                <a:latin typeface="Times New Roman" panose="02020603050405020304" pitchFamily="18" charset="0"/>
              </a:rPr>
              <a:t>edit step ladder</a:t>
            </a:r>
            <a:r>
              <a:rPr lang="zh-TW" altLang="en-US" sz="2400" dirty="0">
                <a:latin typeface="Times New Roman" panose="02020603050405020304" pitchFamily="18" charset="0"/>
              </a:rPr>
              <a:t>。現在有一個按照字典序排好的字串序列，請問裡面最長的</a:t>
            </a:r>
            <a:r>
              <a:rPr lang="en-US" altLang="zh-TW" sz="2400" dirty="0">
                <a:latin typeface="Times New Roman" panose="02020603050405020304" pitchFamily="18" charset="0"/>
              </a:rPr>
              <a:t>edit step ladder</a:t>
            </a:r>
            <a:r>
              <a:rPr lang="zh-TW" altLang="en-US" sz="2400" dirty="0">
                <a:latin typeface="Times New Roman" panose="02020603050405020304" pitchFamily="18" charset="0"/>
              </a:rPr>
              <a:t>有幾個字？序列最多</a:t>
            </a:r>
            <a:r>
              <a:rPr lang="en-US" altLang="zh-TW" sz="2400" dirty="0">
                <a:latin typeface="Times New Roman" panose="02020603050405020304" pitchFamily="18" charset="0"/>
              </a:rPr>
              <a:t>25000</a:t>
            </a:r>
            <a:r>
              <a:rPr lang="zh-TW" altLang="en-US" sz="2400" dirty="0">
                <a:latin typeface="Times New Roman" panose="02020603050405020304" pitchFamily="18" charset="0"/>
              </a:rPr>
              <a:t>個字串，每個字串最多</a:t>
            </a:r>
            <a:r>
              <a:rPr lang="en-US" altLang="zh-TW" sz="2400" dirty="0">
                <a:latin typeface="Times New Roman" panose="02020603050405020304" pitchFamily="18" charset="0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</a:rPr>
              <a:t>個字元。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Input: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cat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dig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dog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fig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fin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fine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fog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log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wine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  <p:pic>
        <p:nvPicPr>
          <p:cNvPr id="4" name="圖片 3" descr="一張含有 寫生, 圖畫, 圓形, 圖表 的圖片&#10;&#10;自動產生的描述">
            <a:extLst>
              <a:ext uri="{FF2B5EF4-FFF2-40B4-BE49-F238E27FC236}">
                <a16:creationId xmlns:a16="http://schemas.microsoft.com/office/drawing/2014/main" id="{D7508A40-F211-9F8F-1596-A9AA454E95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578" y="407527"/>
            <a:ext cx="4172843" cy="6042946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EF4A6B3F-2D61-780E-0DEE-3BE9246D0F64}"/>
              </a:ext>
            </a:extLst>
          </p:cNvPr>
          <p:cNvSpPr txBox="1"/>
          <p:nvPr/>
        </p:nvSpPr>
        <p:spPr>
          <a:xfrm>
            <a:off x="7194240" y="1123853"/>
            <a:ext cx="108012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Output: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5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這是一個有向無迴圈圖，其中字串是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，有關係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就沿著字典序方向建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。用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紀錄每個字串的深度。按照字典序從第一個字開始，窮舉一次變換的可能結果。在之前的字串中搜尋每個變換結果，如果搜到就紀錄它的深度。那麼自己的深度，就是變換結果中最大的深度加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，紀錄到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直接建圖再</a:t>
            </a:r>
            <a:r>
              <a:rPr lang="en-US" altLang="zh-TW" sz="2400" dirty="0">
                <a:latin typeface="Times New Roman" panose="02020603050405020304" pitchFamily="18" charset="0"/>
              </a:rPr>
              <a:t>DFS</a:t>
            </a:r>
            <a:r>
              <a:rPr lang="zh-TW" altLang="en-US" sz="2400" dirty="0">
                <a:latin typeface="Times New Roman" panose="02020603050405020304" pitchFamily="18" charset="0"/>
              </a:rPr>
              <a:t>找深度會</a:t>
            </a:r>
            <a:r>
              <a:rPr lang="en-US" altLang="zh-TW" sz="2400" dirty="0">
                <a:latin typeface="Times New Roman" panose="02020603050405020304" pitchFamily="18" charset="0"/>
              </a:rPr>
              <a:t>TLE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</a:rPr>
              <a:t>窮舉變換結果二分搜也會</a:t>
            </a:r>
            <a:r>
              <a:rPr lang="en-US" altLang="zh-TW" sz="2400" dirty="0">
                <a:latin typeface="Times New Roman" panose="02020603050405020304" pitchFamily="18" charset="0"/>
              </a:rPr>
              <a:t>TLE</a:t>
            </a:r>
            <a:r>
              <a:rPr lang="zh-TW" altLang="en-US" sz="2400" dirty="0">
                <a:latin typeface="Times New Roman" panose="02020603050405020304" pitchFamily="18" charset="0"/>
              </a:rPr>
              <a:t>，因為變換結果很多。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(3) </a:t>
            </a:r>
            <a:r>
              <a:rPr lang="zh-TW" altLang="en-US" sz="2400" dirty="0">
                <a:latin typeface="Times New Roman" panose="02020603050405020304" pitchFamily="18" charset="0"/>
              </a:rPr>
              <a:t>把要替換的字元用</a:t>
            </a:r>
            <a:r>
              <a:rPr lang="en-US" altLang="zh-TW" sz="2400" dirty="0">
                <a:latin typeface="Times New Roman" panose="02020603050405020304" pitchFamily="18" charset="0"/>
              </a:rPr>
              <a:t>’_’</a:t>
            </a:r>
            <a:r>
              <a:rPr lang="zh-TW" altLang="en-US" sz="2400" dirty="0">
                <a:latin typeface="Times New Roman" panose="02020603050405020304" pitchFamily="18" charset="0"/>
              </a:rPr>
              <a:t>表示，放進</a:t>
            </a:r>
            <a:r>
              <a:rPr lang="en-US" altLang="zh-TW" sz="2400" dirty="0">
                <a:latin typeface="Times New Roman" panose="02020603050405020304" pitchFamily="18" charset="0"/>
              </a:rPr>
              <a:t>std::map</a:t>
            </a:r>
            <a:r>
              <a:rPr lang="zh-TW" altLang="en-US" sz="2400" dirty="0">
                <a:latin typeface="Times New Roman" panose="02020603050405020304" pitchFamily="18" charset="0"/>
              </a:rPr>
              <a:t>裡面當</a:t>
            </a:r>
            <a:r>
              <a:rPr lang="en-US" altLang="zh-TW" sz="2400" dirty="0">
                <a:latin typeface="Times New Roman" panose="02020603050405020304" pitchFamily="18" charset="0"/>
              </a:rPr>
              <a:t>key</a:t>
            </a:r>
            <a:r>
              <a:rPr lang="zh-TW" altLang="en-US" sz="2400" dirty="0">
                <a:latin typeface="Times New Roman" panose="02020603050405020304" pitchFamily="18" charset="0"/>
              </a:rPr>
              <a:t>，原本的字串當</a:t>
            </a:r>
            <a:r>
              <a:rPr lang="en-US" altLang="zh-TW" sz="2400" dirty="0">
                <a:latin typeface="Times New Roman" panose="02020603050405020304" pitchFamily="18" charset="0"/>
              </a:rPr>
              <a:t>value</a:t>
            </a:r>
            <a:r>
              <a:rPr lang="zh-TW" altLang="en-US" sz="2400" dirty="0">
                <a:latin typeface="Times New Roman" panose="02020603050405020304" pitchFamily="18" charset="0"/>
              </a:rPr>
              <a:t>。要搜尋的時候就搜尋</a:t>
            </a:r>
            <a:r>
              <a:rPr lang="en-US" altLang="zh-TW" sz="2400" dirty="0">
                <a:latin typeface="Times New Roman" panose="02020603050405020304" pitchFamily="18" charset="0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</a:rPr>
              <a:t>裡面的字串。這樣就不用從</a:t>
            </a:r>
            <a:r>
              <a:rPr lang="en-US" altLang="zh-TW" sz="2400" dirty="0">
                <a:latin typeface="Times New Roman" panose="02020603050405020304" pitchFamily="18" charset="0"/>
              </a:rPr>
              <a:t>’a’</a:t>
            </a:r>
            <a:r>
              <a:rPr lang="zh-TW" altLang="en-US" sz="2400" dirty="0">
                <a:latin typeface="Times New Roman" panose="02020603050405020304" pitchFamily="18" charset="0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</a:rPr>
              <a:t>’z’</a:t>
            </a:r>
            <a:r>
              <a:rPr lang="zh-TW" altLang="en-US" sz="2400" dirty="0">
                <a:latin typeface="Times New Roman" panose="02020603050405020304" pitchFamily="18" charset="0"/>
              </a:rPr>
              <a:t>慢慢搜了。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前：</a:t>
            </a:r>
            <a:r>
              <a:rPr lang="en-US" altLang="zh-TW" sz="2400" dirty="0">
                <a:latin typeface="Times New Roman" panose="02020603050405020304" pitchFamily="18" charset="0"/>
              </a:rPr>
              <a:t>dig 	</a:t>
            </a:r>
            <a:r>
              <a:rPr lang="zh-TW" altLang="en-US" sz="2400" dirty="0">
                <a:latin typeface="Times New Roman" panose="02020603050405020304" pitchFamily="18" charset="0"/>
              </a:rPr>
              <a:t>放：</a:t>
            </a:r>
            <a:r>
              <a:rPr lang="en-US" altLang="zh-TW" sz="2400" dirty="0">
                <a:latin typeface="Times New Roman" panose="02020603050405020304" pitchFamily="18" charset="0"/>
              </a:rPr>
              <a:t>_</a:t>
            </a:r>
            <a:r>
              <a:rPr lang="en-US" altLang="zh-TW" sz="2400" dirty="0" err="1">
                <a:latin typeface="Times New Roman" panose="02020603050405020304" pitchFamily="18" charset="0"/>
              </a:rPr>
              <a:t>ig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d_g</a:t>
            </a:r>
            <a:r>
              <a:rPr lang="en-US" altLang="zh-TW" sz="2400" dirty="0">
                <a:latin typeface="Times New Roman" panose="02020603050405020304" pitchFamily="18" charset="0"/>
              </a:rPr>
              <a:t>, di_, _dig, </a:t>
            </a:r>
            <a:r>
              <a:rPr lang="en-US" altLang="zh-TW" sz="2400" dirty="0" err="1">
                <a:latin typeface="Times New Roman" panose="02020603050405020304" pitchFamily="18" charset="0"/>
              </a:rPr>
              <a:t>d_ig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latin typeface="Times New Roman" panose="02020603050405020304" pitchFamily="18" charset="0"/>
              </a:rPr>
              <a:t>di_g</a:t>
            </a:r>
            <a:r>
              <a:rPr lang="en-US" altLang="zh-TW" sz="2400" dirty="0">
                <a:latin typeface="Times New Roman" panose="02020603050405020304" pitchFamily="18" charset="0"/>
              </a:rPr>
              <a:t>, dig_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後：</a:t>
            </a:r>
            <a:r>
              <a:rPr lang="en-US" altLang="zh-TW" sz="2400" dirty="0">
                <a:latin typeface="Times New Roman" panose="02020603050405020304" pitchFamily="18" charset="0"/>
              </a:rPr>
              <a:t>dog	</a:t>
            </a:r>
            <a:r>
              <a:rPr lang="zh-TW" altLang="en-US" sz="2400" dirty="0">
                <a:latin typeface="Times New Roman" panose="02020603050405020304" pitchFamily="18" charset="0"/>
              </a:rPr>
              <a:t>搜：</a:t>
            </a:r>
            <a:r>
              <a:rPr lang="en-US" altLang="zh-TW" sz="2400" dirty="0">
                <a:latin typeface="Times New Roman" panose="02020603050405020304" pitchFamily="18" charset="0"/>
              </a:rPr>
              <a:t>_</a:t>
            </a:r>
            <a:r>
              <a:rPr lang="en-US" altLang="zh-TW" sz="2400" dirty="0" err="1">
                <a:latin typeface="Times New Roman" panose="02020603050405020304" pitchFamily="18" charset="0"/>
              </a:rPr>
              <a:t>og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d_g</a:t>
            </a:r>
            <a:r>
              <a:rPr lang="en-US" altLang="zh-TW" sz="2400" dirty="0">
                <a:latin typeface="Times New Roman" panose="02020603050405020304" pitchFamily="18" charset="0"/>
              </a:rPr>
              <a:t>, do_, _dog, </a:t>
            </a:r>
            <a:r>
              <a:rPr lang="en-US" altLang="zh-TW" sz="2400" dirty="0" err="1">
                <a:latin typeface="Times New Roman" panose="02020603050405020304" pitchFamily="18" charset="0"/>
              </a:rPr>
              <a:t>d_og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r>
              <a:rPr lang="en-US" altLang="zh-TW" sz="2400" dirty="0" err="1">
                <a:latin typeface="Times New Roman" panose="02020603050405020304" pitchFamily="18" charset="0"/>
              </a:rPr>
              <a:t>do_g</a:t>
            </a:r>
            <a:r>
              <a:rPr lang="en-US" altLang="zh-TW" sz="2400" dirty="0">
                <a:latin typeface="Times New Roman" panose="02020603050405020304" pitchFamily="18" charset="0"/>
              </a:rPr>
              <a:t>, dog_</a:t>
            </a:r>
          </a:p>
        </p:txBody>
      </p:sp>
    </p:spTree>
    <p:extLst>
      <p:ext uri="{BB962C8B-B14F-4D97-AF65-F5344CB8AC3E}">
        <p14:creationId xmlns:p14="http://schemas.microsoft.com/office/powerpoint/2010/main" val="263647478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2620</TotalTime>
  <Words>408</Words>
  <Application>Microsoft Office PowerPoint</Application>
  <PresentationFormat>如螢幕大小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10029: Edit Step Ladders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Mike Lee</cp:lastModifiedBy>
  <cp:revision>107</cp:revision>
  <dcterms:created xsi:type="dcterms:W3CDTF">1601-01-01T00:00:00Z</dcterms:created>
  <dcterms:modified xsi:type="dcterms:W3CDTF">2023-05-10T23:23:21Z</dcterms:modified>
</cp:coreProperties>
</file>