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1" r:id="rId4"/>
    <p:sldId id="310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102" d="100"/>
          <a:sy n="102" d="100"/>
        </p:scale>
        <p:origin x="139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2023/5/10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60648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10051:Tower of Cubes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355080"/>
            <a:ext cx="8223448" cy="5314280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51:Tower of Cubes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秦東彬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23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每筆測資給一數字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，表示總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數量</a:t>
            </a:r>
            <a:r>
              <a:rPr lang="en-US" altLang="zh-TW" sz="2400" dirty="0">
                <a:latin typeface="Times New Roman" panose="02020603050405020304" pitchFamily="18" charset="0"/>
              </a:rPr>
              <a:t>(N</a:t>
            </a:r>
            <a:r>
              <a:rPr lang="zh-TW" altLang="en-US" sz="2400" dirty="0">
                <a:latin typeface="Times New Roman" panose="02020603050405020304" pitchFamily="18" charset="0"/>
              </a:rPr>
              <a:t>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終止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接著給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>
                <a:latin typeface="Times New Roman" panose="02020603050405020304" pitchFamily="18" charset="0"/>
              </a:rPr>
              <a:t>個面的顏色，先後順序為</a:t>
            </a:r>
            <a:r>
              <a:rPr lang="zh-TW" altLang="en-US" sz="2400" dirty="0">
                <a:latin typeface="+mn-ea"/>
              </a:rPr>
              <a:t>「</a:t>
            </a:r>
            <a:r>
              <a:rPr lang="zh-TW" altLang="en-US" sz="2400" dirty="0">
                <a:latin typeface="Times New Roman" panose="02020603050405020304" pitchFamily="18" charset="0"/>
              </a:rPr>
              <a:t>前後左右上 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下</a:t>
            </a:r>
            <a:r>
              <a:rPr lang="zh-TW" altLang="en-US" sz="2400" dirty="0">
                <a:latin typeface="+mn-ea"/>
              </a:rPr>
              <a:t>」，且由輕到重排序。題目有兩個要求</a:t>
            </a:r>
            <a:endParaRPr lang="en-US" altLang="zh-TW" sz="2400" dirty="0">
              <a:latin typeface="+mn-ea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+mn-ea"/>
              </a:rPr>
              <a:t> 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比較重的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不能放在輕的上面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除了最底下的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，其他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的頂面都要和其上方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cube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的底面顏色接合</a:t>
            </a:r>
            <a:endParaRPr lang="en-US" altLang="zh-TW" sz="2400" dirty="0">
              <a:latin typeface="+mn-ea"/>
              <a:cs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zh-TW" altLang="en-US" sz="2400" dirty="0">
                <a:latin typeface="+mn-ea"/>
              </a:rPr>
              <a:t>在符合兩個要求下，找到最高的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cube tower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>
              <a:latin typeface="+mn-ea"/>
            </a:endParaRPr>
          </a:p>
          <a:p>
            <a:pPr marL="0" indent="0" eaLnBrk="1" hangingPunct="1">
              <a:buNone/>
            </a:pPr>
            <a:r>
              <a:rPr lang="zh-TW" altLang="en-US" sz="2400" dirty="0">
                <a:latin typeface="+mn-ea"/>
              </a:rPr>
              <a:t>  </a:t>
            </a:r>
            <a:endParaRPr lang="en-US" altLang="zh-TW" sz="2400" dirty="0">
              <a:latin typeface="+mn-ea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76672"/>
            <a:ext cx="8077200" cy="583205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</a:rPr>
              <a:t>輸出必須註明</a:t>
            </a:r>
            <a:r>
              <a:rPr lang="en-US" altLang="zh-TW" sz="2400" dirty="0">
                <a:latin typeface="Times New Roman" panose="02020603050405020304" pitchFamily="18" charset="0"/>
              </a:rPr>
              <a:t>case</a:t>
            </a:r>
            <a:r>
              <a:rPr lang="zh-TW" altLang="en-US" sz="2400" dirty="0">
                <a:latin typeface="Times New Roman" panose="02020603050405020304" pitchFamily="18" charset="0"/>
              </a:rPr>
              <a:t>編號、最高的高度、以及一組例子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(</a:t>
            </a:r>
            <a:r>
              <a:rPr lang="zh-TW" altLang="en-US" sz="2400" dirty="0">
                <a:latin typeface="Times New Roman" panose="02020603050405020304" pitchFamily="18" charset="0"/>
              </a:rPr>
              <a:t>可能有很多組，輸出任何一組即可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例子的輸出格式為</a:t>
            </a:r>
            <a:r>
              <a:rPr lang="en-US" altLang="zh-TW" sz="2400" dirty="0">
                <a:latin typeface="Times New Roman" panose="02020603050405020304" pitchFamily="18" charset="0"/>
              </a:rPr>
              <a:t>: cube</a:t>
            </a:r>
            <a:r>
              <a:rPr lang="zh-TW" altLang="en-US" sz="2400" dirty="0">
                <a:latin typeface="Times New Roman" panose="02020603050405020304" pitchFamily="18" charset="0"/>
              </a:rPr>
              <a:t>編號  頂面的面向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srgbClr val="00B0F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輸出</a:t>
            </a:r>
            <a:r>
              <a:rPr lang="en-US" altLang="zh-TW" sz="2400" dirty="0">
                <a:latin typeface="Times New Roman" panose="02020603050405020304" pitchFamily="18" charset="0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Case #1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2 front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3 front</a:t>
            </a:r>
          </a:p>
          <a:p>
            <a:pPr eaLnBrk="1" hangingPunct="1">
              <a:lnSpc>
                <a:spcPct val="90000"/>
              </a:lnSpc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CF2476E-F968-23C4-88EF-CA41DE2D82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8640"/>
            <a:ext cx="8001000" cy="6192688"/>
          </a:xfrm>
        </p:spPr>
        <p:txBody>
          <a:bodyPr/>
          <a:lstStyle/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暴力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解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根據輸出需要的資料，需要四個矩陣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face[6][7]={front ,back ,left ,right ,top ,bottom }</a:t>
            </a: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cube[N][6] : </a:t>
            </a:r>
            <a:r>
              <a:rPr lang="zh-TW" altLang="en-US" sz="2400" dirty="0">
                <a:latin typeface="Times New Roman" panose="02020603050405020304" pitchFamily="18" charset="0"/>
              </a:rPr>
              <a:t>紀錄所有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每個面的顏色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tall[N][6] : </a:t>
            </a:r>
            <a:r>
              <a:rPr lang="zh-TW" altLang="en-US" sz="2400" dirty="0">
                <a:latin typeface="Times New Roman" panose="02020603050405020304" pitchFamily="18" charset="0"/>
              </a:rPr>
              <a:t>紀錄所有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每個面的最高高度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</a:t>
            </a:r>
            <a:r>
              <a:rPr lang="en-US" altLang="zh-TW" sz="2400" dirty="0">
                <a:latin typeface="Times New Roman" panose="02020603050405020304" pitchFamily="18" charset="0"/>
              </a:rPr>
              <a:t>last[6*N] : </a:t>
            </a:r>
            <a:r>
              <a:rPr lang="zh-TW" altLang="en-US" sz="2400" dirty="0">
                <a:latin typeface="Times New Roman" panose="02020603050405020304" pitchFamily="18" charset="0"/>
              </a:rPr>
              <a:t>紀錄所有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每個面底下接合的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和面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由於判斷必須由重到輕，所以資料反過來拿比較直觀，接著對所有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zh-TW" altLang="en-US" sz="2400" dirty="0">
                <a:latin typeface="Times New Roman" panose="02020603050405020304" pitchFamily="18" charset="0"/>
              </a:rPr>
              <a:t> 每一面 </a:t>
            </a:r>
            <a:r>
              <a:rPr lang="en-US" altLang="zh-TW" sz="2400" dirty="0">
                <a:latin typeface="Times New Roman" panose="02020603050405020304" pitchFamily="18" charset="0"/>
              </a:rPr>
              <a:t>k </a:t>
            </a:r>
            <a:r>
              <a:rPr lang="zh-TW" altLang="en-US" sz="2400" dirty="0">
                <a:latin typeface="Times New Roman" panose="02020603050405020304" pitchFamily="18" charset="0"/>
              </a:rPr>
              <a:t>的反面的顏色，去和比它重的</a:t>
            </a:r>
            <a:r>
              <a:rPr lang="en-US" altLang="zh-TW" sz="2400" dirty="0">
                <a:latin typeface="Times New Roman" panose="02020603050405020304" pitchFamily="18" charset="0"/>
              </a:rPr>
              <a:t>cube j </a:t>
            </a:r>
            <a:r>
              <a:rPr lang="zh-TW" altLang="en-US" sz="2400" dirty="0">
                <a:latin typeface="Times New Roman" panose="02020603050405020304" pitchFamily="18" charset="0"/>
              </a:rPr>
              <a:t>的每一面 </a:t>
            </a:r>
            <a:r>
              <a:rPr lang="en-US" altLang="zh-TW" sz="2400" dirty="0">
                <a:latin typeface="Times New Roman" panose="02020603050405020304" pitchFamily="18" charset="0"/>
              </a:rPr>
              <a:t>m </a:t>
            </a:r>
            <a:r>
              <a:rPr lang="zh-TW" altLang="en-US" sz="2400" dirty="0">
                <a:latin typeface="Times New Roman" panose="02020603050405020304" pitchFamily="18" charset="0"/>
              </a:rPr>
              <a:t>做比較，若顏色相等且底下的高度大於等於目前高度，那目前高度就更新為底下高度</a:t>
            </a:r>
            <a:r>
              <a:rPr lang="en-US" altLang="zh-TW" sz="2400" dirty="0">
                <a:latin typeface="Times New Roman" panose="02020603050405020304" pitchFamily="18" charset="0"/>
              </a:rPr>
              <a:t>+1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所以</a:t>
            </a:r>
            <a:r>
              <a:rPr lang="en-US" altLang="zh-TW" sz="2400" dirty="0">
                <a:latin typeface="Times New Roman" panose="02020603050405020304" pitchFamily="18" charset="0"/>
              </a:rPr>
              <a:t>DP</a:t>
            </a:r>
            <a:r>
              <a:rPr lang="zh-TW" altLang="en-US" sz="2400" dirty="0">
                <a:latin typeface="Times New Roman" panose="02020603050405020304" pitchFamily="18" charset="0"/>
              </a:rPr>
              <a:t>判斷式為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if(cube[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][k</a:t>
            </a:r>
            <a:r>
              <a:rPr lang="zh-TW" altLang="en-US" sz="2400" dirty="0">
                <a:latin typeface="Times New Roman" panose="02020603050405020304" pitchFamily="18" charset="0"/>
              </a:rPr>
              <a:t>的反面</a:t>
            </a:r>
            <a:r>
              <a:rPr lang="en-US" altLang="zh-TW" sz="2400" dirty="0">
                <a:latin typeface="Times New Roman" panose="02020603050405020304" pitchFamily="18" charset="0"/>
              </a:rPr>
              <a:t>]==cube[j][m]&amp;&amp;tall[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][k]&lt;=tall[j][m])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tall[</a:t>
            </a:r>
            <a:r>
              <a:rPr lang="en-US" altLang="zh-TW" sz="2400" dirty="0" err="1">
                <a:latin typeface="Times New Roman" panose="02020603050405020304" pitchFamily="18" charset="0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</a:rPr>
              <a:t>][k]=tall[j][m]+1;</a:t>
            </a: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last[6*</a:t>
            </a:r>
            <a:r>
              <a:rPr lang="en-US" altLang="zh-TW" sz="2400" dirty="0" err="1">
                <a:latin typeface="Times New Roman" panose="02020603050405020304" pitchFamily="18" charset="0"/>
              </a:rPr>
              <a:t>i+k</a:t>
            </a:r>
            <a:r>
              <a:rPr lang="en-US" altLang="zh-TW" sz="2400" dirty="0">
                <a:latin typeface="Times New Roman" panose="02020603050405020304" pitchFamily="18" charset="0"/>
              </a:rPr>
              <a:t>]=6*</a:t>
            </a:r>
            <a:r>
              <a:rPr lang="en-US" altLang="zh-TW" sz="2400" dirty="0" err="1">
                <a:latin typeface="Times New Roman" panose="02020603050405020304" pitchFamily="18" charset="0"/>
              </a:rPr>
              <a:t>j+m</a:t>
            </a:r>
            <a:r>
              <a:rPr lang="en-US" altLang="zh-TW" sz="2400" dirty="0">
                <a:latin typeface="Times New Roman" panose="02020603050405020304" pitchFamily="18" charset="0"/>
              </a:rPr>
              <a:t>;	//</a:t>
            </a:r>
            <a:r>
              <a:rPr lang="zh-TW" altLang="en-US" sz="2400" dirty="0">
                <a:latin typeface="Times New Roman" panose="02020603050405020304" pitchFamily="18" charset="0"/>
              </a:rPr>
              <a:t>紀錄前一個的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編號和面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40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09090C5-2CA0-4AFB-693B-485F3A1D1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2939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38DDA24-1BAB-D667-8090-6C5E27392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02940"/>
            <a:ext cx="7772400" cy="605212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</a:t>
            </a: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</a:rPr>
              <a:t>此外也要記錄最高的高度以及其位置。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     </a:t>
            </a:r>
            <a:r>
              <a:rPr lang="zh-TW" altLang="en-US" sz="2400" dirty="0">
                <a:latin typeface="Times New Roman" panose="02020603050405020304" pitchFamily="18" charset="0"/>
              </a:rPr>
              <a:t>最後，由最上面的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開始輸出，並從</a:t>
            </a:r>
            <a:r>
              <a:rPr lang="en-US" altLang="zh-TW" sz="2400" dirty="0">
                <a:latin typeface="Times New Roman" panose="02020603050405020304" pitchFamily="18" charset="0"/>
              </a:rPr>
              <a:t>last</a:t>
            </a:r>
            <a:r>
              <a:rPr lang="zh-TW" altLang="en-US" sz="2400" dirty="0">
                <a:latin typeface="Times New Roman" panose="02020603050405020304" pitchFamily="18" charset="0"/>
              </a:rPr>
              <a:t>陣列找到其下面一個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的編號</a:t>
            </a:r>
            <a:r>
              <a:rPr lang="en-US" altLang="zh-TW" sz="2400" dirty="0">
                <a:latin typeface="Times New Roman" panose="02020603050405020304" pitchFamily="18" charset="0"/>
              </a:rPr>
              <a:t>(N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last/6</a:t>
            </a:r>
            <a:r>
              <a:rPr lang="zh-TW" altLang="en-US" sz="2400" dirty="0">
                <a:latin typeface="Times New Roman" panose="02020603050405020304" pitchFamily="18" charset="0"/>
              </a:rPr>
              <a:t> →</a:t>
            </a:r>
            <a:r>
              <a:rPr lang="en-US" altLang="zh-TW" sz="2400" dirty="0">
                <a:latin typeface="Times New Roman" panose="02020603050405020304" pitchFamily="18" charset="0"/>
              </a:rPr>
              <a:t>cube</a:t>
            </a:r>
            <a:r>
              <a:rPr lang="zh-TW" altLang="en-US" sz="2400" dirty="0">
                <a:latin typeface="Times New Roman" panose="02020603050405020304" pitchFamily="18" charset="0"/>
              </a:rPr>
              <a:t>編號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</a:rPr>
              <a:t>和面。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					(last%6</a:t>
            </a:r>
            <a:r>
              <a:rPr lang="zh-TW" altLang="en-US" sz="2400" dirty="0">
                <a:latin typeface="Times New Roman" panose="02020603050405020304" pitchFamily="18" charset="0"/>
              </a:rPr>
              <a:t> →面向</a:t>
            </a:r>
            <a:r>
              <a:rPr lang="en-US" altLang="zh-TW" sz="2400" dirty="0">
                <a:latin typeface="Times New Roman" panose="02020603050405020304" pitchFamily="18" charset="0"/>
              </a:rPr>
              <a:t>)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</a:rPr>
              <a:t>無。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 </a:t>
            </a:r>
            <a:r>
              <a:rPr lang="zh-TW" altLang="en-US" sz="2400" dirty="0">
                <a:latin typeface="Times New Roman" panose="02020603050405020304" pitchFamily="18" charset="0"/>
              </a:rPr>
              <a:t>無。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18F5B4F5-C3E2-C0D4-3CFC-383389A08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B5471-C1FF-4B8B-A461-8AF6123C81A5}" type="slidenum">
              <a:rPr lang="zh-TW" altLang="en-US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8055653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2827</TotalTime>
  <Words>530</Words>
  <Application>Microsoft Office PowerPoint</Application>
  <PresentationFormat>如螢幕大小 (4:3)</PresentationFormat>
  <Paragraphs>52</Paragraphs>
  <Slides>4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標楷體</vt:lpstr>
      <vt:lpstr>Tahoma</vt:lpstr>
      <vt:lpstr>Times New Roman</vt:lpstr>
      <vt:lpstr>Wingdings</vt:lpstr>
      <vt:lpstr>Blends</vt:lpstr>
      <vt:lpstr>10051:Tower of Cubes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b123660@gmail.com</cp:lastModifiedBy>
  <cp:revision>106</cp:revision>
  <dcterms:created xsi:type="dcterms:W3CDTF">1601-01-01T00:00:00Z</dcterms:created>
  <dcterms:modified xsi:type="dcterms:W3CDTF">2023-05-10T17:25:52Z</dcterms:modified>
</cp:coreProperties>
</file>