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138" autoAdjust="0"/>
  </p:normalViewPr>
  <p:slideViewPr>
    <p:cSldViewPr>
      <p:cViewPr varScale="1">
        <p:scale>
          <a:sx n="67" d="100"/>
          <a:sy n="67" d="100"/>
        </p:scale>
        <p:origin x="12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89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3679" y="764704"/>
            <a:ext cx="8077200" cy="792088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10067:Playing with Wheels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10067:Playing with Wheels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林琮皓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一開始題目先給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case</a:t>
            </a:r>
            <a:r>
              <a:rPr lang="zh-TW" altLang="en-US" sz="2400" dirty="0">
                <a:latin typeface="Times New Roman" panose="02020603050405020304" pitchFamily="18" charset="0"/>
              </a:rPr>
              <a:t>，每個</a:t>
            </a:r>
            <a:r>
              <a:rPr lang="en-US" altLang="zh-TW" sz="2400" dirty="0">
                <a:latin typeface="Times New Roman" panose="02020603050405020304" pitchFamily="18" charset="0"/>
              </a:rPr>
              <a:t>case</a:t>
            </a:r>
            <a:r>
              <a:rPr lang="zh-TW" altLang="en-US" sz="2400" dirty="0">
                <a:latin typeface="Times New Roman" panose="02020603050405020304" pitchFamily="18" charset="0"/>
              </a:rPr>
              <a:t>裡會輸入一組做為起點的四個數字及一組作為終點的四個數字，接著輸入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組禁止的數字，求最快到終點需要調整幾次，若不能到達就輸出</a:t>
            </a:r>
            <a:r>
              <a:rPr lang="en-US" altLang="zh-TW" sz="2400" dirty="0">
                <a:latin typeface="Times New Roman" panose="02020603050405020304" pitchFamily="18" charset="0"/>
              </a:rPr>
              <a:t>-1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    8 0 5 6 			0 0 0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    6 5 0 8 			5 3 1 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    5				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    8 0 5 7 			0 0 0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    8 0 4 7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   14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0 0 0 9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 -1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5 5 0 8			0 0 1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7 5 0 8			0 0 9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6 4 0 8			0 1 0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0 9 0 0</a:t>
            </a:r>
          </a:p>
          <a:p>
            <a:pPr marL="2628900" lvl="6" indent="0">
              <a:lnSpc>
                <a:spcPct val="900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1 0 0 0</a:t>
            </a:r>
          </a:p>
          <a:p>
            <a:pPr marL="2628900" lvl="6" indent="0">
              <a:lnSpc>
                <a:spcPct val="900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9 0 0 0</a:t>
            </a:r>
          </a:p>
          <a:p>
            <a:pPr marL="2628900" lvl="6" indent="0">
              <a:lnSpc>
                <a:spcPct val="90000"/>
              </a:lnSpc>
              <a:buNone/>
            </a:pPr>
            <a:endParaRPr lang="en-US" altLang="zh-TW" dirty="0"/>
          </a:p>
          <a:p>
            <a:pPr marL="2628900" lvl="6" indent="0">
              <a:lnSpc>
                <a:spcPct val="90000"/>
              </a:lnSpc>
              <a:buNone/>
            </a:pPr>
            <a:r>
              <a:rPr lang="en-US" altLang="zh-TW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這題可以想像成是一個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0000-9999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的迷宮，從起點到終點避開禁止區域用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找最短路徑。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創一個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struct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分別存步數及數字，再用一個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去存已經走到的位子，每次將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的第一項取出尋找其所有可以走到的位子再放入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中，第一個找到終點的步數即為答案；若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空了則表示沒有找到，輸出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+mj-ea"/>
                <a:ea typeface="+mj-ea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16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+mn-ea"/>
              </a:rPr>
              <a:t>若是起點剛好是被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zh-TW" altLang="en-US" sz="2400" dirty="0">
                <a:latin typeface="+mn-ea"/>
              </a:rPr>
              <a:t>的位子的話還是可以移動，若是起點跟終點一樣或終點被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zh-TW" altLang="en-US" sz="2400" dirty="0">
                <a:latin typeface="+mn-ea"/>
              </a:rPr>
              <a:t>可以分別輸出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+mn-ea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zh-TW" altLang="en-US" sz="2400" dirty="0">
                <a:latin typeface="+mn-ea"/>
              </a:rPr>
              <a:t>後直接跳出節省時間。</a:t>
            </a:r>
            <a:endParaRPr lang="en-US" altLang="zh-TW" sz="2400" dirty="0">
              <a:latin typeface="+mn-ea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>
                <a:latin typeface="+mn-ea"/>
              </a:rPr>
              <a:t>注意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+mn-ea"/>
              </a:rPr>
              <a:t>跟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+mn-ea"/>
              </a:rPr>
              <a:t>的處理</a:t>
            </a:r>
          </a:p>
        </p:txBody>
      </p:sp>
    </p:spTree>
    <p:extLst>
      <p:ext uri="{BB962C8B-B14F-4D97-AF65-F5344CB8AC3E}">
        <p14:creationId xmlns:p14="http://schemas.microsoft.com/office/powerpoint/2010/main" val="423675230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12636</TotalTime>
  <Words>388</Words>
  <Application>Microsoft Office PowerPoint</Application>
  <PresentationFormat>如螢幕大小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10067:Playing with Wheels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琮皓 林</cp:lastModifiedBy>
  <cp:revision>110</cp:revision>
  <dcterms:created xsi:type="dcterms:W3CDTF">1601-01-01T00:00:00Z</dcterms:created>
  <dcterms:modified xsi:type="dcterms:W3CDTF">2023-05-11T01:23:05Z</dcterms:modified>
</cp:coreProperties>
</file>