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6832600" cy="99631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請按這裡移動投影片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請按這裡編輯備註格式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&lt;頁首&gt;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D6554BD-4D23-43FD-81C1-8FADDEB7A4BB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ldNum" idx="12"/>
          </p:nvPr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5CE0328-DA9E-41B0-AA80-7A3F5E79371A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  <a:ln w="0">
            <a:noFill/>
          </a:ln>
        </p:spPr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ldNum" idx="13"/>
          </p:nvPr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2CE76B7-045C-4B77-8F9C-194ECFA8EF40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  <a:ln w="0">
            <a:noFill/>
          </a:ln>
        </p:spPr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ldNum" idx="14"/>
          </p:nvPr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780034F-ADDC-4F51-A9CD-C5E441AFE03B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sldNum" idx="15"/>
          </p:nvPr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CED37F2-16DB-4FED-A42C-25574E46E07A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  <a:ln w="0">
            <a:noFill/>
          </a:ln>
        </p:spPr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sldNum" idx="16"/>
          </p:nvPr>
        </p:nvSpPr>
        <p:spPr>
          <a:xfrm>
            <a:off x="3871800" y="9464760"/>
            <a:ext cx="2959920" cy="4978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1800" rIns="91800" tIns="46080" bIns="4608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B057DB7-1E50-4E3F-85F3-9B214DCE84A0}" type="slidenum">
              <a:rPr b="0" lang="en-US" sz="1200" spc="-1" strike="noStrike">
                <a:solidFill>
                  <a:srgbClr val="000000"/>
                </a:solidFill>
                <a:latin typeface="Tahoma"/>
                <a:ea typeface="新細明體"/>
              </a:rPr>
              <a:t>&lt;編號&gt;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ldImg"/>
          </p:nvPr>
        </p:nvSpPr>
        <p:spPr>
          <a:xfrm>
            <a:off x="925560" y="747720"/>
            <a:ext cx="4980960" cy="3734640"/>
          </a:xfrm>
          <a:prstGeom prst="rect">
            <a:avLst/>
          </a:prstGeom>
          <a:ln w="0">
            <a:noFill/>
          </a:ln>
        </p:spPr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911160" y="4732200"/>
            <a:ext cx="5009400" cy="44823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txBody>
          <a:bodyPr numCol="1" spcCol="0" lIns="91800" rIns="91800" tIns="46080" bIns="4608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DC1F846-A617-4DE8-AE54-5E6770D04A2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1786C7-A9B1-4887-B2BC-57831D6922B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465BDA1-DB4E-4BEB-84DA-C9AF87F1229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596CB4-EB81-4D14-9430-A4F46A120D5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F4EEDC-A17E-4096-92B0-F5F164CC56A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0DEB96-7E06-499F-B75E-957AED04D01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33B28E1-BB7E-4D6D-BBA2-A8433294BD9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E4A1C95-2669-42B7-8D6C-43E3E2F3FCF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6EEC210-BE02-499C-A725-119D0ED80F2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6333F8E-EA43-4B9E-A2C6-BC85D542A9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EB2DAE-A690-4A4D-904B-BBE1209116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12F15E-605F-4354-BB75-1AB3587F6CF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zh-TW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2362320" y="6324480"/>
            <a:ext cx="495216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&lt;頁尾&gt;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F6A06D4-2AF8-443B-AC4A-BCC3F4072027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91440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&lt;日期/時間&gt;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zh-TW" sz="4400" spc="-1" strike="noStrike">
                <a:solidFill>
                  <a:srgbClr val="000000"/>
                </a:solidFill>
                <a:latin typeface="Arial"/>
              </a:rPr>
              <a:t>請按這裡編輯題名文字格式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3200" spc="-1" strike="noStrike">
                <a:solidFill>
                  <a:srgbClr val="000000"/>
                </a:solidFill>
                <a:latin typeface="Arial"/>
              </a:rPr>
              <a:t>請按這裡編輯大綱文字格式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800" spc="-1" strike="noStrike">
                <a:solidFill>
                  <a:srgbClr val="000000"/>
                </a:solidFill>
                <a:latin typeface="Arial"/>
              </a:rPr>
              <a:t>第二個大綱層次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400" spc="-1" strike="noStrike">
                <a:solidFill>
                  <a:srgbClr val="000000"/>
                </a:solidFill>
                <a:latin typeface="Arial"/>
              </a:rPr>
              <a:t>第三個大綱層次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第四個大綱層次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第五個大綱層次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第六個大綱層次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TW" sz="2000" spc="-1" strike="noStrike">
                <a:solidFill>
                  <a:srgbClr val="000000"/>
                </a:solidFill>
                <a:latin typeface="Arial"/>
              </a:rPr>
              <a:t>第七個大綱層次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ldNum" idx="7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1352B69-5ACA-4BC4-983E-0ECBFA618242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533520" y="380880"/>
            <a:ext cx="7771680" cy="9136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400" spc="-1" strike="noStrike">
                <a:solidFill>
                  <a:srgbClr val="333399"/>
                </a:solidFill>
                <a:latin typeface="Times New Roman"/>
                <a:ea typeface="標楷體"/>
              </a:rPr>
              <a:t>10147: Highways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80880" y="1447920"/>
            <a:ext cx="8076600" cy="47887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0" lang="en-US" sz="2400" spc="-1" strike="noStrike">
                <a:solidFill>
                  <a:schemeClr val="hlink"/>
                </a:solidFill>
                <a:latin typeface="AR PL UKai TW"/>
                <a:ea typeface="AR PL UKai TW"/>
              </a:rPr>
              <a:t>★★★☆☆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題組：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Problem Set Archive with Online Judge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題號：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10147: Highways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解題者：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張博霖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解題日期：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2023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年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5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月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4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日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題意：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給定數個城市以及雙向街道，並以最小距離連接所有城市。道路可以任意連接於各個城市間。各個道路可以重疊，但只於城市交會。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ldNum" idx="8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B8B3C67-49FE-4042-B473-4B5898253DC7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題意範例：</a:t>
            </a:r>
            <a:r>
              <a:rPr b="0" lang="en-US" sz="2400" spc="-1" strike="noStrike">
                <a:solidFill>
                  <a:srgbClr val="3ba943"/>
                </a:solidFill>
                <a:latin typeface="Times New Roman"/>
                <a:ea typeface="標楷體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9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0 0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4 5                      1 6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5 1                      3 7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0 4          =&gt;       4 9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5 2                      5 7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1 2                      8 3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9 7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ldNum" idx="9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E044642-4DC8-4B5B-BAFB-3141D43ED5F4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解法：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以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Kruskal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演算法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求出最小生成樹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解法範例：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9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0 0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4 5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5 1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0 4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5 3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9 7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       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      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標楷體"/>
              </a:rPr>
              <a:t>1 2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" descr=""/>
          <p:cNvPicPr/>
          <p:nvPr/>
        </p:nvPicPr>
        <p:blipFill>
          <a:blip r:embed="rId1"/>
          <a:stretch/>
        </p:blipFill>
        <p:spPr>
          <a:xfrm>
            <a:off x="4578120" y="1744560"/>
            <a:ext cx="3485880" cy="3295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ldNum" idx="10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3F3B349-B3D5-4232-B2CF-6DA09A89A96A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解法範例：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在題目已給道路為基準以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Kruskal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演算法求最小生成樹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" descr=""/>
          <p:cNvPicPr/>
          <p:nvPr/>
        </p:nvPicPr>
        <p:blipFill>
          <a:blip r:embed="rId1"/>
          <a:stretch/>
        </p:blipFill>
        <p:spPr>
          <a:xfrm>
            <a:off x="126360" y="2088000"/>
            <a:ext cx="4409640" cy="3828600"/>
          </a:xfrm>
          <a:prstGeom prst="rect">
            <a:avLst/>
          </a:prstGeom>
          <a:ln w="0">
            <a:noFill/>
          </a:ln>
        </p:spPr>
      </p:pic>
      <p:pic>
        <p:nvPicPr>
          <p:cNvPr id="58" name="" descr=""/>
          <p:cNvPicPr/>
          <p:nvPr/>
        </p:nvPicPr>
        <p:blipFill>
          <a:blip r:embed="rId2"/>
          <a:stretch/>
        </p:blipFill>
        <p:spPr>
          <a:xfrm>
            <a:off x="4930920" y="2304000"/>
            <a:ext cx="3781080" cy="3609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ldNum" idx="11"/>
          </p:nvPr>
        </p:nvSpPr>
        <p:spPr>
          <a:xfrm>
            <a:off x="6781680" y="6324480"/>
            <a:ext cx="1904400" cy="45648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8BD12E8-38B3-4BD8-832C-73F767DCF957}" type="slidenum">
              <a:rPr b="0" lang="en-US" sz="1400" spc="-1" strike="noStrike">
                <a:solidFill>
                  <a:schemeClr val="accent1"/>
                </a:solidFill>
                <a:latin typeface="Tahoma"/>
                <a:ea typeface="新細明體"/>
              </a:rPr>
              <a:t>&lt;編號&gt;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80880" y="685800"/>
            <a:ext cx="8076600" cy="5622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90000"/>
              </a:lnSpc>
              <a:spcBef>
                <a:spcPts val="479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b="1" lang="zh-TW" sz="2400" spc="-1" strike="noStrike">
                <a:solidFill>
                  <a:srgbClr val="3ba943"/>
                </a:solidFill>
                <a:latin typeface="AR PL UKai TW"/>
                <a:ea typeface="AR PL UKai TW"/>
              </a:rPr>
              <a:t>討論：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以</a:t>
            </a:r>
            <a:r>
              <a:rPr b="0" lang="en-US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Prim</a:t>
            </a:r>
            <a:r>
              <a:rPr b="0" lang="zh-TW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演算法取代</a:t>
            </a:r>
            <a:r>
              <a:rPr b="0" lang="en-US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Kruskal </a:t>
            </a:r>
            <a:r>
              <a:rPr b="0" lang="zh-TW" sz="2400" spc="-1" strike="noStrike">
                <a:solidFill>
                  <a:srgbClr val="000000"/>
                </a:solidFill>
                <a:latin typeface="Times New Roman"/>
                <a:ea typeface="AR PL UKai TW"/>
              </a:rPr>
              <a:t>演算法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0">
              <a:lnSpc>
                <a:spcPct val="9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 PL UKai TW"/>
                <a:ea typeface="AR PL UKai TW"/>
              </a:rPr>
              <a:t>	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2593</TotalTime>
  <Application>LibreOffice/7.4.6.2$Linux_X86_64 LibreOffice_project/40$Build-2</Application>
  <AppVersion>15.0000</AppVersion>
  <Words>282</Words>
  <Paragraphs>18</Paragraphs>
  <Company>nsysu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cby</dc:creator>
  <dc:description/>
  <dc:language>zh-TW</dc:language>
  <cp:lastModifiedBy/>
  <dcterms:modified xsi:type="dcterms:W3CDTF">2023-05-11T04:59:52Z</dcterms:modified>
  <cp:revision>108</cp:revision>
  <dc:subject/>
  <dc:title>chap 3 Greedy methods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如螢幕大小 (4:3)</vt:lpwstr>
  </property>
  <property fmtid="{D5CDD505-2E9C-101B-9397-08002B2CF9AE}" pid="4" name="Slides">
    <vt:i4>2</vt:i4>
  </property>
</Properties>
</file>