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6858000" cx="9144000"/>
  <p:notesSz cx="6832600" cy="9963150"/>
  <p:embeddedFontLst>
    <p:embeddedFont>
      <p:font typeface="Tahoma"/>
      <p:regular r:id="rId11"/>
      <p:bold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Tahoma-regular.fntdata"/><Relationship Id="rId10" Type="http://schemas.openxmlformats.org/officeDocument/2006/relationships/slide" Target="slides/slide5.xml"/><Relationship Id="rId12" Type="http://schemas.openxmlformats.org/officeDocument/2006/relationships/font" Target="fonts/Tahoma-bold.fntdata"/><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60688" cy="498475"/>
          </a:xfrm>
          <a:prstGeom prst="rect">
            <a:avLst/>
          </a:prstGeom>
          <a:noFill/>
          <a:ln>
            <a:noFill/>
          </a:ln>
        </p:spPr>
        <p:txBody>
          <a:bodyPr anchorCtr="0" anchor="t" bIns="45900" lIns="91800" spcFirstLastPara="1" rIns="91800" wrap="square" tIns="459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ahoma"/>
                <a:ea typeface="Tahoma"/>
                <a:cs typeface="Tahoma"/>
                <a:sym typeface="Tahoma"/>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4" name="Google Shape;4;n"/>
          <p:cNvSpPr txBox="1"/>
          <p:nvPr>
            <p:ph idx="10" type="dt"/>
          </p:nvPr>
        </p:nvSpPr>
        <p:spPr>
          <a:xfrm>
            <a:off x="3871913" y="0"/>
            <a:ext cx="2960687" cy="498475"/>
          </a:xfrm>
          <a:prstGeom prst="rect">
            <a:avLst/>
          </a:prstGeom>
          <a:noFill/>
          <a:ln>
            <a:noFill/>
          </a:ln>
        </p:spPr>
        <p:txBody>
          <a:bodyPr anchorCtr="0" anchor="t" bIns="45900" lIns="91800" spcFirstLastPara="1" rIns="91800" wrap="square" tIns="459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Tahoma"/>
                <a:ea typeface="Tahoma"/>
                <a:cs typeface="Tahoma"/>
                <a:sym typeface="Tahoma"/>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5" name="Google Shape;5;n"/>
          <p:cNvSpPr/>
          <p:nvPr>
            <p:ph idx="3" type="sldImg"/>
          </p:nvPr>
        </p:nvSpPr>
        <p:spPr>
          <a:xfrm>
            <a:off x="925513" y="747713"/>
            <a:ext cx="4981575" cy="37353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1225" y="4732338"/>
            <a:ext cx="5010150" cy="4483100"/>
          </a:xfrm>
          <a:prstGeom prst="rect">
            <a:avLst/>
          </a:prstGeom>
          <a:noFill/>
          <a:ln>
            <a:noFill/>
          </a:ln>
        </p:spPr>
        <p:txBody>
          <a:bodyPr anchorCtr="0" anchor="t" bIns="45900" lIns="91800" spcFirstLastPara="1" rIns="91800" wrap="square" tIns="459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64675"/>
            <a:ext cx="2960688" cy="498475"/>
          </a:xfrm>
          <a:prstGeom prst="rect">
            <a:avLst/>
          </a:prstGeom>
          <a:noFill/>
          <a:ln>
            <a:noFill/>
          </a:ln>
        </p:spPr>
        <p:txBody>
          <a:bodyPr anchorCtr="0" anchor="b" bIns="45900" lIns="91800" spcFirstLastPara="1" rIns="91800" wrap="square" tIns="459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ahoma"/>
                <a:ea typeface="Tahoma"/>
                <a:cs typeface="Tahoma"/>
                <a:sym typeface="Tahoma"/>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8" name="Google Shape;8;n"/>
          <p:cNvSpPr txBox="1"/>
          <p:nvPr>
            <p:ph idx="12" type="sldNum"/>
          </p:nvPr>
        </p:nvSpPr>
        <p:spPr>
          <a:xfrm>
            <a:off x="3871913" y="9464675"/>
            <a:ext cx="2960687" cy="498475"/>
          </a:xfrm>
          <a:prstGeom prst="rect">
            <a:avLst/>
          </a:prstGeom>
          <a:noFill/>
          <a:ln>
            <a:noFill/>
          </a:ln>
        </p:spPr>
        <p:txBody>
          <a:bodyPr anchorCtr="0" anchor="b" bIns="45900" lIns="91800" spcFirstLastPara="1" rIns="91800" wrap="square" tIns="459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zh-TW" sz="1200" u="none" cap="none" strike="noStrike">
                <a:solidFill>
                  <a:schemeClr val="dk1"/>
                </a:solidFill>
                <a:latin typeface="Tahoma"/>
                <a:ea typeface="Tahoma"/>
                <a:cs typeface="Tahoma"/>
                <a:sym typeface="Tahoma"/>
              </a:rPr>
              <a:t>‹#›</a:t>
            </a:fld>
            <a:endParaRPr b="0" i="0" sz="1200" u="none" cap="none" strike="noStrike">
              <a:solidFill>
                <a:schemeClr val="dk1"/>
              </a:solidFill>
              <a:latin typeface="Tahoma"/>
              <a:ea typeface="Tahoma"/>
              <a:cs typeface="Tahoma"/>
              <a:sym typeface="Tahoma"/>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notes"/>
          <p:cNvSpPr txBox="1"/>
          <p:nvPr>
            <p:ph idx="12" type="sldNum"/>
          </p:nvPr>
        </p:nvSpPr>
        <p:spPr>
          <a:xfrm>
            <a:off x="3871913" y="9464675"/>
            <a:ext cx="2960687" cy="498475"/>
          </a:xfrm>
          <a:prstGeom prst="rect">
            <a:avLst/>
          </a:prstGeom>
          <a:noFill/>
          <a:ln>
            <a:noFill/>
          </a:ln>
        </p:spPr>
        <p:txBody>
          <a:bodyPr anchorCtr="0" anchor="b" bIns="45900" lIns="91800" spcFirstLastPara="1" rIns="91800" wrap="square" tIns="45900">
            <a:noAutofit/>
          </a:bodyPr>
          <a:lstStyle/>
          <a:p>
            <a:pPr indent="0" lvl="0" marL="0" marR="0" rtl="0" algn="r">
              <a:lnSpc>
                <a:spcPct val="100000"/>
              </a:lnSpc>
              <a:spcBef>
                <a:spcPts val="0"/>
              </a:spcBef>
              <a:spcAft>
                <a:spcPts val="0"/>
              </a:spcAft>
              <a:buSzPts val="1200"/>
              <a:buNone/>
            </a:pPr>
            <a:fld id="{00000000-1234-1234-1234-123412341234}" type="slidenum">
              <a:rPr b="0" i="0" lang="zh-TW" sz="1200" u="none" cap="none" strike="noStrike">
                <a:solidFill>
                  <a:schemeClr val="dk1"/>
                </a:solidFill>
                <a:latin typeface="Tahoma"/>
                <a:ea typeface="Tahoma"/>
                <a:cs typeface="Tahoma"/>
                <a:sym typeface="Tahoma"/>
              </a:rPr>
              <a:t>‹#›</a:t>
            </a:fld>
            <a:endParaRPr b="0" i="0" sz="1200" u="none" cap="none" strike="noStrike">
              <a:solidFill>
                <a:schemeClr val="dk1"/>
              </a:solidFill>
              <a:latin typeface="Tahoma"/>
              <a:ea typeface="Tahoma"/>
              <a:cs typeface="Tahoma"/>
              <a:sym typeface="Tahoma"/>
            </a:endParaRPr>
          </a:p>
        </p:txBody>
      </p:sp>
      <p:sp>
        <p:nvSpPr>
          <p:cNvPr id="96" name="Google Shape;96;p1:notes"/>
          <p:cNvSpPr/>
          <p:nvPr>
            <p:ph idx="2" type="sldImg"/>
          </p:nvPr>
        </p:nvSpPr>
        <p:spPr>
          <a:xfrm>
            <a:off x="925513" y="747713"/>
            <a:ext cx="4981575" cy="3735387"/>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97" name="Google Shape;97;p1:notes"/>
          <p:cNvSpPr txBox="1"/>
          <p:nvPr>
            <p:ph idx="1" type="body"/>
          </p:nvPr>
        </p:nvSpPr>
        <p:spPr>
          <a:xfrm>
            <a:off x="911225" y="4732338"/>
            <a:ext cx="5010150" cy="44831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45900" lIns="91800" spcFirstLastPara="1" rIns="91800" wrap="square" tIns="45900">
            <a:noAutofit/>
          </a:bodyPr>
          <a:lstStyle/>
          <a:p>
            <a:pPr indent="0" lvl="0" marL="0" rtl="0" algn="l">
              <a:lnSpc>
                <a:spcPct val="100000"/>
              </a:lnSpc>
              <a:spcBef>
                <a:spcPts val="0"/>
              </a:spcBef>
              <a:spcAft>
                <a:spcPts val="0"/>
              </a:spcAft>
              <a:buSzPts val="1400"/>
              <a:buNone/>
            </a:pPr>
            <a:r>
              <a:t/>
            </a:r>
            <a:endParaRPr>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2:notes"/>
          <p:cNvSpPr txBox="1"/>
          <p:nvPr>
            <p:ph idx="12" type="sldNum"/>
          </p:nvPr>
        </p:nvSpPr>
        <p:spPr>
          <a:xfrm>
            <a:off x="3871913" y="9464675"/>
            <a:ext cx="2960687" cy="498475"/>
          </a:xfrm>
          <a:prstGeom prst="rect">
            <a:avLst/>
          </a:prstGeom>
          <a:noFill/>
          <a:ln>
            <a:noFill/>
          </a:ln>
        </p:spPr>
        <p:txBody>
          <a:bodyPr anchorCtr="0" anchor="b" bIns="45900" lIns="91800" spcFirstLastPara="1" rIns="91800" wrap="square" tIns="45900">
            <a:noAutofit/>
          </a:bodyPr>
          <a:lstStyle/>
          <a:p>
            <a:pPr indent="0" lvl="0" marL="0" marR="0" rtl="0" algn="r">
              <a:lnSpc>
                <a:spcPct val="100000"/>
              </a:lnSpc>
              <a:spcBef>
                <a:spcPts val="0"/>
              </a:spcBef>
              <a:spcAft>
                <a:spcPts val="0"/>
              </a:spcAft>
              <a:buSzPts val="1200"/>
              <a:buNone/>
            </a:pPr>
            <a:fld id="{00000000-1234-1234-1234-123412341234}" type="slidenum">
              <a:rPr b="0" i="0" lang="zh-TW" sz="1200" u="none" cap="none" strike="noStrike">
                <a:solidFill>
                  <a:schemeClr val="dk1"/>
                </a:solidFill>
                <a:latin typeface="Tahoma"/>
                <a:ea typeface="Tahoma"/>
                <a:cs typeface="Tahoma"/>
                <a:sym typeface="Tahoma"/>
              </a:rPr>
              <a:t>‹#›</a:t>
            </a:fld>
            <a:endParaRPr b="0" i="0" sz="1200" u="none" cap="none" strike="noStrike">
              <a:solidFill>
                <a:schemeClr val="dk1"/>
              </a:solidFill>
              <a:latin typeface="Tahoma"/>
              <a:ea typeface="Tahoma"/>
              <a:cs typeface="Tahoma"/>
              <a:sym typeface="Tahoma"/>
            </a:endParaRPr>
          </a:p>
        </p:txBody>
      </p:sp>
      <p:sp>
        <p:nvSpPr>
          <p:cNvPr id="105" name="Google Shape;105;p2:notes"/>
          <p:cNvSpPr/>
          <p:nvPr>
            <p:ph idx="2" type="sldImg"/>
          </p:nvPr>
        </p:nvSpPr>
        <p:spPr>
          <a:xfrm>
            <a:off x="925513" y="747713"/>
            <a:ext cx="4981575" cy="3735387"/>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06" name="Google Shape;106;p2:notes"/>
          <p:cNvSpPr txBox="1"/>
          <p:nvPr>
            <p:ph idx="1" type="body"/>
          </p:nvPr>
        </p:nvSpPr>
        <p:spPr>
          <a:xfrm>
            <a:off x="911225" y="4732338"/>
            <a:ext cx="5010150" cy="44831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45900" lIns="91800" spcFirstLastPara="1" rIns="91800" wrap="square" tIns="45900">
            <a:noAutofit/>
          </a:bodyPr>
          <a:lstStyle/>
          <a:p>
            <a:pPr indent="0" lvl="0" marL="0" rtl="0" algn="l">
              <a:lnSpc>
                <a:spcPct val="100000"/>
              </a:lnSpc>
              <a:spcBef>
                <a:spcPts val="0"/>
              </a:spcBef>
              <a:spcAft>
                <a:spcPts val="0"/>
              </a:spcAft>
              <a:buSzPts val="1400"/>
              <a:buNone/>
            </a:pPr>
            <a:r>
              <a:t/>
            </a:r>
            <a:endParaRPr>
              <a:latin typeface="Times New Roman"/>
              <a:ea typeface="Times New Roman"/>
              <a:cs typeface="Times New Roman"/>
              <a:sym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461834daa7_2_6:notes"/>
          <p:cNvSpPr txBox="1"/>
          <p:nvPr>
            <p:ph idx="12" type="sldNum"/>
          </p:nvPr>
        </p:nvSpPr>
        <p:spPr>
          <a:xfrm>
            <a:off x="3871913" y="9464675"/>
            <a:ext cx="2960700" cy="498600"/>
          </a:xfrm>
          <a:prstGeom prst="rect">
            <a:avLst/>
          </a:prstGeom>
          <a:noFill/>
          <a:ln>
            <a:noFill/>
          </a:ln>
        </p:spPr>
        <p:txBody>
          <a:bodyPr anchorCtr="0" anchor="b" bIns="45900" lIns="91800" spcFirstLastPara="1" rIns="91800" wrap="square" tIns="45900">
            <a:noAutofit/>
          </a:bodyPr>
          <a:lstStyle/>
          <a:p>
            <a:pPr indent="0" lvl="0" marL="0" marR="0" rtl="0" algn="r">
              <a:lnSpc>
                <a:spcPct val="100000"/>
              </a:lnSpc>
              <a:spcBef>
                <a:spcPts val="0"/>
              </a:spcBef>
              <a:spcAft>
                <a:spcPts val="0"/>
              </a:spcAft>
              <a:buSzPts val="1200"/>
              <a:buNone/>
            </a:pPr>
            <a:fld id="{00000000-1234-1234-1234-123412341234}" type="slidenum">
              <a:rPr b="0" i="0" lang="zh-TW" sz="1200" u="none" cap="none" strike="noStrike">
                <a:solidFill>
                  <a:schemeClr val="dk1"/>
                </a:solidFill>
                <a:latin typeface="Tahoma"/>
                <a:ea typeface="Tahoma"/>
                <a:cs typeface="Tahoma"/>
                <a:sym typeface="Tahoma"/>
              </a:rPr>
              <a:t>‹#›</a:t>
            </a:fld>
            <a:endParaRPr b="0" i="0" sz="1200" u="none" cap="none" strike="noStrike">
              <a:solidFill>
                <a:schemeClr val="dk1"/>
              </a:solidFill>
              <a:latin typeface="Tahoma"/>
              <a:ea typeface="Tahoma"/>
              <a:cs typeface="Tahoma"/>
              <a:sym typeface="Tahoma"/>
            </a:endParaRPr>
          </a:p>
        </p:txBody>
      </p:sp>
      <p:sp>
        <p:nvSpPr>
          <p:cNvPr id="112" name="Google Shape;112;g2461834daa7_2_6:notes"/>
          <p:cNvSpPr/>
          <p:nvPr>
            <p:ph idx="2" type="sldImg"/>
          </p:nvPr>
        </p:nvSpPr>
        <p:spPr>
          <a:xfrm>
            <a:off x="925513" y="747713"/>
            <a:ext cx="4981500" cy="37353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13" name="Google Shape;113;g2461834daa7_2_6:notes"/>
          <p:cNvSpPr txBox="1"/>
          <p:nvPr>
            <p:ph idx="1" type="body"/>
          </p:nvPr>
        </p:nvSpPr>
        <p:spPr>
          <a:xfrm>
            <a:off x="911225" y="4732338"/>
            <a:ext cx="5010300" cy="44832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45900" lIns="91800" spcFirstLastPara="1" rIns="91800" wrap="square" tIns="45900">
            <a:noAutofit/>
          </a:bodyPr>
          <a:lstStyle/>
          <a:p>
            <a:pPr indent="0" lvl="0" marL="0" rtl="0" algn="l">
              <a:lnSpc>
                <a:spcPct val="100000"/>
              </a:lnSpc>
              <a:spcBef>
                <a:spcPts val="0"/>
              </a:spcBef>
              <a:spcAft>
                <a:spcPts val="0"/>
              </a:spcAft>
              <a:buSzPts val="1400"/>
              <a:buNone/>
            </a:pPr>
            <a:r>
              <a:t/>
            </a:r>
            <a:endParaRPr>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461834daa7_1_3:notes"/>
          <p:cNvSpPr txBox="1"/>
          <p:nvPr>
            <p:ph idx="12" type="sldNum"/>
          </p:nvPr>
        </p:nvSpPr>
        <p:spPr>
          <a:xfrm>
            <a:off x="3871913" y="9464675"/>
            <a:ext cx="2960700" cy="498600"/>
          </a:xfrm>
          <a:prstGeom prst="rect">
            <a:avLst/>
          </a:prstGeom>
          <a:noFill/>
          <a:ln>
            <a:noFill/>
          </a:ln>
        </p:spPr>
        <p:txBody>
          <a:bodyPr anchorCtr="0" anchor="b" bIns="45900" lIns="91800" spcFirstLastPara="1" rIns="91800" wrap="square" tIns="45900">
            <a:noAutofit/>
          </a:bodyPr>
          <a:lstStyle/>
          <a:p>
            <a:pPr indent="0" lvl="0" marL="0" marR="0" rtl="0" algn="r">
              <a:lnSpc>
                <a:spcPct val="100000"/>
              </a:lnSpc>
              <a:spcBef>
                <a:spcPts val="0"/>
              </a:spcBef>
              <a:spcAft>
                <a:spcPts val="0"/>
              </a:spcAft>
              <a:buSzPts val="1200"/>
              <a:buNone/>
            </a:pPr>
            <a:fld id="{00000000-1234-1234-1234-123412341234}" type="slidenum">
              <a:rPr b="0" i="0" lang="zh-TW" sz="1200" u="none" cap="none" strike="noStrike">
                <a:solidFill>
                  <a:schemeClr val="dk1"/>
                </a:solidFill>
                <a:latin typeface="Tahoma"/>
                <a:ea typeface="Tahoma"/>
                <a:cs typeface="Tahoma"/>
                <a:sym typeface="Tahoma"/>
              </a:rPr>
              <a:t>‹#›</a:t>
            </a:fld>
            <a:endParaRPr b="0" i="0" sz="1200" u="none" cap="none" strike="noStrike">
              <a:solidFill>
                <a:schemeClr val="dk1"/>
              </a:solidFill>
              <a:latin typeface="Tahoma"/>
              <a:ea typeface="Tahoma"/>
              <a:cs typeface="Tahoma"/>
              <a:sym typeface="Tahoma"/>
            </a:endParaRPr>
          </a:p>
        </p:txBody>
      </p:sp>
      <p:sp>
        <p:nvSpPr>
          <p:cNvPr id="119" name="Google Shape;119;g2461834daa7_1_3:notes"/>
          <p:cNvSpPr/>
          <p:nvPr>
            <p:ph idx="2" type="sldImg"/>
          </p:nvPr>
        </p:nvSpPr>
        <p:spPr>
          <a:xfrm>
            <a:off x="925513" y="747713"/>
            <a:ext cx="4981500" cy="37353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20" name="Google Shape;120;g2461834daa7_1_3:notes"/>
          <p:cNvSpPr txBox="1"/>
          <p:nvPr>
            <p:ph idx="1" type="body"/>
          </p:nvPr>
        </p:nvSpPr>
        <p:spPr>
          <a:xfrm>
            <a:off x="911225" y="4732338"/>
            <a:ext cx="5010300" cy="44832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45900" lIns="91800" spcFirstLastPara="1" rIns="91800" wrap="square" tIns="45900">
            <a:noAutofit/>
          </a:bodyPr>
          <a:lstStyle/>
          <a:p>
            <a:pPr indent="0" lvl="0" marL="0" rtl="0" algn="l">
              <a:lnSpc>
                <a:spcPct val="100000"/>
              </a:lnSpc>
              <a:spcBef>
                <a:spcPts val="0"/>
              </a:spcBef>
              <a:spcAft>
                <a:spcPts val="0"/>
              </a:spcAft>
              <a:buSzPts val="1400"/>
              <a:buNone/>
            </a:pPr>
            <a:r>
              <a:t/>
            </a:r>
            <a:endParaRPr>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461834daa7_2_14:notes"/>
          <p:cNvSpPr txBox="1"/>
          <p:nvPr>
            <p:ph idx="12" type="sldNum"/>
          </p:nvPr>
        </p:nvSpPr>
        <p:spPr>
          <a:xfrm>
            <a:off x="3871913" y="9464675"/>
            <a:ext cx="2960700" cy="498600"/>
          </a:xfrm>
          <a:prstGeom prst="rect">
            <a:avLst/>
          </a:prstGeom>
          <a:noFill/>
          <a:ln>
            <a:noFill/>
          </a:ln>
        </p:spPr>
        <p:txBody>
          <a:bodyPr anchorCtr="0" anchor="b" bIns="45900" lIns="91800" spcFirstLastPara="1" rIns="91800" wrap="square" tIns="45900">
            <a:noAutofit/>
          </a:bodyPr>
          <a:lstStyle/>
          <a:p>
            <a:pPr indent="0" lvl="0" marL="0" marR="0" rtl="0" algn="r">
              <a:lnSpc>
                <a:spcPct val="100000"/>
              </a:lnSpc>
              <a:spcBef>
                <a:spcPts val="0"/>
              </a:spcBef>
              <a:spcAft>
                <a:spcPts val="0"/>
              </a:spcAft>
              <a:buSzPts val="1200"/>
              <a:buNone/>
            </a:pPr>
            <a:fld id="{00000000-1234-1234-1234-123412341234}" type="slidenum">
              <a:rPr b="0" i="0" lang="zh-TW" sz="1200" u="none" cap="none" strike="noStrike">
                <a:solidFill>
                  <a:schemeClr val="dk1"/>
                </a:solidFill>
                <a:latin typeface="Tahoma"/>
                <a:ea typeface="Tahoma"/>
                <a:cs typeface="Tahoma"/>
                <a:sym typeface="Tahoma"/>
              </a:rPr>
              <a:t>‹#›</a:t>
            </a:fld>
            <a:endParaRPr b="0" i="0" sz="1200" u="none" cap="none" strike="noStrike">
              <a:solidFill>
                <a:schemeClr val="dk1"/>
              </a:solidFill>
              <a:latin typeface="Tahoma"/>
              <a:ea typeface="Tahoma"/>
              <a:cs typeface="Tahoma"/>
              <a:sym typeface="Tahoma"/>
            </a:endParaRPr>
          </a:p>
        </p:txBody>
      </p:sp>
      <p:sp>
        <p:nvSpPr>
          <p:cNvPr id="126" name="Google Shape;126;g2461834daa7_2_14:notes"/>
          <p:cNvSpPr/>
          <p:nvPr>
            <p:ph idx="2" type="sldImg"/>
          </p:nvPr>
        </p:nvSpPr>
        <p:spPr>
          <a:xfrm>
            <a:off x="925513" y="747713"/>
            <a:ext cx="4981500" cy="37353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27" name="Google Shape;127;g2461834daa7_2_14:notes"/>
          <p:cNvSpPr txBox="1"/>
          <p:nvPr>
            <p:ph idx="1" type="body"/>
          </p:nvPr>
        </p:nvSpPr>
        <p:spPr>
          <a:xfrm>
            <a:off x="911225" y="4732338"/>
            <a:ext cx="5010300" cy="44832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45900" lIns="91800" spcFirstLastPara="1" rIns="91800" wrap="square" tIns="45900">
            <a:noAutofit/>
          </a:bodyPr>
          <a:lstStyle/>
          <a:p>
            <a:pPr indent="0" lvl="0" marL="0" rtl="0" algn="l">
              <a:lnSpc>
                <a:spcPct val="100000"/>
              </a:lnSpc>
              <a:spcBef>
                <a:spcPts val="0"/>
              </a:spcBef>
              <a:spcAft>
                <a:spcPts val="0"/>
              </a:spcAft>
              <a:buSzPts val="1400"/>
              <a:buNone/>
            </a:pPr>
            <a:r>
              <a:t/>
            </a:r>
            <a:endParaRPr>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及物件"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762000" y="381000"/>
            <a:ext cx="7793038" cy="9144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 name="Google Shape;17;p2"/>
          <p:cNvSpPr txBox="1"/>
          <p:nvPr>
            <p:ph idx="1" type="body"/>
          </p:nvPr>
        </p:nvSpPr>
        <p:spPr>
          <a:xfrm>
            <a:off x="762000" y="1524000"/>
            <a:ext cx="7772400" cy="4648200"/>
          </a:xfrm>
          <a:prstGeom prst="rect">
            <a:avLst/>
          </a:prstGeom>
          <a:noFill/>
          <a:ln>
            <a:noFill/>
          </a:ln>
        </p:spPr>
        <p:txBody>
          <a:bodyPr anchorCtr="0" anchor="t" bIns="45700" lIns="91425" spcFirstLastPara="1" rIns="91425" wrap="square" tIns="45700">
            <a:noAutofit/>
          </a:bodyPr>
          <a:lstStyle>
            <a:lvl1pPr indent="-297180" lvl="0" marL="457200" algn="l">
              <a:lnSpc>
                <a:spcPct val="100000"/>
              </a:lnSpc>
              <a:spcBef>
                <a:spcPts val="360"/>
              </a:spcBef>
              <a:spcAft>
                <a:spcPts val="0"/>
              </a:spcAft>
              <a:buSzPts val="1080"/>
              <a:buChar char="■"/>
              <a:defRPr/>
            </a:lvl1pPr>
            <a:lvl2pPr indent="-291465" lvl="1" marL="914400" algn="l">
              <a:lnSpc>
                <a:spcPct val="100000"/>
              </a:lnSpc>
              <a:spcBef>
                <a:spcPts val="360"/>
              </a:spcBef>
              <a:spcAft>
                <a:spcPts val="0"/>
              </a:spcAft>
              <a:buSzPts val="990"/>
              <a:buChar char="■"/>
              <a:defRPr/>
            </a:lvl2pPr>
            <a:lvl3pPr indent="-285750" lvl="2" marL="1371600" algn="l">
              <a:lnSpc>
                <a:spcPct val="100000"/>
              </a:lnSpc>
              <a:spcBef>
                <a:spcPts val="360"/>
              </a:spcBef>
              <a:spcAft>
                <a:spcPts val="0"/>
              </a:spcAft>
              <a:buSzPts val="900"/>
              <a:buChar char="■"/>
              <a:defRPr/>
            </a:lvl3pPr>
            <a:lvl4pPr indent="-291464" lvl="3" marL="1828800" algn="l">
              <a:lnSpc>
                <a:spcPct val="100000"/>
              </a:lnSpc>
              <a:spcBef>
                <a:spcPts val="360"/>
              </a:spcBef>
              <a:spcAft>
                <a:spcPts val="0"/>
              </a:spcAft>
              <a:buSzPts val="990"/>
              <a:buChar char="■"/>
              <a:defRPr/>
            </a:lvl4pPr>
            <a:lvl5pPr indent="-285750" lvl="4" marL="2286000" algn="l">
              <a:lnSpc>
                <a:spcPct val="100000"/>
              </a:lnSpc>
              <a:spcBef>
                <a:spcPts val="360"/>
              </a:spcBef>
              <a:spcAft>
                <a:spcPts val="0"/>
              </a:spcAft>
              <a:buSzPts val="900"/>
              <a:buChar char="■"/>
              <a:defRPr/>
            </a:lvl5pPr>
            <a:lvl6pPr indent="-285750" lvl="5" marL="2743200" algn="l">
              <a:lnSpc>
                <a:spcPct val="100000"/>
              </a:lnSpc>
              <a:spcBef>
                <a:spcPts val="360"/>
              </a:spcBef>
              <a:spcAft>
                <a:spcPts val="0"/>
              </a:spcAft>
              <a:buSzPts val="900"/>
              <a:buChar char="■"/>
              <a:defRPr/>
            </a:lvl6pPr>
            <a:lvl7pPr indent="-285750" lvl="6" marL="3200400" algn="l">
              <a:lnSpc>
                <a:spcPct val="100000"/>
              </a:lnSpc>
              <a:spcBef>
                <a:spcPts val="360"/>
              </a:spcBef>
              <a:spcAft>
                <a:spcPts val="0"/>
              </a:spcAft>
              <a:buSzPts val="900"/>
              <a:buChar char="■"/>
              <a:defRPr/>
            </a:lvl7pPr>
            <a:lvl8pPr indent="-285750" lvl="7" marL="3657600" algn="l">
              <a:lnSpc>
                <a:spcPct val="100000"/>
              </a:lnSpc>
              <a:spcBef>
                <a:spcPts val="360"/>
              </a:spcBef>
              <a:spcAft>
                <a:spcPts val="0"/>
              </a:spcAft>
              <a:buSzPts val="900"/>
              <a:buChar char="■"/>
              <a:defRPr/>
            </a:lvl8pPr>
            <a:lvl9pPr indent="-285750" lvl="8" marL="4114800" algn="l">
              <a:lnSpc>
                <a:spcPct val="100000"/>
              </a:lnSpc>
              <a:spcBef>
                <a:spcPts val="360"/>
              </a:spcBef>
              <a:spcAft>
                <a:spcPts val="0"/>
              </a:spcAft>
              <a:buSzPts val="900"/>
              <a:buChar char="■"/>
              <a:defRPr/>
            </a:lvl9pPr>
          </a:lstStyle>
          <a:p/>
        </p:txBody>
      </p:sp>
      <p:sp>
        <p:nvSpPr>
          <p:cNvPr id="18" name="Google Shape;18;p2"/>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及直排文字" type="vertTx">
  <p:cSld name="VERTICAL_TEXT">
    <p:spTree>
      <p:nvGrpSpPr>
        <p:cNvPr id="82" name="Shape 82"/>
        <p:cNvGrpSpPr/>
        <p:nvPr/>
      </p:nvGrpSpPr>
      <p:grpSpPr>
        <a:xfrm>
          <a:off x="0" y="0"/>
          <a:ext cx="0" cy="0"/>
          <a:chOff x="0" y="0"/>
          <a:chExt cx="0" cy="0"/>
        </a:xfrm>
      </p:grpSpPr>
      <p:sp>
        <p:nvSpPr>
          <p:cNvPr id="83" name="Google Shape;83;p11"/>
          <p:cNvSpPr txBox="1"/>
          <p:nvPr>
            <p:ph type="title"/>
          </p:nvPr>
        </p:nvSpPr>
        <p:spPr>
          <a:xfrm>
            <a:off x="762000" y="381000"/>
            <a:ext cx="7793038" cy="9144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4" name="Google Shape;84;p11"/>
          <p:cNvSpPr txBox="1"/>
          <p:nvPr>
            <p:ph idx="1" type="body"/>
          </p:nvPr>
        </p:nvSpPr>
        <p:spPr>
          <a:xfrm rot="5400000">
            <a:off x="2324100" y="-38100"/>
            <a:ext cx="4648200" cy="7772400"/>
          </a:xfrm>
          <a:prstGeom prst="rect">
            <a:avLst/>
          </a:prstGeom>
          <a:noFill/>
          <a:ln>
            <a:noFill/>
          </a:ln>
        </p:spPr>
        <p:txBody>
          <a:bodyPr anchorCtr="0" anchor="t" bIns="45700" lIns="91425" spcFirstLastPara="1" rIns="91425" wrap="square" tIns="45700">
            <a:noAutofit/>
          </a:bodyPr>
          <a:lstStyle>
            <a:lvl1pPr indent="-297180" lvl="0" marL="457200" algn="l">
              <a:lnSpc>
                <a:spcPct val="100000"/>
              </a:lnSpc>
              <a:spcBef>
                <a:spcPts val="360"/>
              </a:spcBef>
              <a:spcAft>
                <a:spcPts val="0"/>
              </a:spcAft>
              <a:buSzPts val="1080"/>
              <a:buChar char="■"/>
              <a:defRPr/>
            </a:lvl1pPr>
            <a:lvl2pPr indent="-291465" lvl="1" marL="914400" algn="l">
              <a:lnSpc>
                <a:spcPct val="100000"/>
              </a:lnSpc>
              <a:spcBef>
                <a:spcPts val="360"/>
              </a:spcBef>
              <a:spcAft>
                <a:spcPts val="0"/>
              </a:spcAft>
              <a:buSzPts val="990"/>
              <a:buChar char="■"/>
              <a:defRPr/>
            </a:lvl2pPr>
            <a:lvl3pPr indent="-285750" lvl="2" marL="1371600" algn="l">
              <a:lnSpc>
                <a:spcPct val="100000"/>
              </a:lnSpc>
              <a:spcBef>
                <a:spcPts val="360"/>
              </a:spcBef>
              <a:spcAft>
                <a:spcPts val="0"/>
              </a:spcAft>
              <a:buSzPts val="900"/>
              <a:buChar char="■"/>
              <a:defRPr/>
            </a:lvl3pPr>
            <a:lvl4pPr indent="-291464" lvl="3" marL="1828800" algn="l">
              <a:lnSpc>
                <a:spcPct val="100000"/>
              </a:lnSpc>
              <a:spcBef>
                <a:spcPts val="360"/>
              </a:spcBef>
              <a:spcAft>
                <a:spcPts val="0"/>
              </a:spcAft>
              <a:buSzPts val="990"/>
              <a:buChar char="■"/>
              <a:defRPr/>
            </a:lvl4pPr>
            <a:lvl5pPr indent="-285750" lvl="4" marL="2286000" algn="l">
              <a:lnSpc>
                <a:spcPct val="100000"/>
              </a:lnSpc>
              <a:spcBef>
                <a:spcPts val="360"/>
              </a:spcBef>
              <a:spcAft>
                <a:spcPts val="0"/>
              </a:spcAft>
              <a:buSzPts val="900"/>
              <a:buChar char="■"/>
              <a:defRPr/>
            </a:lvl5pPr>
            <a:lvl6pPr indent="-285750" lvl="5" marL="2743200" algn="l">
              <a:lnSpc>
                <a:spcPct val="100000"/>
              </a:lnSpc>
              <a:spcBef>
                <a:spcPts val="360"/>
              </a:spcBef>
              <a:spcAft>
                <a:spcPts val="0"/>
              </a:spcAft>
              <a:buSzPts val="900"/>
              <a:buChar char="■"/>
              <a:defRPr/>
            </a:lvl6pPr>
            <a:lvl7pPr indent="-285750" lvl="6" marL="3200400" algn="l">
              <a:lnSpc>
                <a:spcPct val="100000"/>
              </a:lnSpc>
              <a:spcBef>
                <a:spcPts val="360"/>
              </a:spcBef>
              <a:spcAft>
                <a:spcPts val="0"/>
              </a:spcAft>
              <a:buSzPts val="900"/>
              <a:buChar char="■"/>
              <a:defRPr/>
            </a:lvl7pPr>
            <a:lvl8pPr indent="-285750" lvl="7" marL="3657600" algn="l">
              <a:lnSpc>
                <a:spcPct val="100000"/>
              </a:lnSpc>
              <a:spcBef>
                <a:spcPts val="360"/>
              </a:spcBef>
              <a:spcAft>
                <a:spcPts val="0"/>
              </a:spcAft>
              <a:buSzPts val="900"/>
              <a:buChar char="■"/>
              <a:defRPr/>
            </a:lvl8pPr>
            <a:lvl9pPr indent="-285750" lvl="8" marL="4114800" algn="l">
              <a:lnSpc>
                <a:spcPct val="100000"/>
              </a:lnSpc>
              <a:spcBef>
                <a:spcPts val="360"/>
              </a:spcBef>
              <a:spcAft>
                <a:spcPts val="0"/>
              </a:spcAft>
              <a:buSzPts val="900"/>
              <a:buChar char="■"/>
              <a:defRPr/>
            </a:lvl9pPr>
          </a:lstStyle>
          <a:p/>
        </p:txBody>
      </p:sp>
      <p:sp>
        <p:nvSpPr>
          <p:cNvPr id="85" name="Google Shape;85;p11"/>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1"/>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1"/>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直排標題及文字" type="vertTitleAndTx">
  <p:cSld name="VERTICAL_TITLE_AND_VERTICAL_TEXT">
    <p:spTree>
      <p:nvGrpSpPr>
        <p:cNvPr id="88" name="Shape 88"/>
        <p:cNvGrpSpPr/>
        <p:nvPr/>
      </p:nvGrpSpPr>
      <p:grpSpPr>
        <a:xfrm>
          <a:off x="0" y="0"/>
          <a:ext cx="0" cy="0"/>
          <a:chOff x="0" y="0"/>
          <a:chExt cx="0" cy="0"/>
        </a:xfrm>
      </p:grpSpPr>
      <p:sp>
        <p:nvSpPr>
          <p:cNvPr id="89" name="Google Shape;89;p12"/>
          <p:cNvSpPr txBox="1"/>
          <p:nvPr>
            <p:ph type="title"/>
          </p:nvPr>
        </p:nvSpPr>
        <p:spPr>
          <a:xfrm rot="5400000">
            <a:off x="4685507" y="2302668"/>
            <a:ext cx="5791200" cy="1947863"/>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0" name="Google Shape;90;p12"/>
          <p:cNvSpPr txBox="1"/>
          <p:nvPr>
            <p:ph idx="1" type="body"/>
          </p:nvPr>
        </p:nvSpPr>
        <p:spPr>
          <a:xfrm rot="5400000">
            <a:off x="712788" y="430213"/>
            <a:ext cx="5791200" cy="5692775"/>
          </a:xfrm>
          <a:prstGeom prst="rect">
            <a:avLst/>
          </a:prstGeom>
          <a:noFill/>
          <a:ln>
            <a:noFill/>
          </a:ln>
        </p:spPr>
        <p:txBody>
          <a:bodyPr anchorCtr="0" anchor="t" bIns="45700" lIns="91425" spcFirstLastPara="1" rIns="91425" wrap="square" tIns="45700">
            <a:noAutofit/>
          </a:bodyPr>
          <a:lstStyle>
            <a:lvl1pPr indent="-297180" lvl="0" marL="457200" algn="l">
              <a:lnSpc>
                <a:spcPct val="100000"/>
              </a:lnSpc>
              <a:spcBef>
                <a:spcPts val="360"/>
              </a:spcBef>
              <a:spcAft>
                <a:spcPts val="0"/>
              </a:spcAft>
              <a:buSzPts val="1080"/>
              <a:buChar char="■"/>
              <a:defRPr/>
            </a:lvl1pPr>
            <a:lvl2pPr indent="-291465" lvl="1" marL="914400" algn="l">
              <a:lnSpc>
                <a:spcPct val="100000"/>
              </a:lnSpc>
              <a:spcBef>
                <a:spcPts val="360"/>
              </a:spcBef>
              <a:spcAft>
                <a:spcPts val="0"/>
              </a:spcAft>
              <a:buSzPts val="990"/>
              <a:buChar char="■"/>
              <a:defRPr/>
            </a:lvl2pPr>
            <a:lvl3pPr indent="-285750" lvl="2" marL="1371600" algn="l">
              <a:lnSpc>
                <a:spcPct val="100000"/>
              </a:lnSpc>
              <a:spcBef>
                <a:spcPts val="360"/>
              </a:spcBef>
              <a:spcAft>
                <a:spcPts val="0"/>
              </a:spcAft>
              <a:buSzPts val="900"/>
              <a:buChar char="■"/>
              <a:defRPr/>
            </a:lvl3pPr>
            <a:lvl4pPr indent="-291464" lvl="3" marL="1828800" algn="l">
              <a:lnSpc>
                <a:spcPct val="100000"/>
              </a:lnSpc>
              <a:spcBef>
                <a:spcPts val="360"/>
              </a:spcBef>
              <a:spcAft>
                <a:spcPts val="0"/>
              </a:spcAft>
              <a:buSzPts val="990"/>
              <a:buChar char="■"/>
              <a:defRPr/>
            </a:lvl4pPr>
            <a:lvl5pPr indent="-285750" lvl="4" marL="2286000" algn="l">
              <a:lnSpc>
                <a:spcPct val="100000"/>
              </a:lnSpc>
              <a:spcBef>
                <a:spcPts val="360"/>
              </a:spcBef>
              <a:spcAft>
                <a:spcPts val="0"/>
              </a:spcAft>
              <a:buSzPts val="900"/>
              <a:buChar char="■"/>
              <a:defRPr/>
            </a:lvl5pPr>
            <a:lvl6pPr indent="-285750" lvl="5" marL="2743200" algn="l">
              <a:lnSpc>
                <a:spcPct val="100000"/>
              </a:lnSpc>
              <a:spcBef>
                <a:spcPts val="360"/>
              </a:spcBef>
              <a:spcAft>
                <a:spcPts val="0"/>
              </a:spcAft>
              <a:buSzPts val="900"/>
              <a:buChar char="■"/>
              <a:defRPr/>
            </a:lvl6pPr>
            <a:lvl7pPr indent="-285750" lvl="6" marL="3200400" algn="l">
              <a:lnSpc>
                <a:spcPct val="100000"/>
              </a:lnSpc>
              <a:spcBef>
                <a:spcPts val="360"/>
              </a:spcBef>
              <a:spcAft>
                <a:spcPts val="0"/>
              </a:spcAft>
              <a:buSzPts val="900"/>
              <a:buChar char="■"/>
              <a:defRPr/>
            </a:lvl7pPr>
            <a:lvl8pPr indent="-285750" lvl="7" marL="3657600" algn="l">
              <a:lnSpc>
                <a:spcPct val="100000"/>
              </a:lnSpc>
              <a:spcBef>
                <a:spcPts val="360"/>
              </a:spcBef>
              <a:spcAft>
                <a:spcPts val="0"/>
              </a:spcAft>
              <a:buSzPts val="900"/>
              <a:buChar char="■"/>
              <a:defRPr/>
            </a:lvl8pPr>
            <a:lvl9pPr indent="-285750" lvl="8" marL="4114800" algn="l">
              <a:lnSpc>
                <a:spcPct val="100000"/>
              </a:lnSpc>
              <a:spcBef>
                <a:spcPts val="360"/>
              </a:spcBef>
              <a:spcAft>
                <a:spcPts val="0"/>
              </a:spcAft>
              <a:buSzPts val="900"/>
              <a:buChar char="■"/>
              <a:defRPr/>
            </a:lvl9pPr>
          </a:lstStyle>
          <a:p/>
        </p:txBody>
      </p:sp>
      <p:sp>
        <p:nvSpPr>
          <p:cNvPr id="91" name="Google Shape;91;p12"/>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2"/>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2"/>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投影片" type="title">
  <p:cSld name="TITLE">
    <p:spTree>
      <p:nvGrpSpPr>
        <p:cNvPr id="21" name="Shape 21"/>
        <p:cNvGrpSpPr/>
        <p:nvPr/>
      </p:nvGrpSpPr>
      <p:grpSpPr>
        <a:xfrm>
          <a:off x="0" y="0"/>
          <a:ext cx="0" cy="0"/>
          <a:chOff x="0" y="0"/>
          <a:chExt cx="0" cy="0"/>
        </a:xfrm>
      </p:grpSpPr>
      <p:grpSp>
        <p:nvGrpSpPr>
          <p:cNvPr id="22" name="Google Shape;22;p3"/>
          <p:cNvGrpSpPr/>
          <p:nvPr/>
        </p:nvGrpSpPr>
        <p:grpSpPr>
          <a:xfrm>
            <a:off x="0" y="2438400"/>
            <a:ext cx="9009063" cy="1052513"/>
            <a:chOff x="0" y="1536"/>
            <a:chExt cx="5675" cy="663"/>
          </a:xfrm>
        </p:grpSpPr>
        <p:grpSp>
          <p:nvGrpSpPr>
            <p:cNvPr id="23" name="Google Shape;23;p3"/>
            <p:cNvGrpSpPr/>
            <p:nvPr/>
          </p:nvGrpSpPr>
          <p:grpSpPr>
            <a:xfrm>
              <a:off x="185" y="1604"/>
              <a:ext cx="449" cy="299"/>
              <a:chOff x="720" y="336"/>
              <a:chExt cx="624" cy="432"/>
            </a:xfrm>
          </p:grpSpPr>
          <p:sp>
            <p:nvSpPr>
              <p:cNvPr id="24" name="Google Shape;24;p3"/>
              <p:cNvSpPr/>
              <p:nvPr/>
            </p:nvSpPr>
            <p:spPr>
              <a:xfrm>
                <a:off x="720" y="336"/>
                <a:ext cx="384" cy="432"/>
              </a:xfrm>
              <a:prstGeom prst="rect">
                <a:avLst/>
              </a:prstGeom>
              <a:solidFill>
                <a:schemeClr val="fo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ahoma"/>
                  <a:ea typeface="Tahoma"/>
                  <a:cs typeface="Tahoma"/>
                  <a:sym typeface="Tahoma"/>
                </a:endParaRPr>
              </a:p>
            </p:txBody>
          </p:sp>
          <p:sp>
            <p:nvSpPr>
              <p:cNvPr id="25" name="Google Shape;25;p3"/>
              <p:cNvSpPr/>
              <p:nvPr/>
            </p:nvSpPr>
            <p:spPr>
              <a:xfrm>
                <a:off x="1056" y="336"/>
                <a:ext cx="288" cy="432"/>
              </a:xfrm>
              <a:prstGeom prst="rect">
                <a:avLst/>
              </a:prstGeom>
              <a:gradFill>
                <a:gsLst>
                  <a:gs pos="0">
                    <a:schemeClr val="folHlink"/>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ahoma"/>
                  <a:ea typeface="Tahoma"/>
                  <a:cs typeface="Tahoma"/>
                  <a:sym typeface="Tahoma"/>
                </a:endParaRPr>
              </a:p>
            </p:txBody>
          </p:sp>
        </p:grpSp>
        <p:grpSp>
          <p:nvGrpSpPr>
            <p:cNvPr id="26" name="Google Shape;26;p3"/>
            <p:cNvGrpSpPr/>
            <p:nvPr/>
          </p:nvGrpSpPr>
          <p:grpSpPr>
            <a:xfrm>
              <a:off x="263" y="1870"/>
              <a:ext cx="466" cy="299"/>
              <a:chOff x="912" y="2640"/>
              <a:chExt cx="672" cy="432"/>
            </a:xfrm>
          </p:grpSpPr>
          <p:sp>
            <p:nvSpPr>
              <p:cNvPr id="27" name="Google Shape;27;p3"/>
              <p:cNvSpPr/>
              <p:nvPr/>
            </p:nvSpPr>
            <p:spPr>
              <a:xfrm>
                <a:off x="912" y="2640"/>
                <a:ext cx="384" cy="432"/>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ahoma"/>
                  <a:ea typeface="Tahoma"/>
                  <a:cs typeface="Tahoma"/>
                  <a:sym typeface="Tahoma"/>
                </a:endParaRPr>
              </a:p>
            </p:txBody>
          </p:sp>
          <p:sp>
            <p:nvSpPr>
              <p:cNvPr id="28" name="Google Shape;28;p3"/>
              <p:cNvSpPr/>
              <p:nvPr/>
            </p:nvSpPr>
            <p:spPr>
              <a:xfrm>
                <a:off x="1248" y="2640"/>
                <a:ext cx="336" cy="432"/>
              </a:xfrm>
              <a:prstGeom prst="rect">
                <a:avLst/>
              </a:prstGeom>
              <a:gradFill>
                <a:gsLst>
                  <a:gs pos="0">
                    <a:schemeClr val="accent2"/>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ahoma"/>
                  <a:ea typeface="Tahoma"/>
                  <a:cs typeface="Tahoma"/>
                  <a:sym typeface="Tahoma"/>
                </a:endParaRPr>
              </a:p>
            </p:txBody>
          </p:sp>
        </p:grpSp>
        <p:sp>
          <p:nvSpPr>
            <p:cNvPr id="29" name="Google Shape;29;p3"/>
            <p:cNvSpPr/>
            <p:nvPr/>
          </p:nvSpPr>
          <p:spPr>
            <a:xfrm>
              <a:off x="0" y="1824"/>
              <a:ext cx="353" cy="266"/>
            </a:xfrm>
            <a:prstGeom prst="rect">
              <a:avLst/>
            </a:prstGeom>
            <a:gradFill>
              <a:gsLst>
                <a:gs pos="0">
                  <a:schemeClr val="lt1"/>
                </a:gs>
                <a:gs pos="100000">
                  <a:schemeClr val="hlink"/>
                </a:gs>
              </a:gsLst>
              <a:lin ang="189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ahoma"/>
                <a:ea typeface="Tahoma"/>
                <a:cs typeface="Tahoma"/>
                <a:sym typeface="Tahoma"/>
              </a:endParaRPr>
            </a:p>
          </p:txBody>
        </p:sp>
        <p:sp>
          <p:nvSpPr>
            <p:cNvPr id="30" name="Google Shape;30;p3"/>
            <p:cNvSpPr/>
            <p:nvPr/>
          </p:nvSpPr>
          <p:spPr>
            <a:xfrm>
              <a:off x="400" y="1536"/>
              <a:ext cx="20" cy="663"/>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ahoma"/>
                <a:ea typeface="Tahoma"/>
                <a:cs typeface="Tahoma"/>
                <a:sym typeface="Tahoma"/>
              </a:endParaRPr>
            </a:p>
          </p:txBody>
        </p:sp>
        <p:sp>
          <p:nvSpPr>
            <p:cNvPr id="31" name="Google Shape;31;p3"/>
            <p:cNvSpPr/>
            <p:nvPr/>
          </p:nvSpPr>
          <p:spPr>
            <a:xfrm flipH="1" rot="10800000">
              <a:off x="199" y="2054"/>
              <a:ext cx="5476" cy="35"/>
            </a:xfrm>
            <a:prstGeom prst="rect">
              <a:avLst/>
            </a:prstGeom>
            <a:gradFill>
              <a:gsLst>
                <a:gs pos="0">
                  <a:schemeClr val="lt2"/>
                </a:gs>
                <a:gs pos="100000">
                  <a:schemeClr val="lt1"/>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ahoma"/>
                <a:ea typeface="Tahoma"/>
                <a:cs typeface="Tahoma"/>
                <a:sym typeface="Tahoma"/>
              </a:endParaRPr>
            </a:p>
          </p:txBody>
        </p:sp>
      </p:grpSp>
      <p:sp>
        <p:nvSpPr>
          <p:cNvPr id="32" name="Google Shape;32;p3"/>
          <p:cNvSpPr txBox="1"/>
          <p:nvPr>
            <p:ph type="ctrTitle"/>
          </p:nvPr>
        </p:nvSpPr>
        <p:spPr>
          <a:xfrm>
            <a:off x="990600" y="1828800"/>
            <a:ext cx="7772400" cy="11430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3" name="Google Shape;33;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SzPts val="1920"/>
              <a:buFont typeface="Noto Sans Symbols"/>
              <a:buNone/>
              <a:defRPr/>
            </a:lvl1pPr>
            <a:lvl2pPr lvl="1" algn="l">
              <a:lnSpc>
                <a:spcPct val="100000"/>
              </a:lnSpc>
              <a:spcBef>
                <a:spcPts val="360"/>
              </a:spcBef>
              <a:spcAft>
                <a:spcPts val="0"/>
              </a:spcAft>
              <a:buSzPts val="990"/>
              <a:buChar char="■"/>
              <a:defRPr/>
            </a:lvl2pPr>
            <a:lvl3pPr lvl="2" algn="l">
              <a:lnSpc>
                <a:spcPct val="100000"/>
              </a:lnSpc>
              <a:spcBef>
                <a:spcPts val="360"/>
              </a:spcBef>
              <a:spcAft>
                <a:spcPts val="0"/>
              </a:spcAft>
              <a:buSzPts val="900"/>
              <a:buChar char="■"/>
              <a:defRPr/>
            </a:lvl3pPr>
            <a:lvl4pPr lvl="3" algn="l">
              <a:lnSpc>
                <a:spcPct val="100000"/>
              </a:lnSpc>
              <a:spcBef>
                <a:spcPts val="360"/>
              </a:spcBef>
              <a:spcAft>
                <a:spcPts val="0"/>
              </a:spcAft>
              <a:buSzPts val="990"/>
              <a:buChar char="■"/>
              <a:defRPr/>
            </a:lvl4pPr>
            <a:lvl5pPr lvl="4" algn="l">
              <a:lnSpc>
                <a:spcPct val="100000"/>
              </a:lnSpc>
              <a:spcBef>
                <a:spcPts val="360"/>
              </a:spcBef>
              <a:spcAft>
                <a:spcPts val="0"/>
              </a:spcAft>
              <a:buSzPts val="900"/>
              <a:buChar char="■"/>
              <a:defRPr/>
            </a:lvl5pPr>
            <a:lvl6pPr lvl="5" algn="l">
              <a:lnSpc>
                <a:spcPct val="100000"/>
              </a:lnSpc>
              <a:spcBef>
                <a:spcPts val="360"/>
              </a:spcBef>
              <a:spcAft>
                <a:spcPts val="0"/>
              </a:spcAft>
              <a:buSzPts val="900"/>
              <a:buChar char="■"/>
              <a:defRPr/>
            </a:lvl6pPr>
            <a:lvl7pPr lvl="6" algn="l">
              <a:lnSpc>
                <a:spcPct val="100000"/>
              </a:lnSpc>
              <a:spcBef>
                <a:spcPts val="360"/>
              </a:spcBef>
              <a:spcAft>
                <a:spcPts val="0"/>
              </a:spcAft>
              <a:buSzPts val="900"/>
              <a:buChar char="■"/>
              <a:defRPr/>
            </a:lvl7pPr>
            <a:lvl8pPr lvl="7" algn="l">
              <a:lnSpc>
                <a:spcPct val="100000"/>
              </a:lnSpc>
              <a:spcBef>
                <a:spcPts val="360"/>
              </a:spcBef>
              <a:spcAft>
                <a:spcPts val="0"/>
              </a:spcAft>
              <a:buSzPts val="900"/>
              <a:buChar char="■"/>
              <a:defRPr/>
            </a:lvl8pPr>
            <a:lvl9pPr lvl="8" algn="l">
              <a:lnSpc>
                <a:spcPct val="100000"/>
              </a:lnSpc>
              <a:spcBef>
                <a:spcPts val="360"/>
              </a:spcBef>
              <a:spcAft>
                <a:spcPts val="0"/>
              </a:spcAft>
              <a:buSzPts val="900"/>
              <a:buChar char="■"/>
              <a:defRPr/>
            </a:lvl9pPr>
          </a:lstStyle>
          <a:p/>
        </p:txBody>
      </p:sp>
      <p:sp>
        <p:nvSpPr>
          <p:cNvPr id="34" name="Google Shape;34;p3"/>
          <p:cNvSpPr txBox="1"/>
          <p:nvPr>
            <p:ph idx="10" type="dt"/>
          </p:nvPr>
        </p:nvSpPr>
        <p:spPr>
          <a:xfrm>
            <a:off x="990600" y="62484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
          <p:cNvSpPr txBox="1"/>
          <p:nvPr>
            <p:ph idx="11" type="ftr"/>
          </p:nvPr>
        </p:nvSpPr>
        <p:spPr>
          <a:xfrm>
            <a:off x="2362200" y="62484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3"/>
          <p:cNvSpPr txBox="1"/>
          <p:nvPr>
            <p:ph idx="12" type="sldNum"/>
          </p:nvPr>
        </p:nvSpPr>
        <p:spPr>
          <a:xfrm>
            <a:off x="6858000" y="62484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區段標題" type="secHead">
  <p:cSld name="SECTION_HEADER">
    <p:spTree>
      <p:nvGrpSpPr>
        <p:cNvPr id="37" name="Shape 37"/>
        <p:cNvGrpSpPr/>
        <p:nvPr/>
      </p:nvGrpSpPr>
      <p:grpSpPr>
        <a:xfrm>
          <a:off x="0" y="0"/>
          <a:ext cx="0" cy="0"/>
          <a:chOff x="0" y="0"/>
          <a:chExt cx="0" cy="0"/>
        </a:xfrm>
      </p:grpSpPr>
      <p:sp>
        <p:nvSpPr>
          <p:cNvPr id="38" name="Google Shape;3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9" name="Google Shape;3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SzPts val="1200"/>
              <a:buNone/>
              <a:defRPr sz="2000"/>
            </a:lvl1pPr>
            <a:lvl2pPr indent="-228600" lvl="1" marL="914400" algn="l">
              <a:lnSpc>
                <a:spcPct val="100000"/>
              </a:lnSpc>
              <a:spcBef>
                <a:spcPts val="360"/>
              </a:spcBef>
              <a:spcAft>
                <a:spcPts val="0"/>
              </a:spcAft>
              <a:buSzPts val="990"/>
              <a:buNone/>
              <a:defRPr sz="1800"/>
            </a:lvl2pPr>
            <a:lvl3pPr indent="-228600" lvl="2" marL="1371600" algn="l">
              <a:lnSpc>
                <a:spcPct val="100000"/>
              </a:lnSpc>
              <a:spcBef>
                <a:spcPts val="320"/>
              </a:spcBef>
              <a:spcAft>
                <a:spcPts val="0"/>
              </a:spcAft>
              <a:buSzPts val="800"/>
              <a:buNone/>
              <a:defRPr sz="1600"/>
            </a:lvl3pPr>
            <a:lvl4pPr indent="-228600" lvl="3" marL="1828800" algn="l">
              <a:lnSpc>
                <a:spcPct val="100000"/>
              </a:lnSpc>
              <a:spcBef>
                <a:spcPts val="280"/>
              </a:spcBef>
              <a:spcAft>
                <a:spcPts val="0"/>
              </a:spcAft>
              <a:buSzPts val="770"/>
              <a:buNone/>
              <a:defRPr sz="1400"/>
            </a:lvl4pPr>
            <a:lvl5pPr indent="-228600" lvl="4" marL="2286000" algn="l">
              <a:lnSpc>
                <a:spcPct val="100000"/>
              </a:lnSpc>
              <a:spcBef>
                <a:spcPts val="280"/>
              </a:spcBef>
              <a:spcAft>
                <a:spcPts val="0"/>
              </a:spcAft>
              <a:buSzPts val="700"/>
              <a:buNone/>
              <a:defRPr sz="1400"/>
            </a:lvl5pPr>
            <a:lvl6pPr indent="-228600" lvl="5" marL="2743200" algn="l">
              <a:lnSpc>
                <a:spcPct val="100000"/>
              </a:lnSpc>
              <a:spcBef>
                <a:spcPts val="280"/>
              </a:spcBef>
              <a:spcAft>
                <a:spcPts val="0"/>
              </a:spcAft>
              <a:buSzPts val="700"/>
              <a:buNone/>
              <a:defRPr sz="1400"/>
            </a:lvl6pPr>
            <a:lvl7pPr indent="-228600" lvl="6" marL="3200400" algn="l">
              <a:lnSpc>
                <a:spcPct val="100000"/>
              </a:lnSpc>
              <a:spcBef>
                <a:spcPts val="280"/>
              </a:spcBef>
              <a:spcAft>
                <a:spcPts val="0"/>
              </a:spcAft>
              <a:buSzPts val="700"/>
              <a:buNone/>
              <a:defRPr sz="1400"/>
            </a:lvl7pPr>
            <a:lvl8pPr indent="-228600" lvl="7" marL="3657600" algn="l">
              <a:lnSpc>
                <a:spcPct val="100000"/>
              </a:lnSpc>
              <a:spcBef>
                <a:spcPts val="280"/>
              </a:spcBef>
              <a:spcAft>
                <a:spcPts val="0"/>
              </a:spcAft>
              <a:buSzPts val="700"/>
              <a:buNone/>
              <a:defRPr sz="1400"/>
            </a:lvl8pPr>
            <a:lvl9pPr indent="-228600" lvl="8" marL="4114800" algn="l">
              <a:lnSpc>
                <a:spcPct val="100000"/>
              </a:lnSpc>
              <a:spcBef>
                <a:spcPts val="280"/>
              </a:spcBef>
              <a:spcAft>
                <a:spcPts val="0"/>
              </a:spcAft>
              <a:buSzPts val="700"/>
              <a:buNone/>
              <a:defRPr sz="1400"/>
            </a:lvl9pPr>
          </a:lstStyle>
          <a:p/>
        </p:txBody>
      </p:sp>
      <p:sp>
        <p:nvSpPr>
          <p:cNvPr id="40" name="Google Shape;40;p4"/>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4"/>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4"/>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兩項物件" type="twoObj">
  <p:cSld name="TWO_OBJECTS">
    <p:spTree>
      <p:nvGrpSpPr>
        <p:cNvPr id="43" name="Shape 43"/>
        <p:cNvGrpSpPr/>
        <p:nvPr/>
      </p:nvGrpSpPr>
      <p:grpSpPr>
        <a:xfrm>
          <a:off x="0" y="0"/>
          <a:ext cx="0" cy="0"/>
          <a:chOff x="0" y="0"/>
          <a:chExt cx="0" cy="0"/>
        </a:xfrm>
      </p:grpSpPr>
      <p:sp>
        <p:nvSpPr>
          <p:cNvPr id="44" name="Google Shape;44;p5"/>
          <p:cNvSpPr txBox="1"/>
          <p:nvPr>
            <p:ph type="title"/>
          </p:nvPr>
        </p:nvSpPr>
        <p:spPr>
          <a:xfrm>
            <a:off x="762000" y="381000"/>
            <a:ext cx="7793038" cy="9144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5" name="Google Shape;45;p5"/>
          <p:cNvSpPr txBox="1"/>
          <p:nvPr>
            <p:ph idx="1" type="body"/>
          </p:nvPr>
        </p:nvSpPr>
        <p:spPr>
          <a:xfrm>
            <a:off x="762000" y="1524000"/>
            <a:ext cx="3810000" cy="4648200"/>
          </a:xfrm>
          <a:prstGeom prst="rect">
            <a:avLst/>
          </a:prstGeom>
          <a:noFill/>
          <a:ln>
            <a:noFill/>
          </a:ln>
        </p:spPr>
        <p:txBody>
          <a:bodyPr anchorCtr="0" anchor="t" bIns="45700" lIns="91425" spcFirstLastPara="1" rIns="91425" wrap="square" tIns="45700">
            <a:noAutofit/>
          </a:bodyPr>
          <a:lstStyle>
            <a:lvl1pPr indent="-335280" lvl="0" marL="457200" algn="l">
              <a:lnSpc>
                <a:spcPct val="100000"/>
              </a:lnSpc>
              <a:spcBef>
                <a:spcPts val="560"/>
              </a:spcBef>
              <a:spcAft>
                <a:spcPts val="0"/>
              </a:spcAft>
              <a:buSzPts val="1680"/>
              <a:buChar char="■"/>
              <a:defRPr sz="2800"/>
            </a:lvl1pPr>
            <a:lvl2pPr indent="-312419" lvl="1" marL="914400" algn="l">
              <a:lnSpc>
                <a:spcPct val="100000"/>
              </a:lnSpc>
              <a:spcBef>
                <a:spcPts val="480"/>
              </a:spcBef>
              <a:spcAft>
                <a:spcPts val="0"/>
              </a:spcAft>
              <a:buSzPts val="1320"/>
              <a:buChar char="■"/>
              <a:defRPr sz="2400"/>
            </a:lvl2pPr>
            <a:lvl3pPr indent="-292100" lvl="2" marL="1371600" algn="l">
              <a:lnSpc>
                <a:spcPct val="100000"/>
              </a:lnSpc>
              <a:spcBef>
                <a:spcPts val="400"/>
              </a:spcBef>
              <a:spcAft>
                <a:spcPts val="0"/>
              </a:spcAft>
              <a:buSzPts val="1000"/>
              <a:buChar char="■"/>
              <a:defRPr sz="2000"/>
            </a:lvl3pPr>
            <a:lvl4pPr indent="-291464" lvl="3" marL="1828800" algn="l">
              <a:lnSpc>
                <a:spcPct val="100000"/>
              </a:lnSpc>
              <a:spcBef>
                <a:spcPts val="360"/>
              </a:spcBef>
              <a:spcAft>
                <a:spcPts val="0"/>
              </a:spcAft>
              <a:buSzPts val="990"/>
              <a:buChar char="■"/>
              <a:defRPr sz="1800"/>
            </a:lvl4pPr>
            <a:lvl5pPr indent="-285750" lvl="4" marL="2286000" algn="l">
              <a:lnSpc>
                <a:spcPct val="100000"/>
              </a:lnSpc>
              <a:spcBef>
                <a:spcPts val="360"/>
              </a:spcBef>
              <a:spcAft>
                <a:spcPts val="0"/>
              </a:spcAft>
              <a:buSzPts val="900"/>
              <a:buChar char="■"/>
              <a:defRPr sz="1800"/>
            </a:lvl5pPr>
            <a:lvl6pPr indent="-285750" lvl="5" marL="2743200" algn="l">
              <a:lnSpc>
                <a:spcPct val="100000"/>
              </a:lnSpc>
              <a:spcBef>
                <a:spcPts val="360"/>
              </a:spcBef>
              <a:spcAft>
                <a:spcPts val="0"/>
              </a:spcAft>
              <a:buSzPts val="900"/>
              <a:buChar char="■"/>
              <a:defRPr sz="1800"/>
            </a:lvl6pPr>
            <a:lvl7pPr indent="-285750" lvl="6" marL="3200400" algn="l">
              <a:lnSpc>
                <a:spcPct val="100000"/>
              </a:lnSpc>
              <a:spcBef>
                <a:spcPts val="360"/>
              </a:spcBef>
              <a:spcAft>
                <a:spcPts val="0"/>
              </a:spcAft>
              <a:buSzPts val="900"/>
              <a:buChar char="■"/>
              <a:defRPr sz="1800"/>
            </a:lvl7pPr>
            <a:lvl8pPr indent="-285750" lvl="7" marL="3657600" algn="l">
              <a:lnSpc>
                <a:spcPct val="100000"/>
              </a:lnSpc>
              <a:spcBef>
                <a:spcPts val="360"/>
              </a:spcBef>
              <a:spcAft>
                <a:spcPts val="0"/>
              </a:spcAft>
              <a:buSzPts val="900"/>
              <a:buChar char="■"/>
              <a:defRPr sz="1800"/>
            </a:lvl8pPr>
            <a:lvl9pPr indent="-285750" lvl="8" marL="4114800" algn="l">
              <a:lnSpc>
                <a:spcPct val="100000"/>
              </a:lnSpc>
              <a:spcBef>
                <a:spcPts val="360"/>
              </a:spcBef>
              <a:spcAft>
                <a:spcPts val="0"/>
              </a:spcAft>
              <a:buSzPts val="900"/>
              <a:buChar char="■"/>
              <a:defRPr sz="1800"/>
            </a:lvl9pPr>
          </a:lstStyle>
          <a:p/>
        </p:txBody>
      </p:sp>
      <p:sp>
        <p:nvSpPr>
          <p:cNvPr id="46" name="Google Shape;46;p5"/>
          <p:cNvSpPr txBox="1"/>
          <p:nvPr>
            <p:ph idx="2" type="body"/>
          </p:nvPr>
        </p:nvSpPr>
        <p:spPr>
          <a:xfrm>
            <a:off x="4724400" y="1524000"/>
            <a:ext cx="3810000" cy="4648200"/>
          </a:xfrm>
          <a:prstGeom prst="rect">
            <a:avLst/>
          </a:prstGeom>
          <a:noFill/>
          <a:ln>
            <a:noFill/>
          </a:ln>
        </p:spPr>
        <p:txBody>
          <a:bodyPr anchorCtr="0" anchor="t" bIns="45700" lIns="91425" spcFirstLastPara="1" rIns="91425" wrap="square" tIns="45700">
            <a:noAutofit/>
          </a:bodyPr>
          <a:lstStyle>
            <a:lvl1pPr indent="-335280" lvl="0" marL="457200" algn="l">
              <a:lnSpc>
                <a:spcPct val="100000"/>
              </a:lnSpc>
              <a:spcBef>
                <a:spcPts val="560"/>
              </a:spcBef>
              <a:spcAft>
                <a:spcPts val="0"/>
              </a:spcAft>
              <a:buSzPts val="1680"/>
              <a:buChar char="■"/>
              <a:defRPr sz="2800"/>
            </a:lvl1pPr>
            <a:lvl2pPr indent="-312419" lvl="1" marL="914400" algn="l">
              <a:lnSpc>
                <a:spcPct val="100000"/>
              </a:lnSpc>
              <a:spcBef>
                <a:spcPts val="480"/>
              </a:spcBef>
              <a:spcAft>
                <a:spcPts val="0"/>
              </a:spcAft>
              <a:buSzPts val="1320"/>
              <a:buChar char="■"/>
              <a:defRPr sz="2400"/>
            </a:lvl2pPr>
            <a:lvl3pPr indent="-292100" lvl="2" marL="1371600" algn="l">
              <a:lnSpc>
                <a:spcPct val="100000"/>
              </a:lnSpc>
              <a:spcBef>
                <a:spcPts val="400"/>
              </a:spcBef>
              <a:spcAft>
                <a:spcPts val="0"/>
              </a:spcAft>
              <a:buSzPts val="1000"/>
              <a:buChar char="■"/>
              <a:defRPr sz="2000"/>
            </a:lvl3pPr>
            <a:lvl4pPr indent="-291464" lvl="3" marL="1828800" algn="l">
              <a:lnSpc>
                <a:spcPct val="100000"/>
              </a:lnSpc>
              <a:spcBef>
                <a:spcPts val="360"/>
              </a:spcBef>
              <a:spcAft>
                <a:spcPts val="0"/>
              </a:spcAft>
              <a:buSzPts val="990"/>
              <a:buChar char="■"/>
              <a:defRPr sz="1800"/>
            </a:lvl4pPr>
            <a:lvl5pPr indent="-285750" lvl="4" marL="2286000" algn="l">
              <a:lnSpc>
                <a:spcPct val="100000"/>
              </a:lnSpc>
              <a:spcBef>
                <a:spcPts val="360"/>
              </a:spcBef>
              <a:spcAft>
                <a:spcPts val="0"/>
              </a:spcAft>
              <a:buSzPts val="900"/>
              <a:buChar char="■"/>
              <a:defRPr sz="1800"/>
            </a:lvl5pPr>
            <a:lvl6pPr indent="-285750" lvl="5" marL="2743200" algn="l">
              <a:lnSpc>
                <a:spcPct val="100000"/>
              </a:lnSpc>
              <a:spcBef>
                <a:spcPts val="360"/>
              </a:spcBef>
              <a:spcAft>
                <a:spcPts val="0"/>
              </a:spcAft>
              <a:buSzPts val="900"/>
              <a:buChar char="■"/>
              <a:defRPr sz="1800"/>
            </a:lvl6pPr>
            <a:lvl7pPr indent="-285750" lvl="6" marL="3200400" algn="l">
              <a:lnSpc>
                <a:spcPct val="100000"/>
              </a:lnSpc>
              <a:spcBef>
                <a:spcPts val="360"/>
              </a:spcBef>
              <a:spcAft>
                <a:spcPts val="0"/>
              </a:spcAft>
              <a:buSzPts val="900"/>
              <a:buChar char="■"/>
              <a:defRPr sz="1800"/>
            </a:lvl7pPr>
            <a:lvl8pPr indent="-285750" lvl="7" marL="3657600" algn="l">
              <a:lnSpc>
                <a:spcPct val="100000"/>
              </a:lnSpc>
              <a:spcBef>
                <a:spcPts val="360"/>
              </a:spcBef>
              <a:spcAft>
                <a:spcPts val="0"/>
              </a:spcAft>
              <a:buSzPts val="900"/>
              <a:buChar char="■"/>
              <a:defRPr sz="1800"/>
            </a:lvl8pPr>
            <a:lvl9pPr indent="-285750" lvl="8" marL="4114800" algn="l">
              <a:lnSpc>
                <a:spcPct val="100000"/>
              </a:lnSpc>
              <a:spcBef>
                <a:spcPts val="360"/>
              </a:spcBef>
              <a:spcAft>
                <a:spcPts val="0"/>
              </a:spcAft>
              <a:buSzPts val="900"/>
              <a:buChar char="■"/>
              <a:defRPr sz="1800"/>
            </a:lvl9pPr>
          </a:lstStyle>
          <a:p/>
        </p:txBody>
      </p:sp>
      <p:sp>
        <p:nvSpPr>
          <p:cNvPr id="47" name="Google Shape;47;p5"/>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5"/>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5"/>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對" type="twoTxTwoObj">
  <p:cSld name="TWO_OBJECTS_WITH_TEXT">
    <p:spTree>
      <p:nvGrpSpPr>
        <p:cNvPr id="50" name="Shape 50"/>
        <p:cNvGrpSpPr/>
        <p:nvPr/>
      </p:nvGrpSpPr>
      <p:grpSpPr>
        <a:xfrm>
          <a:off x="0" y="0"/>
          <a:ext cx="0" cy="0"/>
          <a:chOff x="0" y="0"/>
          <a:chExt cx="0" cy="0"/>
        </a:xfrm>
      </p:grpSpPr>
      <p:sp>
        <p:nvSpPr>
          <p:cNvPr id="51" name="Google Shape;51;p6"/>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2" name="Google Shape;5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SzPts val="1440"/>
              <a:buNone/>
              <a:defRPr b="1" sz="2400"/>
            </a:lvl1pPr>
            <a:lvl2pPr indent="-228600" lvl="1" marL="914400" algn="l">
              <a:lnSpc>
                <a:spcPct val="100000"/>
              </a:lnSpc>
              <a:spcBef>
                <a:spcPts val="400"/>
              </a:spcBef>
              <a:spcAft>
                <a:spcPts val="0"/>
              </a:spcAft>
              <a:buSzPts val="1100"/>
              <a:buNone/>
              <a:defRPr b="1" sz="2000"/>
            </a:lvl2pPr>
            <a:lvl3pPr indent="-228600" lvl="2" marL="1371600" algn="l">
              <a:lnSpc>
                <a:spcPct val="100000"/>
              </a:lnSpc>
              <a:spcBef>
                <a:spcPts val="360"/>
              </a:spcBef>
              <a:spcAft>
                <a:spcPts val="0"/>
              </a:spcAft>
              <a:buSzPts val="900"/>
              <a:buNone/>
              <a:defRPr b="1" sz="1800"/>
            </a:lvl3pPr>
            <a:lvl4pPr indent="-228600" lvl="3" marL="1828800" algn="l">
              <a:lnSpc>
                <a:spcPct val="100000"/>
              </a:lnSpc>
              <a:spcBef>
                <a:spcPts val="320"/>
              </a:spcBef>
              <a:spcAft>
                <a:spcPts val="0"/>
              </a:spcAft>
              <a:buSzPts val="880"/>
              <a:buNone/>
              <a:defRPr b="1" sz="1600"/>
            </a:lvl4pPr>
            <a:lvl5pPr indent="-228600" lvl="4" marL="2286000" algn="l">
              <a:lnSpc>
                <a:spcPct val="100000"/>
              </a:lnSpc>
              <a:spcBef>
                <a:spcPts val="320"/>
              </a:spcBef>
              <a:spcAft>
                <a:spcPts val="0"/>
              </a:spcAft>
              <a:buSzPts val="800"/>
              <a:buNone/>
              <a:defRPr b="1" sz="1600"/>
            </a:lvl5pPr>
            <a:lvl6pPr indent="-228600" lvl="5" marL="2743200" algn="l">
              <a:lnSpc>
                <a:spcPct val="100000"/>
              </a:lnSpc>
              <a:spcBef>
                <a:spcPts val="320"/>
              </a:spcBef>
              <a:spcAft>
                <a:spcPts val="0"/>
              </a:spcAft>
              <a:buSzPts val="800"/>
              <a:buNone/>
              <a:defRPr b="1" sz="1600"/>
            </a:lvl6pPr>
            <a:lvl7pPr indent="-228600" lvl="6" marL="3200400" algn="l">
              <a:lnSpc>
                <a:spcPct val="100000"/>
              </a:lnSpc>
              <a:spcBef>
                <a:spcPts val="320"/>
              </a:spcBef>
              <a:spcAft>
                <a:spcPts val="0"/>
              </a:spcAft>
              <a:buSzPts val="800"/>
              <a:buNone/>
              <a:defRPr b="1" sz="1600"/>
            </a:lvl7pPr>
            <a:lvl8pPr indent="-228600" lvl="7" marL="3657600" algn="l">
              <a:lnSpc>
                <a:spcPct val="100000"/>
              </a:lnSpc>
              <a:spcBef>
                <a:spcPts val="320"/>
              </a:spcBef>
              <a:spcAft>
                <a:spcPts val="0"/>
              </a:spcAft>
              <a:buSzPts val="800"/>
              <a:buNone/>
              <a:defRPr b="1" sz="1600"/>
            </a:lvl8pPr>
            <a:lvl9pPr indent="-228600" lvl="8" marL="4114800" algn="l">
              <a:lnSpc>
                <a:spcPct val="100000"/>
              </a:lnSpc>
              <a:spcBef>
                <a:spcPts val="320"/>
              </a:spcBef>
              <a:spcAft>
                <a:spcPts val="0"/>
              </a:spcAft>
              <a:buSzPts val="800"/>
              <a:buNone/>
              <a:defRPr b="1" sz="1600"/>
            </a:lvl9pPr>
          </a:lstStyle>
          <a:p/>
        </p:txBody>
      </p:sp>
      <p:sp>
        <p:nvSpPr>
          <p:cNvPr id="53" name="Google Shape;5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20040" lvl="0" marL="457200" algn="l">
              <a:lnSpc>
                <a:spcPct val="100000"/>
              </a:lnSpc>
              <a:spcBef>
                <a:spcPts val="480"/>
              </a:spcBef>
              <a:spcAft>
                <a:spcPts val="0"/>
              </a:spcAft>
              <a:buSzPts val="1440"/>
              <a:buChar char="■"/>
              <a:defRPr sz="2400"/>
            </a:lvl1pPr>
            <a:lvl2pPr indent="-298450" lvl="1" marL="914400" algn="l">
              <a:lnSpc>
                <a:spcPct val="100000"/>
              </a:lnSpc>
              <a:spcBef>
                <a:spcPts val="400"/>
              </a:spcBef>
              <a:spcAft>
                <a:spcPts val="0"/>
              </a:spcAft>
              <a:buSzPts val="1100"/>
              <a:buChar char="■"/>
              <a:defRPr sz="2000"/>
            </a:lvl2pPr>
            <a:lvl3pPr indent="-285750" lvl="2" marL="1371600" algn="l">
              <a:lnSpc>
                <a:spcPct val="100000"/>
              </a:lnSpc>
              <a:spcBef>
                <a:spcPts val="360"/>
              </a:spcBef>
              <a:spcAft>
                <a:spcPts val="0"/>
              </a:spcAft>
              <a:buSzPts val="900"/>
              <a:buChar char="■"/>
              <a:defRPr sz="1800"/>
            </a:lvl3pPr>
            <a:lvl4pPr indent="-284480" lvl="3" marL="1828800" algn="l">
              <a:lnSpc>
                <a:spcPct val="100000"/>
              </a:lnSpc>
              <a:spcBef>
                <a:spcPts val="320"/>
              </a:spcBef>
              <a:spcAft>
                <a:spcPts val="0"/>
              </a:spcAft>
              <a:buSzPts val="880"/>
              <a:buChar char="■"/>
              <a:defRPr sz="1600"/>
            </a:lvl4pPr>
            <a:lvl5pPr indent="-279400" lvl="4" marL="2286000" algn="l">
              <a:lnSpc>
                <a:spcPct val="100000"/>
              </a:lnSpc>
              <a:spcBef>
                <a:spcPts val="320"/>
              </a:spcBef>
              <a:spcAft>
                <a:spcPts val="0"/>
              </a:spcAft>
              <a:buSzPts val="800"/>
              <a:buChar char="■"/>
              <a:defRPr sz="1600"/>
            </a:lvl5pPr>
            <a:lvl6pPr indent="-279400" lvl="5" marL="2743200" algn="l">
              <a:lnSpc>
                <a:spcPct val="100000"/>
              </a:lnSpc>
              <a:spcBef>
                <a:spcPts val="320"/>
              </a:spcBef>
              <a:spcAft>
                <a:spcPts val="0"/>
              </a:spcAft>
              <a:buSzPts val="800"/>
              <a:buChar char="■"/>
              <a:defRPr sz="1600"/>
            </a:lvl6pPr>
            <a:lvl7pPr indent="-279400" lvl="6" marL="3200400" algn="l">
              <a:lnSpc>
                <a:spcPct val="100000"/>
              </a:lnSpc>
              <a:spcBef>
                <a:spcPts val="320"/>
              </a:spcBef>
              <a:spcAft>
                <a:spcPts val="0"/>
              </a:spcAft>
              <a:buSzPts val="800"/>
              <a:buChar char="■"/>
              <a:defRPr sz="1600"/>
            </a:lvl7pPr>
            <a:lvl8pPr indent="-279400" lvl="7" marL="3657600" algn="l">
              <a:lnSpc>
                <a:spcPct val="100000"/>
              </a:lnSpc>
              <a:spcBef>
                <a:spcPts val="320"/>
              </a:spcBef>
              <a:spcAft>
                <a:spcPts val="0"/>
              </a:spcAft>
              <a:buSzPts val="800"/>
              <a:buChar char="■"/>
              <a:defRPr sz="1600"/>
            </a:lvl8pPr>
            <a:lvl9pPr indent="-279400" lvl="8" marL="4114800" algn="l">
              <a:lnSpc>
                <a:spcPct val="100000"/>
              </a:lnSpc>
              <a:spcBef>
                <a:spcPts val="320"/>
              </a:spcBef>
              <a:spcAft>
                <a:spcPts val="0"/>
              </a:spcAft>
              <a:buSzPts val="800"/>
              <a:buChar char="■"/>
              <a:defRPr sz="1600"/>
            </a:lvl9pPr>
          </a:lstStyle>
          <a:p/>
        </p:txBody>
      </p:sp>
      <p:sp>
        <p:nvSpPr>
          <p:cNvPr id="54" name="Google Shape;5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SzPts val="1440"/>
              <a:buNone/>
              <a:defRPr b="1" sz="2400"/>
            </a:lvl1pPr>
            <a:lvl2pPr indent="-228600" lvl="1" marL="914400" algn="l">
              <a:lnSpc>
                <a:spcPct val="100000"/>
              </a:lnSpc>
              <a:spcBef>
                <a:spcPts val="400"/>
              </a:spcBef>
              <a:spcAft>
                <a:spcPts val="0"/>
              </a:spcAft>
              <a:buSzPts val="1100"/>
              <a:buNone/>
              <a:defRPr b="1" sz="2000"/>
            </a:lvl2pPr>
            <a:lvl3pPr indent="-228600" lvl="2" marL="1371600" algn="l">
              <a:lnSpc>
                <a:spcPct val="100000"/>
              </a:lnSpc>
              <a:spcBef>
                <a:spcPts val="360"/>
              </a:spcBef>
              <a:spcAft>
                <a:spcPts val="0"/>
              </a:spcAft>
              <a:buSzPts val="900"/>
              <a:buNone/>
              <a:defRPr b="1" sz="1800"/>
            </a:lvl3pPr>
            <a:lvl4pPr indent="-228600" lvl="3" marL="1828800" algn="l">
              <a:lnSpc>
                <a:spcPct val="100000"/>
              </a:lnSpc>
              <a:spcBef>
                <a:spcPts val="320"/>
              </a:spcBef>
              <a:spcAft>
                <a:spcPts val="0"/>
              </a:spcAft>
              <a:buSzPts val="880"/>
              <a:buNone/>
              <a:defRPr b="1" sz="1600"/>
            </a:lvl4pPr>
            <a:lvl5pPr indent="-228600" lvl="4" marL="2286000" algn="l">
              <a:lnSpc>
                <a:spcPct val="100000"/>
              </a:lnSpc>
              <a:spcBef>
                <a:spcPts val="320"/>
              </a:spcBef>
              <a:spcAft>
                <a:spcPts val="0"/>
              </a:spcAft>
              <a:buSzPts val="800"/>
              <a:buNone/>
              <a:defRPr b="1" sz="1600"/>
            </a:lvl5pPr>
            <a:lvl6pPr indent="-228600" lvl="5" marL="2743200" algn="l">
              <a:lnSpc>
                <a:spcPct val="100000"/>
              </a:lnSpc>
              <a:spcBef>
                <a:spcPts val="320"/>
              </a:spcBef>
              <a:spcAft>
                <a:spcPts val="0"/>
              </a:spcAft>
              <a:buSzPts val="800"/>
              <a:buNone/>
              <a:defRPr b="1" sz="1600"/>
            </a:lvl6pPr>
            <a:lvl7pPr indent="-228600" lvl="6" marL="3200400" algn="l">
              <a:lnSpc>
                <a:spcPct val="100000"/>
              </a:lnSpc>
              <a:spcBef>
                <a:spcPts val="320"/>
              </a:spcBef>
              <a:spcAft>
                <a:spcPts val="0"/>
              </a:spcAft>
              <a:buSzPts val="800"/>
              <a:buNone/>
              <a:defRPr b="1" sz="1600"/>
            </a:lvl7pPr>
            <a:lvl8pPr indent="-228600" lvl="7" marL="3657600" algn="l">
              <a:lnSpc>
                <a:spcPct val="100000"/>
              </a:lnSpc>
              <a:spcBef>
                <a:spcPts val="320"/>
              </a:spcBef>
              <a:spcAft>
                <a:spcPts val="0"/>
              </a:spcAft>
              <a:buSzPts val="800"/>
              <a:buNone/>
              <a:defRPr b="1" sz="1600"/>
            </a:lvl8pPr>
            <a:lvl9pPr indent="-228600" lvl="8" marL="4114800" algn="l">
              <a:lnSpc>
                <a:spcPct val="100000"/>
              </a:lnSpc>
              <a:spcBef>
                <a:spcPts val="320"/>
              </a:spcBef>
              <a:spcAft>
                <a:spcPts val="0"/>
              </a:spcAft>
              <a:buSzPts val="800"/>
              <a:buNone/>
              <a:defRPr b="1" sz="1600"/>
            </a:lvl9pPr>
          </a:lstStyle>
          <a:p/>
        </p:txBody>
      </p:sp>
      <p:sp>
        <p:nvSpPr>
          <p:cNvPr id="55" name="Google Shape;5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20040" lvl="0" marL="457200" algn="l">
              <a:lnSpc>
                <a:spcPct val="100000"/>
              </a:lnSpc>
              <a:spcBef>
                <a:spcPts val="480"/>
              </a:spcBef>
              <a:spcAft>
                <a:spcPts val="0"/>
              </a:spcAft>
              <a:buSzPts val="1440"/>
              <a:buChar char="■"/>
              <a:defRPr sz="2400"/>
            </a:lvl1pPr>
            <a:lvl2pPr indent="-298450" lvl="1" marL="914400" algn="l">
              <a:lnSpc>
                <a:spcPct val="100000"/>
              </a:lnSpc>
              <a:spcBef>
                <a:spcPts val="400"/>
              </a:spcBef>
              <a:spcAft>
                <a:spcPts val="0"/>
              </a:spcAft>
              <a:buSzPts val="1100"/>
              <a:buChar char="■"/>
              <a:defRPr sz="2000"/>
            </a:lvl2pPr>
            <a:lvl3pPr indent="-285750" lvl="2" marL="1371600" algn="l">
              <a:lnSpc>
                <a:spcPct val="100000"/>
              </a:lnSpc>
              <a:spcBef>
                <a:spcPts val="360"/>
              </a:spcBef>
              <a:spcAft>
                <a:spcPts val="0"/>
              </a:spcAft>
              <a:buSzPts val="900"/>
              <a:buChar char="■"/>
              <a:defRPr sz="1800"/>
            </a:lvl3pPr>
            <a:lvl4pPr indent="-284480" lvl="3" marL="1828800" algn="l">
              <a:lnSpc>
                <a:spcPct val="100000"/>
              </a:lnSpc>
              <a:spcBef>
                <a:spcPts val="320"/>
              </a:spcBef>
              <a:spcAft>
                <a:spcPts val="0"/>
              </a:spcAft>
              <a:buSzPts val="880"/>
              <a:buChar char="■"/>
              <a:defRPr sz="1600"/>
            </a:lvl4pPr>
            <a:lvl5pPr indent="-279400" lvl="4" marL="2286000" algn="l">
              <a:lnSpc>
                <a:spcPct val="100000"/>
              </a:lnSpc>
              <a:spcBef>
                <a:spcPts val="320"/>
              </a:spcBef>
              <a:spcAft>
                <a:spcPts val="0"/>
              </a:spcAft>
              <a:buSzPts val="800"/>
              <a:buChar char="■"/>
              <a:defRPr sz="1600"/>
            </a:lvl5pPr>
            <a:lvl6pPr indent="-279400" lvl="5" marL="2743200" algn="l">
              <a:lnSpc>
                <a:spcPct val="100000"/>
              </a:lnSpc>
              <a:spcBef>
                <a:spcPts val="320"/>
              </a:spcBef>
              <a:spcAft>
                <a:spcPts val="0"/>
              </a:spcAft>
              <a:buSzPts val="800"/>
              <a:buChar char="■"/>
              <a:defRPr sz="1600"/>
            </a:lvl6pPr>
            <a:lvl7pPr indent="-279400" lvl="6" marL="3200400" algn="l">
              <a:lnSpc>
                <a:spcPct val="100000"/>
              </a:lnSpc>
              <a:spcBef>
                <a:spcPts val="320"/>
              </a:spcBef>
              <a:spcAft>
                <a:spcPts val="0"/>
              </a:spcAft>
              <a:buSzPts val="800"/>
              <a:buChar char="■"/>
              <a:defRPr sz="1600"/>
            </a:lvl7pPr>
            <a:lvl8pPr indent="-279400" lvl="7" marL="3657600" algn="l">
              <a:lnSpc>
                <a:spcPct val="100000"/>
              </a:lnSpc>
              <a:spcBef>
                <a:spcPts val="320"/>
              </a:spcBef>
              <a:spcAft>
                <a:spcPts val="0"/>
              </a:spcAft>
              <a:buSzPts val="800"/>
              <a:buChar char="■"/>
              <a:defRPr sz="1600"/>
            </a:lvl8pPr>
            <a:lvl9pPr indent="-279400" lvl="8" marL="4114800" algn="l">
              <a:lnSpc>
                <a:spcPct val="100000"/>
              </a:lnSpc>
              <a:spcBef>
                <a:spcPts val="320"/>
              </a:spcBef>
              <a:spcAft>
                <a:spcPts val="0"/>
              </a:spcAft>
              <a:buSzPts val="800"/>
              <a:buChar char="■"/>
              <a:defRPr sz="1600"/>
            </a:lvl9pPr>
          </a:lstStyle>
          <a:p/>
        </p:txBody>
      </p:sp>
      <p:sp>
        <p:nvSpPr>
          <p:cNvPr id="56" name="Google Shape;56;p6"/>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6"/>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6"/>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只有標題" type="titleOnly">
  <p:cSld name="TITLE_ONLY">
    <p:spTree>
      <p:nvGrpSpPr>
        <p:cNvPr id="59" name="Shape 59"/>
        <p:cNvGrpSpPr/>
        <p:nvPr/>
      </p:nvGrpSpPr>
      <p:grpSpPr>
        <a:xfrm>
          <a:off x="0" y="0"/>
          <a:ext cx="0" cy="0"/>
          <a:chOff x="0" y="0"/>
          <a:chExt cx="0" cy="0"/>
        </a:xfrm>
      </p:grpSpPr>
      <p:sp>
        <p:nvSpPr>
          <p:cNvPr id="60" name="Google Shape;60;p7"/>
          <p:cNvSpPr txBox="1"/>
          <p:nvPr>
            <p:ph type="title"/>
          </p:nvPr>
        </p:nvSpPr>
        <p:spPr>
          <a:xfrm>
            <a:off x="762000" y="381000"/>
            <a:ext cx="7793038" cy="9144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1" name="Google Shape;61;p7"/>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7"/>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7"/>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64" name="Shape 64"/>
        <p:cNvGrpSpPr/>
        <p:nvPr/>
      </p:nvGrpSpPr>
      <p:grpSpPr>
        <a:xfrm>
          <a:off x="0" y="0"/>
          <a:ext cx="0" cy="0"/>
          <a:chOff x="0" y="0"/>
          <a:chExt cx="0" cy="0"/>
        </a:xfrm>
      </p:grpSpPr>
      <p:sp>
        <p:nvSpPr>
          <p:cNvPr id="65" name="Google Shape;65;p8"/>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8"/>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8"/>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含標題的內容" type="objTx">
  <p:cSld name="OBJECT_WITH_CAPTION_TEXT">
    <p:spTree>
      <p:nvGrpSpPr>
        <p:cNvPr id="68" name="Shape 68"/>
        <p:cNvGrpSpPr/>
        <p:nvPr/>
      </p:nvGrpSpPr>
      <p:grpSpPr>
        <a:xfrm>
          <a:off x="0" y="0"/>
          <a:ext cx="0" cy="0"/>
          <a:chOff x="0" y="0"/>
          <a:chExt cx="0" cy="0"/>
        </a:xfrm>
      </p:grpSpPr>
      <p:sp>
        <p:nvSpPr>
          <p:cNvPr id="69" name="Google Shape;6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0" name="Google Shape;7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350520" lvl="0" marL="457200" algn="l">
              <a:lnSpc>
                <a:spcPct val="100000"/>
              </a:lnSpc>
              <a:spcBef>
                <a:spcPts val="640"/>
              </a:spcBef>
              <a:spcAft>
                <a:spcPts val="0"/>
              </a:spcAft>
              <a:buSzPts val="1920"/>
              <a:buChar char="■"/>
              <a:defRPr sz="3200"/>
            </a:lvl1pPr>
            <a:lvl2pPr indent="-326390" lvl="1" marL="914400" algn="l">
              <a:lnSpc>
                <a:spcPct val="100000"/>
              </a:lnSpc>
              <a:spcBef>
                <a:spcPts val="560"/>
              </a:spcBef>
              <a:spcAft>
                <a:spcPts val="0"/>
              </a:spcAft>
              <a:buSzPts val="1540"/>
              <a:buChar char="■"/>
              <a:defRPr sz="2800"/>
            </a:lvl2pPr>
            <a:lvl3pPr indent="-304800" lvl="2" marL="1371600" algn="l">
              <a:lnSpc>
                <a:spcPct val="100000"/>
              </a:lnSpc>
              <a:spcBef>
                <a:spcPts val="480"/>
              </a:spcBef>
              <a:spcAft>
                <a:spcPts val="0"/>
              </a:spcAft>
              <a:buSzPts val="1200"/>
              <a:buChar char="■"/>
              <a:defRPr sz="2400"/>
            </a:lvl3pPr>
            <a:lvl4pPr indent="-298450" lvl="3" marL="1828800" algn="l">
              <a:lnSpc>
                <a:spcPct val="100000"/>
              </a:lnSpc>
              <a:spcBef>
                <a:spcPts val="400"/>
              </a:spcBef>
              <a:spcAft>
                <a:spcPts val="0"/>
              </a:spcAft>
              <a:buSzPts val="1100"/>
              <a:buChar char="■"/>
              <a:defRPr sz="2000"/>
            </a:lvl4pPr>
            <a:lvl5pPr indent="-292100" lvl="4" marL="2286000" algn="l">
              <a:lnSpc>
                <a:spcPct val="100000"/>
              </a:lnSpc>
              <a:spcBef>
                <a:spcPts val="400"/>
              </a:spcBef>
              <a:spcAft>
                <a:spcPts val="0"/>
              </a:spcAft>
              <a:buSzPts val="1000"/>
              <a:buChar char="■"/>
              <a:defRPr sz="2000"/>
            </a:lvl5pPr>
            <a:lvl6pPr indent="-292100" lvl="5" marL="2743200" algn="l">
              <a:lnSpc>
                <a:spcPct val="100000"/>
              </a:lnSpc>
              <a:spcBef>
                <a:spcPts val="400"/>
              </a:spcBef>
              <a:spcAft>
                <a:spcPts val="0"/>
              </a:spcAft>
              <a:buSzPts val="1000"/>
              <a:buChar char="■"/>
              <a:defRPr sz="2000"/>
            </a:lvl6pPr>
            <a:lvl7pPr indent="-292100" lvl="6" marL="3200400" algn="l">
              <a:lnSpc>
                <a:spcPct val="100000"/>
              </a:lnSpc>
              <a:spcBef>
                <a:spcPts val="400"/>
              </a:spcBef>
              <a:spcAft>
                <a:spcPts val="0"/>
              </a:spcAft>
              <a:buSzPts val="1000"/>
              <a:buChar char="■"/>
              <a:defRPr sz="2000"/>
            </a:lvl7pPr>
            <a:lvl8pPr indent="-292100" lvl="7" marL="3657600" algn="l">
              <a:lnSpc>
                <a:spcPct val="100000"/>
              </a:lnSpc>
              <a:spcBef>
                <a:spcPts val="400"/>
              </a:spcBef>
              <a:spcAft>
                <a:spcPts val="0"/>
              </a:spcAft>
              <a:buSzPts val="1000"/>
              <a:buChar char="■"/>
              <a:defRPr sz="2000"/>
            </a:lvl8pPr>
            <a:lvl9pPr indent="-292100" lvl="8" marL="4114800" algn="l">
              <a:lnSpc>
                <a:spcPct val="100000"/>
              </a:lnSpc>
              <a:spcBef>
                <a:spcPts val="400"/>
              </a:spcBef>
              <a:spcAft>
                <a:spcPts val="0"/>
              </a:spcAft>
              <a:buSzPts val="1000"/>
              <a:buChar char="■"/>
              <a:defRPr sz="2000"/>
            </a:lvl9pPr>
          </a:lstStyle>
          <a:p/>
        </p:txBody>
      </p:sp>
      <p:sp>
        <p:nvSpPr>
          <p:cNvPr id="71" name="Google Shape;7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SzPts val="840"/>
              <a:buNone/>
              <a:defRPr sz="1400"/>
            </a:lvl1pPr>
            <a:lvl2pPr indent="-228600" lvl="1" marL="914400" algn="l">
              <a:lnSpc>
                <a:spcPct val="100000"/>
              </a:lnSpc>
              <a:spcBef>
                <a:spcPts val="240"/>
              </a:spcBef>
              <a:spcAft>
                <a:spcPts val="0"/>
              </a:spcAft>
              <a:buSzPts val="660"/>
              <a:buNone/>
              <a:defRPr sz="1200"/>
            </a:lvl2pPr>
            <a:lvl3pPr indent="-228600" lvl="2" marL="1371600" algn="l">
              <a:lnSpc>
                <a:spcPct val="100000"/>
              </a:lnSpc>
              <a:spcBef>
                <a:spcPts val="200"/>
              </a:spcBef>
              <a:spcAft>
                <a:spcPts val="0"/>
              </a:spcAft>
              <a:buSzPts val="500"/>
              <a:buNone/>
              <a:defRPr sz="1000"/>
            </a:lvl3pPr>
            <a:lvl4pPr indent="-228600" lvl="3" marL="1828800" algn="l">
              <a:lnSpc>
                <a:spcPct val="100000"/>
              </a:lnSpc>
              <a:spcBef>
                <a:spcPts val="180"/>
              </a:spcBef>
              <a:spcAft>
                <a:spcPts val="0"/>
              </a:spcAft>
              <a:buSzPts val="495"/>
              <a:buNone/>
              <a:defRPr sz="900"/>
            </a:lvl4pPr>
            <a:lvl5pPr indent="-228600" lvl="4" marL="2286000" algn="l">
              <a:lnSpc>
                <a:spcPct val="100000"/>
              </a:lnSpc>
              <a:spcBef>
                <a:spcPts val="180"/>
              </a:spcBef>
              <a:spcAft>
                <a:spcPts val="0"/>
              </a:spcAft>
              <a:buSzPts val="450"/>
              <a:buNone/>
              <a:defRPr sz="900"/>
            </a:lvl5pPr>
            <a:lvl6pPr indent="-228600" lvl="5" marL="2743200" algn="l">
              <a:lnSpc>
                <a:spcPct val="100000"/>
              </a:lnSpc>
              <a:spcBef>
                <a:spcPts val="180"/>
              </a:spcBef>
              <a:spcAft>
                <a:spcPts val="0"/>
              </a:spcAft>
              <a:buSzPts val="450"/>
              <a:buNone/>
              <a:defRPr sz="900"/>
            </a:lvl6pPr>
            <a:lvl7pPr indent="-228600" lvl="6" marL="3200400" algn="l">
              <a:lnSpc>
                <a:spcPct val="100000"/>
              </a:lnSpc>
              <a:spcBef>
                <a:spcPts val="180"/>
              </a:spcBef>
              <a:spcAft>
                <a:spcPts val="0"/>
              </a:spcAft>
              <a:buSzPts val="450"/>
              <a:buNone/>
              <a:defRPr sz="900"/>
            </a:lvl7pPr>
            <a:lvl8pPr indent="-228600" lvl="7" marL="3657600" algn="l">
              <a:lnSpc>
                <a:spcPct val="100000"/>
              </a:lnSpc>
              <a:spcBef>
                <a:spcPts val="180"/>
              </a:spcBef>
              <a:spcAft>
                <a:spcPts val="0"/>
              </a:spcAft>
              <a:buSzPts val="450"/>
              <a:buNone/>
              <a:defRPr sz="900"/>
            </a:lvl8pPr>
            <a:lvl9pPr indent="-228600" lvl="8" marL="4114800" algn="l">
              <a:lnSpc>
                <a:spcPct val="100000"/>
              </a:lnSpc>
              <a:spcBef>
                <a:spcPts val="180"/>
              </a:spcBef>
              <a:spcAft>
                <a:spcPts val="0"/>
              </a:spcAft>
              <a:buSzPts val="450"/>
              <a:buNone/>
              <a:defRPr sz="900"/>
            </a:lvl9pPr>
          </a:lstStyle>
          <a:p/>
        </p:txBody>
      </p:sp>
      <p:sp>
        <p:nvSpPr>
          <p:cNvPr id="72" name="Google Shape;72;p9"/>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9"/>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9"/>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含標題的圖片" type="picTx">
  <p:cSld name="PICTURE_WITH_CAPTION_TEXT">
    <p:spTree>
      <p:nvGrpSpPr>
        <p:cNvPr id="75" name="Shape 75"/>
        <p:cNvGrpSpPr/>
        <p:nvPr/>
      </p:nvGrpSpPr>
      <p:grpSpPr>
        <a:xfrm>
          <a:off x="0" y="0"/>
          <a:ext cx="0" cy="0"/>
          <a:chOff x="0" y="0"/>
          <a:chExt cx="0" cy="0"/>
        </a:xfrm>
      </p:grpSpPr>
      <p:sp>
        <p:nvSpPr>
          <p:cNvPr id="76" name="Google Shape;7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7" name="Google Shape;77;p10"/>
          <p:cNvSpPr/>
          <p:nvPr>
            <p:ph idx="2" type="pic"/>
          </p:nvPr>
        </p:nvSpPr>
        <p:spPr>
          <a:xfrm>
            <a:off x="1792288" y="612775"/>
            <a:ext cx="5486400" cy="4114800"/>
          </a:xfrm>
          <a:prstGeom prst="rect">
            <a:avLst/>
          </a:prstGeom>
          <a:noFill/>
          <a:ln>
            <a:noFill/>
          </a:ln>
        </p:spPr>
      </p:sp>
      <p:sp>
        <p:nvSpPr>
          <p:cNvPr id="78" name="Google Shape;7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SzPts val="840"/>
              <a:buNone/>
              <a:defRPr sz="1400"/>
            </a:lvl1pPr>
            <a:lvl2pPr indent="-228600" lvl="1" marL="914400" algn="l">
              <a:lnSpc>
                <a:spcPct val="100000"/>
              </a:lnSpc>
              <a:spcBef>
                <a:spcPts val="240"/>
              </a:spcBef>
              <a:spcAft>
                <a:spcPts val="0"/>
              </a:spcAft>
              <a:buSzPts val="660"/>
              <a:buNone/>
              <a:defRPr sz="1200"/>
            </a:lvl2pPr>
            <a:lvl3pPr indent="-228600" lvl="2" marL="1371600" algn="l">
              <a:lnSpc>
                <a:spcPct val="100000"/>
              </a:lnSpc>
              <a:spcBef>
                <a:spcPts val="200"/>
              </a:spcBef>
              <a:spcAft>
                <a:spcPts val="0"/>
              </a:spcAft>
              <a:buSzPts val="500"/>
              <a:buNone/>
              <a:defRPr sz="1000"/>
            </a:lvl3pPr>
            <a:lvl4pPr indent="-228600" lvl="3" marL="1828800" algn="l">
              <a:lnSpc>
                <a:spcPct val="100000"/>
              </a:lnSpc>
              <a:spcBef>
                <a:spcPts val="180"/>
              </a:spcBef>
              <a:spcAft>
                <a:spcPts val="0"/>
              </a:spcAft>
              <a:buSzPts val="495"/>
              <a:buNone/>
              <a:defRPr sz="900"/>
            </a:lvl4pPr>
            <a:lvl5pPr indent="-228600" lvl="4" marL="2286000" algn="l">
              <a:lnSpc>
                <a:spcPct val="100000"/>
              </a:lnSpc>
              <a:spcBef>
                <a:spcPts val="180"/>
              </a:spcBef>
              <a:spcAft>
                <a:spcPts val="0"/>
              </a:spcAft>
              <a:buSzPts val="450"/>
              <a:buNone/>
              <a:defRPr sz="900"/>
            </a:lvl5pPr>
            <a:lvl6pPr indent="-228600" lvl="5" marL="2743200" algn="l">
              <a:lnSpc>
                <a:spcPct val="100000"/>
              </a:lnSpc>
              <a:spcBef>
                <a:spcPts val="180"/>
              </a:spcBef>
              <a:spcAft>
                <a:spcPts val="0"/>
              </a:spcAft>
              <a:buSzPts val="450"/>
              <a:buNone/>
              <a:defRPr sz="900"/>
            </a:lvl6pPr>
            <a:lvl7pPr indent="-228600" lvl="6" marL="3200400" algn="l">
              <a:lnSpc>
                <a:spcPct val="100000"/>
              </a:lnSpc>
              <a:spcBef>
                <a:spcPts val="180"/>
              </a:spcBef>
              <a:spcAft>
                <a:spcPts val="0"/>
              </a:spcAft>
              <a:buSzPts val="450"/>
              <a:buNone/>
              <a:defRPr sz="900"/>
            </a:lvl7pPr>
            <a:lvl8pPr indent="-228600" lvl="7" marL="3657600" algn="l">
              <a:lnSpc>
                <a:spcPct val="100000"/>
              </a:lnSpc>
              <a:spcBef>
                <a:spcPts val="180"/>
              </a:spcBef>
              <a:spcAft>
                <a:spcPts val="0"/>
              </a:spcAft>
              <a:buSzPts val="450"/>
              <a:buNone/>
              <a:defRPr sz="900"/>
            </a:lvl8pPr>
            <a:lvl9pPr indent="-228600" lvl="8" marL="4114800" algn="l">
              <a:lnSpc>
                <a:spcPct val="100000"/>
              </a:lnSpc>
              <a:spcBef>
                <a:spcPts val="180"/>
              </a:spcBef>
              <a:spcAft>
                <a:spcPts val="0"/>
              </a:spcAft>
              <a:buSzPts val="450"/>
              <a:buNone/>
              <a:defRPr sz="900"/>
            </a:lvl9pPr>
          </a:lstStyle>
          <a:p/>
        </p:txBody>
      </p:sp>
      <p:sp>
        <p:nvSpPr>
          <p:cNvPr id="79" name="Google Shape;79;p10"/>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0"/>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0"/>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762000" y="381000"/>
            <a:ext cx="7793038" cy="914400"/>
          </a:xfrm>
          <a:prstGeom prst="rect">
            <a:avLst/>
          </a:prstGeom>
          <a:noFill/>
          <a:ln>
            <a:noFill/>
          </a:ln>
        </p:spPr>
        <p:txBody>
          <a:bodyPr anchorCtr="0" anchor="b"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Tahoma"/>
                <a:ea typeface="Tahoma"/>
                <a:cs typeface="Tahoma"/>
                <a:sym typeface="Tahoma"/>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Tahoma"/>
                <a:ea typeface="Tahoma"/>
                <a:cs typeface="Tahoma"/>
                <a:sym typeface="Tahoma"/>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Tahoma"/>
                <a:ea typeface="Tahoma"/>
                <a:cs typeface="Tahoma"/>
                <a:sym typeface="Tahoma"/>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Tahoma"/>
                <a:ea typeface="Tahoma"/>
                <a:cs typeface="Tahoma"/>
                <a:sym typeface="Tahoma"/>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Tahoma"/>
                <a:ea typeface="Tahoma"/>
                <a:cs typeface="Tahoma"/>
                <a:sym typeface="Tahoma"/>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Tahoma"/>
                <a:ea typeface="Tahoma"/>
                <a:cs typeface="Tahoma"/>
                <a:sym typeface="Tahoma"/>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Tahoma"/>
                <a:ea typeface="Tahoma"/>
                <a:cs typeface="Tahoma"/>
                <a:sym typeface="Tahoma"/>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Tahoma"/>
                <a:ea typeface="Tahoma"/>
                <a:cs typeface="Tahoma"/>
                <a:sym typeface="Tahoma"/>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2"/>
                </a:solidFill>
                <a:latin typeface="Tahoma"/>
                <a:ea typeface="Tahoma"/>
                <a:cs typeface="Tahoma"/>
                <a:sym typeface="Tahoma"/>
              </a:defRPr>
            </a:lvl9pPr>
          </a:lstStyle>
          <a:p/>
        </p:txBody>
      </p:sp>
      <p:sp>
        <p:nvSpPr>
          <p:cNvPr id="11" name="Google Shape;11;p1"/>
          <p:cNvSpPr txBox="1"/>
          <p:nvPr>
            <p:ph idx="1" type="body"/>
          </p:nvPr>
        </p:nvSpPr>
        <p:spPr>
          <a:xfrm>
            <a:off x="762000" y="1524000"/>
            <a:ext cx="7772400" cy="4648200"/>
          </a:xfrm>
          <a:prstGeom prst="rect">
            <a:avLst/>
          </a:prstGeom>
          <a:noFill/>
          <a:ln>
            <a:noFill/>
          </a:ln>
        </p:spPr>
        <p:txBody>
          <a:bodyPr anchorCtr="0" anchor="t" bIns="45700" lIns="91425" spcFirstLastPara="1" rIns="91425" wrap="square" tIns="45700">
            <a:noAutofit/>
          </a:bodyPr>
          <a:lstStyle>
            <a:lvl1pPr indent="-350520" lvl="0" marL="457200" marR="0" rtl="0" algn="l">
              <a:lnSpc>
                <a:spcPct val="100000"/>
              </a:lnSpc>
              <a:spcBef>
                <a:spcPts val="640"/>
              </a:spcBef>
              <a:spcAft>
                <a:spcPts val="0"/>
              </a:spcAft>
              <a:buClr>
                <a:schemeClr val="folHlink"/>
              </a:buClr>
              <a:buSzPts val="1920"/>
              <a:buFont typeface="Noto Sans Symbols"/>
              <a:buChar char="■"/>
              <a:defRPr b="0" i="0" sz="3200" u="none" cap="none" strike="noStrike">
                <a:solidFill>
                  <a:schemeClr val="dk1"/>
                </a:solidFill>
                <a:latin typeface="Tahoma"/>
                <a:ea typeface="Tahoma"/>
                <a:cs typeface="Tahoma"/>
                <a:sym typeface="Tahoma"/>
              </a:defRPr>
            </a:lvl1pPr>
            <a:lvl2pPr indent="-326390" lvl="1" marL="914400" marR="0" rtl="0" algn="l">
              <a:lnSpc>
                <a:spcPct val="100000"/>
              </a:lnSpc>
              <a:spcBef>
                <a:spcPts val="560"/>
              </a:spcBef>
              <a:spcAft>
                <a:spcPts val="0"/>
              </a:spcAft>
              <a:buClr>
                <a:schemeClr val="hlink"/>
              </a:buClr>
              <a:buSzPts val="1540"/>
              <a:buFont typeface="Noto Sans Symbols"/>
              <a:buChar char="■"/>
              <a:defRPr b="0" i="0" sz="2800" u="none" cap="none" strike="noStrike">
                <a:solidFill>
                  <a:schemeClr val="dk1"/>
                </a:solidFill>
                <a:latin typeface="Tahoma"/>
                <a:ea typeface="Tahoma"/>
                <a:cs typeface="Tahoma"/>
                <a:sym typeface="Tahoma"/>
              </a:defRPr>
            </a:lvl2pPr>
            <a:lvl3pPr indent="-304800" lvl="2" marL="1371600" marR="0" rtl="0" algn="l">
              <a:lnSpc>
                <a:spcPct val="100000"/>
              </a:lnSpc>
              <a:spcBef>
                <a:spcPts val="480"/>
              </a:spcBef>
              <a:spcAft>
                <a:spcPts val="0"/>
              </a:spcAft>
              <a:buClr>
                <a:schemeClr val="folHlink"/>
              </a:buClr>
              <a:buSzPts val="1200"/>
              <a:buFont typeface="Noto Sans Symbols"/>
              <a:buChar char="■"/>
              <a:defRPr b="0" i="0" sz="2400" u="none" cap="none" strike="noStrike">
                <a:solidFill>
                  <a:schemeClr val="dk1"/>
                </a:solidFill>
                <a:latin typeface="Tahoma"/>
                <a:ea typeface="Tahoma"/>
                <a:cs typeface="Tahoma"/>
                <a:sym typeface="Tahoma"/>
              </a:defRPr>
            </a:lvl3pPr>
            <a:lvl4pPr indent="-298450" lvl="3" marL="1828800" marR="0" rtl="0" algn="l">
              <a:lnSpc>
                <a:spcPct val="100000"/>
              </a:lnSpc>
              <a:spcBef>
                <a:spcPts val="400"/>
              </a:spcBef>
              <a:spcAft>
                <a:spcPts val="0"/>
              </a:spcAft>
              <a:buClr>
                <a:schemeClr val="accent2"/>
              </a:buClr>
              <a:buSzPts val="1100"/>
              <a:buFont typeface="Noto Sans Symbols"/>
              <a:buChar char="■"/>
              <a:defRPr b="0" i="0" sz="2000" u="none" cap="none" strike="noStrike">
                <a:solidFill>
                  <a:schemeClr val="dk1"/>
                </a:solidFill>
                <a:latin typeface="Tahoma"/>
                <a:ea typeface="Tahoma"/>
                <a:cs typeface="Tahoma"/>
                <a:sym typeface="Tahoma"/>
              </a:defRPr>
            </a:lvl4pPr>
            <a:lvl5pPr indent="-292100" lvl="4" marL="22860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Tahoma"/>
                <a:ea typeface="Tahoma"/>
                <a:cs typeface="Tahoma"/>
                <a:sym typeface="Tahoma"/>
              </a:defRPr>
            </a:lvl5pPr>
            <a:lvl6pPr indent="-292100" lvl="5" marL="27432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Tahoma"/>
                <a:ea typeface="Tahoma"/>
                <a:cs typeface="Tahoma"/>
                <a:sym typeface="Tahoma"/>
              </a:defRPr>
            </a:lvl6pPr>
            <a:lvl7pPr indent="-292100" lvl="6" marL="32004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Tahoma"/>
                <a:ea typeface="Tahoma"/>
                <a:cs typeface="Tahoma"/>
                <a:sym typeface="Tahoma"/>
              </a:defRPr>
            </a:lvl7pPr>
            <a:lvl8pPr indent="-292100" lvl="7" marL="36576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Tahoma"/>
                <a:ea typeface="Tahoma"/>
                <a:cs typeface="Tahoma"/>
                <a:sym typeface="Tahoma"/>
              </a:defRPr>
            </a:lvl8pPr>
            <a:lvl9pPr indent="-292100" lvl="8" marL="4114800" marR="0" rtl="0" algn="l">
              <a:lnSpc>
                <a:spcPct val="100000"/>
              </a:lnSpc>
              <a:spcBef>
                <a:spcPts val="400"/>
              </a:spcBef>
              <a:spcAft>
                <a:spcPts val="0"/>
              </a:spcAft>
              <a:buClr>
                <a:schemeClr val="accent1"/>
              </a:buClr>
              <a:buSzPts val="1000"/>
              <a:buFont typeface="Noto Sans Symbols"/>
              <a:buChar char="■"/>
              <a:defRPr b="0" i="0" sz="2000" u="none" cap="none" strike="noStrike">
                <a:solidFill>
                  <a:schemeClr val="dk1"/>
                </a:solidFill>
                <a:latin typeface="Tahoma"/>
                <a:ea typeface="Tahoma"/>
                <a:cs typeface="Tahoma"/>
                <a:sym typeface="Tahoma"/>
              </a:defRPr>
            </a:lvl9pPr>
          </a:lstStyle>
          <a:p/>
        </p:txBody>
      </p:sp>
      <p:sp>
        <p:nvSpPr>
          <p:cNvPr id="12" name="Google Shape;12;p1"/>
          <p:cNvSpPr txBox="1"/>
          <p:nvPr>
            <p:ph idx="10" type="dt"/>
          </p:nvPr>
        </p:nvSpPr>
        <p:spPr>
          <a:xfrm>
            <a:off x="914400" y="6324600"/>
            <a:ext cx="19050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13" name="Google Shape;13;p1"/>
          <p:cNvSpPr txBox="1"/>
          <p:nvPr>
            <p:ph idx="11" type="ftr"/>
          </p:nvPr>
        </p:nvSpPr>
        <p:spPr>
          <a:xfrm>
            <a:off x="2362200" y="6324600"/>
            <a:ext cx="4953000" cy="457200"/>
          </a:xfrm>
          <a:prstGeom prst="rect">
            <a:avLst/>
          </a:prstGeom>
          <a:noFill/>
          <a:ln>
            <a:noFill/>
          </a:ln>
        </p:spPr>
        <p:txBody>
          <a:bodyPr anchorCtr="0" anchor="b"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14" name="Google Shape;14;p1"/>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1pPr>
            <a:lvl2pPr indent="0" lvl="1" marL="0" marR="0" rtl="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2pPr>
            <a:lvl3pPr indent="0" lvl="2" marL="0" marR="0" rtl="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3pPr>
            <a:lvl4pPr indent="0" lvl="3" marL="0" marR="0" rtl="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4pPr>
            <a:lvl5pPr indent="0" lvl="4" marL="0" marR="0" rtl="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5pPr>
            <a:lvl6pPr indent="0" lvl="5" marL="0" marR="0" rtl="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6pPr>
            <a:lvl7pPr indent="0" lvl="6" marL="0" marR="0" rtl="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7pPr>
            <a:lvl8pPr indent="0" lvl="7" marL="0" marR="0" rtl="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8pPr>
            <a:lvl9pPr indent="0" lvl="8" marL="0" marR="0" rtl="0" algn="r">
              <a:lnSpc>
                <a:spcPct val="100000"/>
              </a:lnSpc>
              <a:spcBef>
                <a:spcPts val="0"/>
              </a:spcBef>
              <a:spcAft>
                <a:spcPts val="0"/>
              </a:spcAft>
              <a:buClr>
                <a:srgbClr val="000000"/>
              </a:buClr>
              <a:buSzPts val="1400"/>
              <a:buFont typeface="Arial"/>
              <a:buNone/>
              <a:defRPr b="0" i="0" sz="1400" u="none" cap="none" strike="noStrike">
                <a:solidFill>
                  <a:schemeClr val="accen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3"/>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400"/>
              <a:buNone/>
            </a:pPr>
            <a:fld id="{00000000-1234-1234-1234-123412341234}" type="slidenum">
              <a:rPr b="0" i="0" lang="zh-TW" sz="1400" u="none" cap="none" strike="noStrike">
                <a:solidFill>
                  <a:schemeClr val="accent1"/>
                </a:solidFill>
                <a:latin typeface="Tahoma"/>
                <a:ea typeface="Tahoma"/>
                <a:cs typeface="Tahoma"/>
                <a:sym typeface="Tahoma"/>
              </a:rPr>
              <a:t>‹#›</a:t>
            </a:fld>
            <a:endParaRPr b="0" i="0" sz="1400" u="none" cap="none" strike="noStrike">
              <a:solidFill>
                <a:schemeClr val="accent1"/>
              </a:solidFill>
              <a:latin typeface="Tahoma"/>
              <a:ea typeface="Tahoma"/>
              <a:cs typeface="Tahoma"/>
              <a:sym typeface="Tahoma"/>
            </a:endParaRPr>
          </a:p>
        </p:txBody>
      </p:sp>
      <p:sp>
        <p:nvSpPr>
          <p:cNvPr id="100" name="Google Shape;100;p13"/>
          <p:cNvSpPr txBox="1"/>
          <p:nvPr>
            <p:ph type="title"/>
          </p:nvPr>
        </p:nvSpPr>
        <p:spPr>
          <a:xfrm>
            <a:off x="533400" y="381000"/>
            <a:ext cx="7772400" cy="9144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SzPts val="1400"/>
              <a:buNone/>
            </a:pPr>
            <a:r>
              <a:rPr b="1" lang="zh-TW">
                <a:latin typeface="Times New Roman"/>
                <a:ea typeface="Times New Roman"/>
                <a:cs typeface="Times New Roman"/>
                <a:sym typeface="Times New Roman"/>
              </a:rPr>
              <a:t>10111: Find the Winning Move</a:t>
            </a:r>
            <a:endParaRPr/>
          </a:p>
        </p:txBody>
      </p:sp>
      <p:sp>
        <p:nvSpPr>
          <p:cNvPr id="101" name="Google Shape;101;p13"/>
          <p:cNvSpPr txBox="1"/>
          <p:nvPr>
            <p:ph idx="1" type="body"/>
          </p:nvPr>
        </p:nvSpPr>
        <p:spPr>
          <a:xfrm>
            <a:off x="381000" y="1447800"/>
            <a:ext cx="8077200" cy="4789488"/>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1440"/>
              <a:buChar char="■"/>
            </a:pPr>
            <a:r>
              <a:rPr lang="zh-TW" sz="2400">
                <a:solidFill>
                  <a:schemeClr val="hlink"/>
                </a:solidFill>
                <a:latin typeface="Times New Roman"/>
                <a:ea typeface="Times New Roman"/>
                <a:cs typeface="Times New Roman"/>
                <a:sym typeface="Times New Roman"/>
              </a:rPr>
              <a:t>★★</a:t>
            </a:r>
            <a:r>
              <a:rPr lang="zh-TW" sz="2400">
                <a:solidFill>
                  <a:schemeClr val="hlink"/>
                </a:solidFill>
                <a:latin typeface="Times New Roman"/>
                <a:ea typeface="Times New Roman"/>
                <a:cs typeface="Times New Roman"/>
                <a:sym typeface="Times New Roman"/>
              </a:rPr>
              <a:t>★★</a:t>
            </a:r>
            <a:r>
              <a:rPr lang="zh-TW" sz="2400">
                <a:solidFill>
                  <a:schemeClr val="hlink"/>
                </a:solidFill>
                <a:latin typeface="Times New Roman"/>
                <a:ea typeface="Times New Roman"/>
                <a:cs typeface="Times New Roman"/>
                <a:sym typeface="Times New Roman"/>
              </a:rPr>
              <a:t>☆</a:t>
            </a:r>
            <a:endParaRPr/>
          </a:p>
          <a:p>
            <a:pPr indent="-342900" lvl="0" marL="342900" rtl="0" algn="l">
              <a:lnSpc>
                <a:spcPct val="100000"/>
              </a:lnSpc>
              <a:spcBef>
                <a:spcPts val="480"/>
              </a:spcBef>
              <a:spcAft>
                <a:spcPts val="0"/>
              </a:spcAft>
              <a:buSzPts val="1440"/>
              <a:buChar char="■"/>
            </a:pPr>
            <a:r>
              <a:rPr b="1" lang="zh-TW" sz="2400">
                <a:solidFill>
                  <a:srgbClr val="3BA943"/>
                </a:solidFill>
                <a:latin typeface="Times New Roman"/>
                <a:ea typeface="Times New Roman"/>
                <a:cs typeface="Times New Roman"/>
                <a:sym typeface="Times New Roman"/>
              </a:rPr>
              <a:t>題組：</a:t>
            </a:r>
            <a:r>
              <a:rPr lang="zh-TW" sz="2400">
                <a:latin typeface="Times New Roman"/>
                <a:ea typeface="Times New Roman"/>
                <a:cs typeface="Times New Roman"/>
                <a:sym typeface="Times New Roman"/>
              </a:rPr>
              <a:t>Problem Set Archive with Online Judge</a:t>
            </a:r>
            <a:endParaRPr/>
          </a:p>
          <a:p>
            <a:pPr indent="-342900" lvl="0" marL="342900" rtl="0" algn="l">
              <a:lnSpc>
                <a:spcPct val="100000"/>
              </a:lnSpc>
              <a:spcBef>
                <a:spcPts val="480"/>
              </a:spcBef>
              <a:spcAft>
                <a:spcPts val="0"/>
              </a:spcAft>
              <a:buSzPts val="1440"/>
              <a:buChar char="■"/>
            </a:pPr>
            <a:r>
              <a:rPr b="1" lang="zh-TW" sz="2400">
                <a:solidFill>
                  <a:srgbClr val="3BA943"/>
                </a:solidFill>
                <a:latin typeface="Times New Roman"/>
                <a:ea typeface="Times New Roman"/>
                <a:cs typeface="Times New Roman"/>
                <a:sym typeface="Times New Roman"/>
              </a:rPr>
              <a:t>題號：</a:t>
            </a:r>
            <a:r>
              <a:rPr lang="zh-TW" sz="2400">
                <a:latin typeface="Times New Roman"/>
                <a:ea typeface="Times New Roman"/>
                <a:cs typeface="Times New Roman"/>
                <a:sym typeface="Times New Roman"/>
              </a:rPr>
              <a:t>10111: Find the Winning Move!</a:t>
            </a:r>
            <a:endParaRPr sz="2400">
              <a:latin typeface="Times New Roman"/>
              <a:ea typeface="Times New Roman"/>
              <a:cs typeface="Times New Roman"/>
              <a:sym typeface="Times New Roman"/>
            </a:endParaRPr>
          </a:p>
          <a:p>
            <a:pPr indent="-342900" lvl="0" marL="342900" rtl="0" algn="l">
              <a:lnSpc>
                <a:spcPct val="100000"/>
              </a:lnSpc>
              <a:spcBef>
                <a:spcPts val="480"/>
              </a:spcBef>
              <a:spcAft>
                <a:spcPts val="0"/>
              </a:spcAft>
              <a:buSzPts val="1440"/>
              <a:buChar char="■"/>
            </a:pPr>
            <a:r>
              <a:rPr b="1" lang="zh-TW" sz="2400">
                <a:solidFill>
                  <a:srgbClr val="3BA943"/>
                </a:solidFill>
                <a:latin typeface="Times New Roman"/>
                <a:ea typeface="Times New Roman"/>
                <a:cs typeface="Times New Roman"/>
                <a:sym typeface="Times New Roman"/>
              </a:rPr>
              <a:t>解題者：</a:t>
            </a:r>
            <a:r>
              <a:rPr lang="zh-TW" sz="2400">
                <a:latin typeface="Times New Roman"/>
                <a:ea typeface="Times New Roman"/>
                <a:cs typeface="Times New Roman"/>
                <a:sym typeface="Times New Roman"/>
              </a:rPr>
              <a:t>王長勇</a:t>
            </a:r>
            <a:endParaRPr sz="2400">
              <a:latin typeface="Times New Roman"/>
              <a:ea typeface="Times New Roman"/>
              <a:cs typeface="Times New Roman"/>
              <a:sym typeface="Times New Roman"/>
            </a:endParaRPr>
          </a:p>
          <a:p>
            <a:pPr indent="-342900" lvl="0" marL="342900" rtl="0" algn="l">
              <a:lnSpc>
                <a:spcPct val="100000"/>
              </a:lnSpc>
              <a:spcBef>
                <a:spcPts val="480"/>
              </a:spcBef>
              <a:spcAft>
                <a:spcPts val="0"/>
              </a:spcAft>
              <a:buSzPts val="1440"/>
              <a:buChar char="■"/>
            </a:pPr>
            <a:r>
              <a:rPr b="1" lang="zh-TW" sz="2400">
                <a:solidFill>
                  <a:srgbClr val="3BA943"/>
                </a:solidFill>
                <a:latin typeface="Times New Roman"/>
                <a:ea typeface="Times New Roman"/>
                <a:cs typeface="Times New Roman"/>
                <a:sym typeface="Times New Roman"/>
              </a:rPr>
              <a:t>解題日期：</a:t>
            </a:r>
            <a:r>
              <a:rPr lang="zh-TW" sz="2400">
                <a:latin typeface="Times New Roman"/>
                <a:ea typeface="Times New Roman"/>
                <a:cs typeface="Times New Roman"/>
                <a:sym typeface="Times New Roman"/>
              </a:rPr>
              <a:t>2023年5月18日</a:t>
            </a:r>
            <a:endParaRPr sz="2400">
              <a:latin typeface="Times New Roman"/>
              <a:ea typeface="Times New Roman"/>
              <a:cs typeface="Times New Roman"/>
              <a:sym typeface="Times New Roman"/>
            </a:endParaRPr>
          </a:p>
          <a:p>
            <a:pPr indent="-342900" lvl="0" marL="342900" rtl="0" algn="l">
              <a:lnSpc>
                <a:spcPct val="100000"/>
              </a:lnSpc>
              <a:spcBef>
                <a:spcPts val="480"/>
              </a:spcBef>
              <a:spcAft>
                <a:spcPts val="0"/>
              </a:spcAft>
              <a:buSzPts val="1440"/>
              <a:buChar char="■"/>
            </a:pPr>
            <a:r>
              <a:rPr b="1" lang="zh-TW" sz="2400">
                <a:solidFill>
                  <a:srgbClr val="3BA943"/>
                </a:solidFill>
                <a:latin typeface="Times New Roman"/>
                <a:ea typeface="Times New Roman"/>
                <a:cs typeface="Times New Roman"/>
                <a:sym typeface="Times New Roman"/>
              </a:rPr>
              <a:t>題意：</a:t>
            </a:r>
            <a:r>
              <a:rPr lang="zh-TW" sz="2400">
                <a:latin typeface="Times New Roman"/>
                <a:ea typeface="Times New Roman"/>
                <a:cs typeface="Times New Roman"/>
                <a:sym typeface="Times New Roman"/>
              </a:rPr>
              <a:t>用4 x 4的棋盤玩井字棋，編號由上至下、由左至右依序為0~3，由玩家X先手玩家O後手，輸入是給一組已經先各走至少兩步的棋盤且輪到X行動，請找出下一步X下在哪個位置能夠必勝，若有多個必勝的方式按照(0,0) (0,1) (0,2)............(3,2) (3,3)的順序列出第一個，</a:t>
            </a:r>
            <a:endParaRPr sz="2400">
              <a:latin typeface="Times New Roman"/>
              <a:ea typeface="Times New Roman"/>
              <a:cs typeface="Times New Roman"/>
              <a:sym typeface="Times New Roman"/>
            </a:endParaRPr>
          </a:p>
          <a:p>
            <a:pPr indent="0" lvl="0" marL="457200" rtl="0" algn="l">
              <a:lnSpc>
                <a:spcPct val="100000"/>
              </a:lnSpc>
              <a:spcBef>
                <a:spcPts val="480"/>
              </a:spcBef>
              <a:spcAft>
                <a:spcPts val="0"/>
              </a:spcAft>
              <a:buNone/>
            </a:pPr>
            <a:r>
              <a:rPr lang="zh-TW" sz="2400">
                <a:latin typeface="Times New Roman"/>
                <a:ea typeface="Times New Roman"/>
                <a:cs typeface="Times New Roman"/>
                <a:sym typeface="Times New Roman"/>
              </a:rPr>
              <a:t>若無必勝法則輸出#####</a:t>
            </a:r>
            <a:endParaRPr sz="2400">
              <a:latin typeface="Times New Roman"/>
              <a:ea typeface="Times New Roman"/>
              <a:cs typeface="Times New Roman"/>
              <a:sym typeface="Times New Roman"/>
            </a:endParaRPr>
          </a:p>
        </p:txBody>
      </p:sp>
      <p:pic>
        <p:nvPicPr>
          <p:cNvPr id="102" name="Google Shape;102;p13"/>
          <p:cNvPicPr preferRelativeResize="0"/>
          <p:nvPr/>
        </p:nvPicPr>
        <p:blipFill>
          <a:blip r:embed="rId3">
            <a:alphaModFix/>
          </a:blip>
          <a:stretch>
            <a:fillRect/>
          </a:stretch>
        </p:blipFill>
        <p:spPr>
          <a:xfrm>
            <a:off x="7399800" y="5113800"/>
            <a:ext cx="1744200" cy="1744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4"/>
          <p:cNvSpPr txBox="1"/>
          <p:nvPr>
            <p:ph idx="1" type="body"/>
          </p:nvPr>
        </p:nvSpPr>
        <p:spPr>
          <a:xfrm>
            <a:off x="381000" y="685800"/>
            <a:ext cx="8077200" cy="5622925"/>
          </a:xfrm>
          <a:prstGeom prst="rect">
            <a:avLst/>
          </a:prstGeom>
          <a:noFill/>
          <a:ln>
            <a:noFill/>
          </a:ln>
        </p:spPr>
        <p:txBody>
          <a:bodyPr anchorCtr="0" anchor="t" bIns="45700" lIns="91425" spcFirstLastPara="1" rIns="91425" wrap="square" tIns="45700">
            <a:noAutofit/>
          </a:bodyPr>
          <a:lstStyle/>
          <a:p>
            <a:pPr indent="0" lvl="0" marL="457200" rtl="0" algn="l">
              <a:lnSpc>
                <a:spcPct val="90000"/>
              </a:lnSpc>
              <a:spcBef>
                <a:spcPts val="0"/>
              </a:spcBef>
              <a:spcAft>
                <a:spcPts val="0"/>
              </a:spcAft>
              <a:buNone/>
            </a:pPr>
            <a:r>
              <a:t/>
            </a:r>
            <a:endParaRPr b="1" sz="2400">
              <a:solidFill>
                <a:srgbClr val="3BA943"/>
              </a:solidFill>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t/>
            </a:r>
            <a:endParaRPr b="1" sz="2400">
              <a:solidFill>
                <a:srgbClr val="3BA943"/>
              </a:solidFill>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t/>
            </a:r>
            <a:endParaRPr b="1" sz="2400">
              <a:solidFill>
                <a:srgbClr val="3BA943"/>
              </a:solidFill>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b="1" lang="zh-TW" sz="2400">
                <a:solidFill>
                  <a:srgbClr val="3BA943"/>
                </a:solidFill>
                <a:latin typeface="Times New Roman"/>
                <a:ea typeface="Times New Roman"/>
                <a:cs typeface="Times New Roman"/>
                <a:sym typeface="Times New Roman"/>
              </a:rPr>
              <a:t>題意範例：</a:t>
            </a:r>
            <a:r>
              <a:rPr lang="zh-TW" sz="2400">
                <a:solidFill>
                  <a:srgbClr val="3BA943"/>
                </a:solidFill>
                <a:latin typeface="Times New Roman"/>
                <a:ea typeface="Times New Roman"/>
                <a:cs typeface="Times New Roman"/>
                <a:sym typeface="Times New Roman"/>
              </a:rPr>
              <a:t>  </a:t>
            </a:r>
            <a:r>
              <a:rPr lang="zh-TW" sz="2400">
                <a:latin typeface="Times New Roman"/>
                <a:ea typeface="Times New Roman"/>
                <a:cs typeface="Times New Roman"/>
                <a:sym typeface="Times New Roman"/>
              </a:rPr>
              <a:t>. . .</a:t>
            </a:r>
            <a:r>
              <a:rPr lang="zh-TW" sz="2400">
                <a:latin typeface="Times New Roman"/>
                <a:ea typeface="Times New Roman"/>
                <a:cs typeface="Times New Roman"/>
                <a:sym typeface="Times New Roman"/>
              </a:rPr>
              <a:t>   .</a:t>
            </a:r>
            <a:r>
              <a:rPr lang="zh-TW" sz="2400">
                <a:latin typeface="Times New Roman"/>
                <a:ea typeface="Times New Roman"/>
                <a:cs typeface="Times New Roman"/>
                <a:sym typeface="Times New Roman"/>
              </a:rPr>
              <a:t>           </a:t>
            </a:r>
            <a:br>
              <a:rPr lang="zh-TW" sz="2400">
                <a:latin typeface="Times New Roman"/>
                <a:ea typeface="Times New Roman"/>
                <a:cs typeface="Times New Roman"/>
                <a:sym typeface="Times New Roman"/>
              </a:rPr>
            </a:br>
            <a:r>
              <a:rPr lang="zh-TW" sz="2400">
                <a:latin typeface="Times New Roman"/>
                <a:ea typeface="Times New Roman"/>
                <a:cs typeface="Times New Roman"/>
                <a:sym typeface="Times New Roman"/>
              </a:rPr>
              <a:t>                      . xo .    </a:t>
            </a:r>
            <a:br>
              <a:rPr lang="zh-TW" sz="2400">
                <a:latin typeface="Times New Roman"/>
                <a:ea typeface="Times New Roman"/>
                <a:cs typeface="Times New Roman"/>
                <a:sym typeface="Times New Roman"/>
              </a:rPr>
            </a:br>
            <a:r>
              <a:rPr lang="zh-TW" sz="2400">
                <a:latin typeface="Times New Roman"/>
                <a:ea typeface="Times New Roman"/>
                <a:cs typeface="Times New Roman"/>
                <a:sym typeface="Times New Roman"/>
              </a:rPr>
              <a:t>                      . ox .		&gt;	#####</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                    .  . .  .</a:t>
            </a:r>
            <a:endParaRPr sz="2400">
              <a:latin typeface="Times New Roman"/>
              <a:ea typeface="Times New Roman"/>
              <a:cs typeface="Times New Roman"/>
              <a:sym typeface="Times New Roman"/>
            </a:endParaRPr>
          </a:p>
          <a:p>
            <a:pPr indent="0" lvl="0" marL="0" rtl="0" algn="l">
              <a:lnSpc>
                <a:spcPct val="90000"/>
              </a:lnSpc>
              <a:spcBef>
                <a:spcPts val="0"/>
              </a:spcBef>
              <a:spcAft>
                <a:spcPts val="0"/>
              </a:spcAft>
              <a:buNone/>
            </a:pPr>
            <a:r>
              <a:t/>
            </a:r>
            <a:endParaRPr sz="2400">
              <a:latin typeface="Times New Roman"/>
              <a:ea typeface="Times New Roman"/>
              <a:cs typeface="Times New Roman"/>
              <a:sym typeface="Times New Roman"/>
            </a:endParaRPr>
          </a:p>
          <a:p>
            <a:pPr indent="0" lvl="0" marL="0" rtl="0" algn="l">
              <a:lnSpc>
                <a:spcPct val="90000"/>
              </a:lnSpc>
              <a:spcBef>
                <a:spcPts val="0"/>
              </a:spcBef>
              <a:spcAft>
                <a:spcPts val="0"/>
              </a:spcAft>
              <a:buNone/>
            </a:pPr>
            <a:r>
              <a:t/>
            </a:r>
            <a:endParaRPr sz="2400">
              <a:latin typeface="Times New Roman"/>
              <a:ea typeface="Times New Roman"/>
              <a:cs typeface="Times New Roman"/>
              <a:sym typeface="Times New Roman"/>
            </a:endParaRPr>
          </a:p>
          <a:p>
            <a:pPr indent="0" lvl="0" marL="1828800" rtl="0" algn="l">
              <a:lnSpc>
                <a:spcPct val="90000"/>
              </a:lnSpc>
              <a:spcBef>
                <a:spcPts val="0"/>
              </a:spcBef>
              <a:spcAft>
                <a:spcPts val="0"/>
              </a:spcAft>
              <a:buNone/>
            </a:pPr>
            <a:r>
              <a:rPr lang="zh-TW" sz="2400">
                <a:latin typeface="Times New Roman"/>
                <a:ea typeface="Times New Roman"/>
                <a:cs typeface="Times New Roman"/>
                <a:sym typeface="Times New Roman"/>
              </a:rPr>
              <a:t> o . .  .</a:t>
            </a:r>
            <a:endParaRPr sz="2400">
              <a:latin typeface="Times New Roman"/>
              <a:ea typeface="Times New Roman"/>
              <a:cs typeface="Times New Roman"/>
              <a:sym typeface="Times New Roman"/>
            </a:endParaRPr>
          </a:p>
          <a:p>
            <a:pPr indent="0" lvl="0" marL="1828800" rtl="0" algn="l">
              <a:lnSpc>
                <a:spcPct val="90000"/>
              </a:lnSpc>
              <a:spcBef>
                <a:spcPts val="0"/>
              </a:spcBef>
              <a:spcAft>
                <a:spcPts val="0"/>
              </a:spcAft>
              <a:buNone/>
            </a:pPr>
            <a:r>
              <a:rPr lang="zh-TW" sz="2400">
                <a:latin typeface="Times New Roman"/>
                <a:ea typeface="Times New Roman"/>
                <a:cs typeface="Times New Roman"/>
                <a:sym typeface="Times New Roman"/>
              </a:rPr>
              <a:t> . o x .    	&gt; (0,1)</a:t>
            </a:r>
            <a:endParaRPr sz="2400">
              <a:latin typeface="Times New Roman"/>
              <a:ea typeface="Times New Roman"/>
              <a:cs typeface="Times New Roman"/>
              <a:sym typeface="Times New Roman"/>
            </a:endParaRPr>
          </a:p>
          <a:p>
            <a:pPr indent="0" lvl="0" marL="1828800" rtl="0" algn="l">
              <a:lnSpc>
                <a:spcPct val="90000"/>
              </a:lnSpc>
              <a:spcBef>
                <a:spcPts val="0"/>
              </a:spcBef>
              <a:spcAft>
                <a:spcPts val="0"/>
              </a:spcAft>
              <a:buNone/>
            </a:pPr>
            <a:r>
              <a:rPr lang="zh-TW" sz="2400">
                <a:latin typeface="Times New Roman"/>
                <a:ea typeface="Times New Roman"/>
                <a:cs typeface="Times New Roman"/>
                <a:sym typeface="Times New Roman"/>
              </a:rPr>
              <a:t> . x x x</a:t>
            </a:r>
            <a:endParaRPr sz="2400">
              <a:latin typeface="Times New Roman"/>
              <a:ea typeface="Times New Roman"/>
              <a:cs typeface="Times New Roman"/>
              <a:sym typeface="Times New Roman"/>
            </a:endParaRPr>
          </a:p>
          <a:p>
            <a:pPr indent="0" lvl="0" marL="1828800" rtl="0" algn="l">
              <a:lnSpc>
                <a:spcPct val="90000"/>
              </a:lnSpc>
              <a:spcBef>
                <a:spcPts val="0"/>
              </a:spcBef>
              <a:spcAft>
                <a:spcPts val="0"/>
              </a:spcAft>
              <a:buNone/>
            </a:pPr>
            <a:r>
              <a:rPr lang="zh-TW" sz="2400">
                <a:latin typeface="Times New Roman"/>
                <a:ea typeface="Times New Roman"/>
                <a:cs typeface="Times New Roman"/>
                <a:sym typeface="Times New Roman"/>
              </a:rPr>
              <a:t>x o o o</a:t>
            </a:r>
            <a:endParaRPr sz="2400">
              <a:latin typeface="Times New Roman"/>
              <a:ea typeface="Times New Roman"/>
              <a:cs typeface="Times New Roman"/>
              <a:sym typeface="Times New Roman"/>
            </a:endParaRPr>
          </a:p>
        </p:txBody>
      </p:sp>
      <p:sp>
        <p:nvSpPr>
          <p:cNvPr id="109" name="Google Shape;109;p14"/>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400"/>
              <a:buNone/>
            </a:pPr>
            <a:fld id="{00000000-1234-1234-1234-123412341234}" type="slidenum">
              <a:rPr b="0" i="0" lang="zh-TW" sz="1400" u="none" cap="none" strike="noStrike">
                <a:solidFill>
                  <a:schemeClr val="accent1"/>
                </a:solidFill>
                <a:latin typeface="Tahoma"/>
                <a:ea typeface="Tahoma"/>
                <a:cs typeface="Tahoma"/>
                <a:sym typeface="Tahoma"/>
              </a:rPr>
              <a:t>‹#›</a:t>
            </a:fld>
            <a:endParaRPr b="0" i="0" sz="1400" u="none" cap="none" strike="noStrike">
              <a:solidFill>
                <a:schemeClr val="accent1"/>
              </a:solidFill>
              <a:latin typeface="Tahoma"/>
              <a:ea typeface="Tahoma"/>
              <a:cs typeface="Tahoma"/>
              <a:sym typeface="Tahom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5"/>
          <p:cNvSpPr txBox="1"/>
          <p:nvPr>
            <p:ph idx="1" type="body"/>
          </p:nvPr>
        </p:nvSpPr>
        <p:spPr>
          <a:xfrm>
            <a:off x="319475" y="301375"/>
            <a:ext cx="8077200" cy="56229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480"/>
              </a:spcBef>
              <a:spcAft>
                <a:spcPts val="0"/>
              </a:spcAft>
              <a:buNone/>
            </a:pPr>
            <a:r>
              <a:rPr b="1" lang="zh-TW" sz="2400">
                <a:solidFill>
                  <a:srgbClr val="3BA943"/>
                </a:solidFill>
                <a:latin typeface="Times New Roman"/>
                <a:ea typeface="Times New Roman"/>
                <a:cs typeface="Times New Roman"/>
                <a:sym typeface="Times New Roman"/>
              </a:rPr>
              <a:t>解法：</a:t>
            </a:r>
            <a:r>
              <a:rPr lang="zh-TW" sz="2400">
                <a:latin typeface="Times New Roman"/>
                <a:ea typeface="Times New Roman"/>
                <a:cs typeface="Times New Roman"/>
                <a:sym typeface="Times New Roman"/>
              </a:rPr>
              <a:t>將盤面用轉換成二進制</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o o o o</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x x x .</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x  .  .  .</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  .  .  .</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rPr lang="zh-TW" sz="2400">
                <a:latin typeface="Times New Roman"/>
                <a:ea typeface="Times New Roman"/>
                <a:cs typeface="Times New Roman"/>
                <a:sym typeface="Times New Roman"/>
              </a:rPr>
              <a:t>1111 0000 0000 0000    0000 1110 1000 0000</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rPr lang="zh-TW" sz="2400">
                <a:latin typeface="Times New Roman"/>
                <a:ea typeface="Times New Roman"/>
                <a:cs typeface="Times New Roman"/>
                <a:sym typeface="Times New Roman"/>
              </a:rPr>
              <a:t>前16位</a:t>
            </a:r>
            <a:r>
              <a:rPr lang="zh-TW" sz="2400">
                <a:latin typeface="Times New Roman"/>
                <a:ea typeface="Times New Roman"/>
                <a:cs typeface="Times New Roman"/>
                <a:sym typeface="Times New Roman"/>
              </a:rPr>
              <a:t>紀錄O                   後16位紀錄X</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rPr lang="zh-TW" sz="2400">
                <a:latin typeface="Times New Roman"/>
                <a:ea typeface="Times New Roman"/>
                <a:cs typeface="Times New Roman"/>
                <a:sym typeface="Times New Roman"/>
              </a:rPr>
              <a:t>勝利的方式只有十種，橫向的四種，縱向的四種，對角線的兩種</a:t>
            </a:r>
            <a:r>
              <a:rPr lang="zh-TW" sz="2400">
                <a:latin typeface="Times New Roman"/>
                <a:ea typeface="Times New Roman"/>
                <a:cs typeface="Times New Roman"/>
                <a:sym typeface="Times New Roman"/>
              </a:rPr>
              <a:t>轉換成二進制的話如下：</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rPr lang="zh-TW" sz="2400">
                <a:latin typeface="Times New Roman"/>
                <a:ea typeface="Times New Roman"/>
                <a:cs typeface="Times New Roman"/>
                <a:sym typeface="Times New Roman"/>
              </a:rPr>
              <a:t>1111 0000 0000 0000</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rPr lang="zh-TW" sz="2400">
                <a:latin typeface="Times New Roman"/>
                <a:ea typeface="Times New Roman"/>
                <a:cs typeface="Times New Roman"/>
                <a:sym typeface="Times New Roman"/>
              </a:rPr>
              <a:t>0000 1111 0000 0000</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rPr lang="zh-TW" sz="2400">
                <a:latin typeface="Times New Roman"/>
                <a:ea typeface="Times New Roman"/>
                <a:cs typeface="Times New Roman"/>
                <a:sym typeface="Times New Roman"/>
              </a:rPr>
              <a:t>1000 0100 0010 0001 …….</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rPr lang="zh-TW" sz="2400">
                <a:latin typeface="Times New Roman"/>
                <a:ea typeface="Times New Roman"/>
                <a:cs typeface="Times New Roman"/>
                <a:sym typeface="Times New Roman"/>
              </a:rPr>
              <a:t>利用遞迴的方式依序從左上至右下尋找空格填入當前玩家的子．遞迴函式裡面要先判斷當前的版面是不是已經知道結果了，</a:t>
            </a:r>
            <a:r>
              <a:rPr lang="zh-TW" sz="2400">
                <a:latin typeface="Times New Roman"/>
                <a:ea typeface="Times New Roman"/>
                <a:cs typeface="Times New Roman"/>
                <a:sym typeface="Times New Roman"/>
              </a:rPr>
              <a:t>如果無論o下一步放在哪x都能必勝的話那x當前這一步也會是必勝。</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rPr lang="zh-TW" sz="2400">
                <a:latin typeface="Times New Roman"/>
                <a:ea typeface="Times New Roman"/>
                <a:cs typeface="Times New Roman"/>
                <a:sym typeface="Times New Roman"/>
              </a:rPr>
              <a:t>如能判斷結果就將盤面記錄下來以免重複判斷。</a:t>
            </a:r>
            <a:endParaRPr sz="2400">
              <a:latin typeface="Times New Roman"/>
              <a:ea typeface="Times New Roman"/>
              <a:cs typeface="Times New Roman"/>
              <a:sym typeface="Times New Roman"/>
            </a:endParaRPr>
          </a:p>
        </p:txBody>
      </p:sp>
      <p:sp>
        <p:nvSpPr>
          <p:cNvPr id="116" name="Google Shape;116;p15"/>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400"/>
              <a:buNone/>
            </a:pPr>
            <a:fld id="{00000000-1234-1234-1234-123412341234}" type="slidenum">
              <a:rPr b="0" i="0" lang="zh-TW" sz="1400" u="none" cap="none" strike="noStrike">
                <a:solidFill>
                  <a:schemeClr val="accent1"/>
                </a:solidFill>
                <a:latin typeface="Tahoma"/>
                <a:ea typeface="Tahoma"/>
                <a:cs typeface="Tahoma"/>
                <a:sym typeface="Tahoma"/>
              </a:rPr>
              <a:t>‹#›</a:t>
            </a:fld>
            <a:endParaRPr b="0" i="0" sz="1400" u="none" cap="none" strike="noStrike">
              <a:solidFill>
                <a:schemeClr val="accent1"/>
              </a:solidFill>
              <a:latin typeface="Tahoma"/>
              <a:ea typeface="Tahoma"/>
              <a:cs typeface="Tahoma"/>
              <a:sym typeface="Tahom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6"/>
          <p:cNvSpPr txBox="1"/>
          <p:nvPr>
            <p:ph idx="1" type="body"/>
          </p:nvPr>
        </p:nvSpPr>
        <p:spPr>
          <a:xfrm>
            <a:off x="381000" y="685800"/>
            <a:ext cx="8077200" cy="5622900"/>
          </a:xfrm>
          <a:prstGeom prst="rect">
            <a:avLst/>
          </a:prstGeom>
          <a:noFill/>
          <a:ln>
            <a:noFill/>
          </a:ln>
        </p:spPr>
        <p:txBody>
          <a:bodyPr anchorCtr="0" anchor="t" bIns="45700" lIns="91425" spcFirstLastPara="1" rIns="91425" wrap="square" tIns="45700">
            <a:noAutofit/>
          </a:bodyPr>
          <a:lstStyle/>
          <a:p>
            <a:pPr indent="0" lvl="0" marL="457200" rtl="0" algn="l">
              <a:lnSpc>
                <a:spcPct val="90000"/>
              </a:lnSpc>
              <a:spcBef>
                <a:spcPts val="480"/>
              </a:spcBef>
              <a:spcAft>
                <a:spcPts val="0"/>
              </a:spcAft>
              <a:buNone/>
            </a:pPr>
            <a:r>
              <a:t/>
            </a:r>
            <a:endParaRPr sz="2400">
              <a:latin typeface="Times New Roman"/>
              <a:ea typeface="Times New Roman"/>
              <a:cs typeface="Times New Roman"/>
              <a:sym typeface="Times New Roman"/>
            </a:endParaRPr>
          </a:p>
          <a:p>
            <a:pPr indent="-342900" lvl="0" marL="342900" rtl="0" algn="l">
              <a:lnSpc>
                <a:spcPct val="90000"/>
              </a:lnSpc>
              <a:spcBef>
                <a:spcPts val="480"/>
              </a:spcBef>
              <a:spcAft>
                <a:spcPts val="0"/>
              </a:spcAft>
              <a:buSzPts val="1440"/>
              <a:buChar char="■"/>
            </a:pPr>
            <a:r>
              <a:rPr b="1" lang="zh-TW" sz="2400">
                <a:solidFill>
                  <a:srgbClr val="3BA943"/>
                </a:solidFill>
                <a:latin typeface="Times New Roman"/>
                <a:ea typeface="Times New Roman"/>
                <a:cs typeface="Times New Roman"/>
                <a:sym typeface="Times New Roman"/>
              </a:rPr>
              <a:t>解法範例：</a:t>
            </a:r>
            <a:br>
              <a:rPr lang="zh-TW" sz="2400">
                <a:latin typeface="Times New Roman"/>
                <a:ea typeface="Times New Roman"/>
                <a:cs typeface="Times New Roman"/>
                <a:sym typeface="Times New Roman"/>
              </a:rPr>
            </a:br>
            <a:r>
              <a:rPr lang="zh-TW" sz="2400">
                <a:latin typeface="Times New Roman"/>
                <a:ea typeface="Times New Roman"/>
                <a:cs typeface="Times New Roman"/>
                <a:sym typeface="Times New Roman"/>
              </a:rPr>
              <a:t>  o . .  .</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 . o x .    	&gt;(0,1)</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 . x x x</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x o o o</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rPr lang="zh-TW" sz="2400">
                <a:latin typeface="Times New Roman"/>
                <a:ea typeface="Times New Roman"/>
                <a:cs typeface="Times New Roman"/>
                <a:sym typeface="Times New Roman"/>
              </a:rPr>
              <a:t>因(0,0)有o 由(0,1)開始填入x，而之後將所有的情況試過一遍之後直到發現無論y下一步放在哪x都能取得勝利因此輸出(0,1)。</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rPr lang="zh-TW" sz="2400">
                <a:latin typeface="Times New Roman"/>
                <a:ea typeface="Times New Roman"/>
                <a:cs typeface="Times New Roman"/>
                <a:sym typeface="Times New Roman"/>
              </a:rPr>
              <a:t> oo .  x</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 . o x .    	</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 . x x x</a:t>
            </a:r>
            <a:endParaRPr sz="2400">
              <a:latin typeface="Times New Roman"/>
              <a:ea typeface="Times New Roman"/>
              <a:cs typeface="Times New Roman"/>
              <a:sym typeface="Times New Roman"/>
            </a:endParaRPr>
          </a:p>
          <a:p>
            <a:pPr indent="0" lvl="0" marL="457200" rtl="0" algn="l">
              <a:lnSpc>
                <a:spcPct val="90000"/>
              </a:lnSpc>
              <a:spcBef>
                <a:spcPts val="0"/>
              </a:spcBef>
              <a:spcAft>
                <a:spcPts val="0"/>
              </a:spcAft>
              <a:buNone/>
            </a:pPr>
            <a:r>
              <a:rPr lang="zh-TW" sz="2400">
                <a:latin typeface="Times New Roman"/>
                <a:ea typeface="Times New Roman"/>
                <a:cs typeface="Times New Roman"/>
                <a:sym typeface="Times New Roman"/>
              </a:rPr>
              <a:t>x o o o</a:t>
            </a:r>
            <a:endParaRPr sz="2400">
              <a:latin typeface="Times New Roman"/>
              <a:ea typeface="Times New Roman"/>
              <a:cs typeface="Times New Roman"/>
              <a:sym typeface="Times New Roman"/>
            </a:endParaRPr>
          </a:p>
          <a:p>
            <a:pPr indent="0" lvl="0" marL="0" rtl="0" algn="l">
              <a:lnSpc>
                <a:spcPct val="90000"/>
              </a:lnSpc>
              <a:spcBef>
                <a:spcPts val="0"/>
              </a:spcBef>
              <a:spcAft>
                <a:spcPts val="0"/>
              </a:spcAft>
              <a:buNone/>
            </a:pPr>
            <a:r>
              <a:rPr lang="zh-TW" sz="2400">
                <a:latin typeface="Times New Roman"/>
                <a:ea typeface="Times New Roman"/>
                <a:cs typeface="Times New Roman"/>
                <a:sym typeface="Times New Roman"/>
              </a:rPr>
              <a:t>	1100 0100 0000 0111 0001 0010 0111 1000 </a:t>
            </a:r>
            <a:endParaRPr sz="2400">
              <a:latin typeface="Times New Roman"/>
              <a:ea typeface="Times New Roman"/>
              <a:cs typeface="Times New Roman"/>
              <a:sym typeface="Times New Roman"/>
            </a:endParaRPr>
          </a:p>
          <a:p>
            <a:pPr indent="0" lvl="0" marL="0" rtl="0" algn="l">
              <a:lnSpc>
                <a:spcPct val="90000"/>
              </a:lnSpc>
              <a:spcBef>
                <a:spcPts val="0"/>
              </a:spcBef>
              <a:spcAft>
                <a:spcPts val="0"/>
              </a:spcAft>
              <a:buNone/>
            </a:pPr>
            <a:r>
              <a:rPr lang="zh-TW" sz="2400">
                <a:latin typeface="Times New Roman"/>
                <a:ea typeface="Times New Roman"/>
                <a:cs typeface="Times New Roman"/>
                <a:sym typeface="Times New Roman"/>
              </a:rPr>
              <a:t>                                          0001 0010 0100 1000</a:t>
            </a:r>
            <a:endParaRPr sz="2400">
              <a:latin typeface="Times New Roman"/>
              <a:ea typeface="Times New Roman"/>
              <a:cs typeface="Times New Roman"/>
              <a:sym typeface="Times New Roman"/>
            </a:endParaRPr>
          </a:p>
          <a:p>
            <a:pPr indent="0" lvl="0" marL="0" rtl="0" algn="l">
              <a:lnSpc>
                <a:spcPct val="90000"/>
              </a:lnSpc>
              <a:spcBef>
                <a:spcPts val="0"/>
              </a:spcBef>
              <a:spcAft>
                <a:spcPts val="0"/>
              </a:spcAft>
              <a:buNone/>
            </a:pPr>
            <a:r>
              <a:t/>
            </a:r>
            <a:endParaRPr sz="2400">
              <a:latin typeface="Times New Roman"/>
              <a:ea typeface="Times New Roman"/>
              <a:cs typeface="Times New Roman"/>
              <a:sym typeface="Times New Roman"/>
            </a:endParaRPr>
          </a:p>
          <a:p>
            <a:pPr indent="0" lvl="0" marL="457200" rtl="0" algn="l">
              <a:lnSpc>
                <a:spcPct val="90000"/>
              </a:lnSpc>
              <a:spcBef>
                <a:spcPts val="480"/>
              </a:spcBef>
              <a:spcAft>
                <a:spcPts val="0"/>
              </a:spcAft>
              <a:buNone/>
            </a:pPr>
            <a:r>
              <a:t/>
            </a:r>
            <a:endParaRPr sz="2400">
              <a:latin typeface="Times New Roman"/>
              <a:ea typeface="Times New Roman"/>
              <a:cs typeface="Times New Roman"/>
              <a:sym typeface="Times New Roman"/>
            </a:endParaRPr>
          </a:p>
        </p:txBody>
      </p:sp>
      <p:sp>
        <p:nvSpPr>
          <p:cNvPr id="123" name="Google Shape;123;p16"/>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400"/>
              <a:buNone/>
            </a:pPr>
            <a:fld id="{00000000-1234-1234-1234-123412341234}" type="slidenum">
              <a:rPr b="0" i="0" lang="zh-TW" sz="1400" u="none" cap="none" strike="noStrike">
                <a:solidFill>
                  <a:schemeClr val="accent1"/>
                </a:solidFill>
                <a:latin typeface="Tahoma"/>
                <a:ea typeface="Tahoma"/>
                <a:cs typeface="Tahoma"/>
                <a:sym typeface="Tahoma"/>
              </a:rPr>
              <a:t>‹#›</a:t>
            </a:fld>
            <a:endParaRPr b="0" i="0" sz="1400" u="none" cap="none" strike="noStrike">
              <a:solidFill>
                <a:schemeClr val="accent1"/>
              </a:solidFill>
              <a:latin typeface="Tahoma"/>
              <a:ea typeface="Tahoma"/>
              <a:cs typeface="Tahoma"/>
              <a:sym typeface="Tahom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7"/>
          <p:cNvSpPr txBox="1"/>
          <p:nvPr>
            <p:ph idx="1" type="body"/>
          </p:nvPr>
        </p:nvSpPr>
        <p:spPr>
          <a:xfrm>
            <a:off x="381000" y="685800"/>
            <a:ext cx="8077200" cy="5622900"/>
          </a:xfrm>
          <a:prstGeom prst="rect">
            <a:avLst/>
          </a:prstGeom>
          <a:noFill/>
          <a:ln>
            <a:noFill/>
          </a:ln>
        </p:spPr>
        <p:txBody>
          <a:bodyPr anchorCtr="0" anchor="t" bIns="45700" lIns="91425" spcFirstLastPara="1" rIns="91425" wrap="square" tIns="45700">
            <a:noAutofit/>
          </a:bodyPr>
          <a:lstStyle/>
          <a:p>
            <a:pPr indent="0" lvl="0" marL="457200" rtl="0" algn="l">
              <a:lnSpc>
                <a:spcPct val="90000"/>
              </a:lnSpc>
              <a:spcBef>
                <a:spcPts val="480"/>
              </a:spcBef>
              <a:spcAft>
                <a:spcPts val="0"/>
              </a:spcAft>
              <a:buNone/>
            </a:pPr>
            <a:r>
              <a:t/>
            </a:r>
            <a:endParaRPr sz="2400">
              <a:latin typeface="Times New Roman"/>
              <a:ea typeface="Times New Roman"/>
              <a:cs typeface="Times New Roman"/>
              <a:sym typeface="Times New Roman"/>
            </a:endParaRPr>
          </a:p>
          <a:p>
            <a:pPr indent="-381000" lvl="0" marL="457200" rtl="0" algn="l">
              <a:lnSpc>
                <a:spcPct val="90000"/>
              </a:lnSpc>
              <a:spcBef>
                <a:spcPts val="480"/>
              </a:spcBef>
              <a:spcAft>
                <a:spcPts val="0"/>
              </a:spcAft>
              <a:buSzPts val="2400"/>
              <a:buFont typeface="Times New Roman"/>
              <a:buChar char="■"/>
            </a:pPr>
            <a:r>
              <a:rPr b="1" lang="zh-TW" sz="2400">
                <a:solidFill>
                  <a:srgbClr val="3BA943"/>
                </a:solidFill>
                <a:latin typeface="Times New Roman"/>
                <a:ea typeface="Times New Roman"/>
                <a:cs typeface="Times New Roman"/>
                <a:sym typeface="Times New Roman"/>
              </a:rPr>
              <a:t>討論：</a:t>
            </a:r>
            <a:r>
              <a:rPr lang="zh-TW" sz="2400">
                <a:latin typeface="Times New Roman"/>
                <a:ea typeface="Times New Roman"/>
                <a:cs typeface="Times New Roman"/>
                <a:sym typeface="Times New Roman"/>
              </a:rPr>
              <a:t>我認為這個題目有兩個地方需要克服，第一個就是將已經判斷過的盤面用集合的方式紀錄起來避免重複判斷超時，第二個就是將盤面轉換成二進制方便紀錄，只要克服了這兩個難題，剩下的就只是用遞迴把所有的可能都嘗試一遍就可以了。</a:t>
            </a:r>
            <a:endParaRPr sz="2400">
              <a:latin typeface="Times New Roman"/>
              <a:ea typeface="Times New Roman"/>
              <a:cs typeface="Times New Roman"/>
              <a:sym typeface="Times New Roman"/>
            </a:endParaRPr>
          </a:p>
        </p:txBody>
      </p:sp>
      <p:sp>
        <p:nvSpPr>
          <p:cNvPr id="130" name="Google Shape;130;p17"/>
          <p:cNvSpPr txBox="1"/>
          <p:nvPr>
            <p:ph idx="12" type="sldNum"/>
          </p:nvPr>
        </p:nvSpPr>
        <p:spPr>
          <a:xfrm>
            <a:off x="6781800" y="6324600"/>
            <a:ext cx="19050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400"/>
              <a:buNone/>
            </a:pPr>
            <a:fld id="{00000000-1234-1234-1234-123412341234}" type="slidenum">
              <a:rPr b="0" i="0" lang="zh-TW" sz="1400" u="none" cap="none" strike="noStrike">
                <a:solidFill>
                  <a:schemeClr val="accent1"/>
                </a:solidFill>
                <a:latin typeface="Tahoma"/>
                <a:ea typeface="Tahoma"/>
                <a:cs typeface="Tahoma"/>
                <a:sym typeface="Tahoma"/>
              </a:rPr>
              <a:t>‹#›</a:t>
            </a:fld>
            <a:endParaRPr b="0" i="0" sz="1400" u="none" cap="none" strike="noStrike">
              <a:solidFill>
                <a:schemeClr val="accent1"/>
              </a:solidFill>
              <a:latin typeface="Tahoma"/>
              <a:ea typeface="Tahoma"/>
              <a:cs typeface="Tahoma"/>
              <a:sym typeface="Tahoma"/>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