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7" d="100"/>
          <a:sy n="77" d="100"/>
        </p:scale>
        <p:origin x="126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CF79410-AF7E-3AAC-1639-E57FD08236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5A262AB-AEA1-5847-A724-B33EAA2A5B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57E6B83-0755-DEE9-3B2C-2059EDE73E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2B631A1B-1BAD-FC33-57C9-56889EA545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28324C3C-2749-41C3-54EC-640DA82CBF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1F507F86-BA32-4032-34E5-6E408FC59A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6F53DD-C99E-4E12-B84E-12F27CA1E6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C94BE8F-BC15-4404-B9E9-60034C038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DC7B460-881E-4E21-83D4-7D91EFED97E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93DABB0-CACC-AE76-A2B4-38AF97DFD6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CBF197D-A8FD-8324-FC81-2C2F5C93E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2E084DC-4760-534F-7E7F-AC264FF659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11DE4C8-AED7-4787-AE8F-6060F7948BB8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9CB5FF4-87A3-C504-6CA8-6EBC03025D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956B795-57B6-5A87-7D87-6AF69F7E70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03B4012-0963-F57E-CA88-D5DFCFBF49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38A517D-D674-46FE-8A14-84F8A02253F3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E9E3272-27B2-56AD-24BE-5E11F0A460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EC5FCC3-3FF8-F853-4ADC-9BBF68A50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8F722BD-C9D8-A69E-E13C-F18301A00A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3847522-A007-4088-87B5-877D04BD245B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E418D90-6B53-048A-98E9-0F8EEA02C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237938D-5964-576A-277D-8266B1D92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116115C-9DC5-36E4-8DF4-5DA6BDF3482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19D88525-3995-D2E4-AAEB-401772D8D3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0A19E9B8-6E10-5C7E-C0C1-38893EE99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43646047-270B-3D76-6471-02C38227A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D419CE35-AEAF-04C0-4BC0-9FE0486D64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B459E20-ABB8-625C-BE1C-FB06304173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D169577-BB7C-0A2C-5F99-A38AC3F758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E8C3453B-FCA3-894F-9365-500CD8CDB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2394FD56-6D43-EF42-41AE-36FB2AEB0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5E645B2C-D3D4-BE9B-064F-A53C20FF636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536020C0-8555-CFA4-85AF-8879DCC44A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ED174-C4E4-46CA-BC4F-1ACE3DD26452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2CE28C6D-2BE2-AA46-D05C-C3CBB5B19A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7F1008B0-BD9D-BBB5-706E-26283328D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4833D-5905-40B2-BE37-EF59006F062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251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1133055-0747-1988-2554-44A409D5FE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B2140-D5CD-4CDF-9572-146BFA31F5FD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8060027-5C7A-D310-26BA-9C006F7279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1C664D3-BFD9-D203-EFC8-053D8E4AFA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1CB74-F752-472A-8502-DA09D005F66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687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F135FAE-2635-82D0-6DE2-C71D4BD3A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78AA0-1948-449F-B62C-651DF12E3A0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FB84DE4-086C-524F-2FC0-0DE47A499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683515D-9A6F-3C1E-FE87-BD9B70BA1C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2F713-E59F-4175-8E1D-295ED5924B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069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8B1476D-FBFD-7380-28B0-4678D421E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03BE-7427-427A-BEB3-89DF1CF88CE9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630D867-C5BB-8EF6-915C-DA653E97D6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5D829F3-160A-9FC9-7B5B-6D28D9DEE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D9614-1BAF-44FF-B174-D5E2B99D2A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925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17B6828-E644-F927-64D3-999783300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CD197-12BD-4A3F-9B43-50BDAD4795C4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BEA8B56-FF99-1559-96E6-EA531E67F0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B80AEFB-9275-D879-0D3D-23EF32D0EF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F7DF7-13A2-4A55-B8A5-462EECFC9C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841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4514343-ECF0-FCE1-2766-A7F2D6062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2FF42-1EE5-4FCB-A846-84D9826F7237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8201C2A-394E-46FA-9DF7-33AC38FE68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A0A89C4-F67A-C39B-62A6-A12E931D8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543F9-2399-4C7D-9C1C-437CAA584B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214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D13FEAE-3B1D-2A82-A212-DF14A6091B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08057-084B-4D95-B39D-D0DAFE9A4973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ECD1BCD-BF5E-47DB-04AA-5BE5EA466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85E65D8-2035-41CC-5BBC-C004470E03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C1472-B6BE-4F7A-A22A-7FE64CE472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155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76E2168-8F7C-35E5-2EB5-C7D89DF26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E581-D382-4068-9333-7A77831224D6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2F9487D-7246-6B2A-EB8F-5FBA2ABEC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34A700D6-8FD7-49A2-A30E-0AF7125FD7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6F456-D042-4312-B326-D2568743C1A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829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D9C4465B-9588-9D9B-E173-EE2812CEEB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F4D92-99F4-4772-9428-112B5998CC41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A07AFA2-4A3F-B475-02CF-B63BA3AFC6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3BC641B-DB7F-EA0A-2131-BC65CB8F3C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F0177-0553-4402-80CE-DE6700CC41D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559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492ABDF-70F8-A23D-0799-735F94A972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A5D5D-DFA0-485F-834D-2147A5097E69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1E00405-EA83-2A4F-3356-880DFB41C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6D8A667-EF4F-EFBA-7D60-F9ADB260ED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62032-1921-45BC-B3C7-54BAF6C113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57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10780E8-7A62-7D60-0AF6-BF8C895329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37981-03A9-402D-B46B-962C762DDEB9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B80C6C4-2903-1EBC-0750-4BC28D0D89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AC049FA-25BD-B638-914E-F8A37808B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CBC2-FEE8-4B98-B9B6-763550227A0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938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384174F6-6367-C74E-989F-CE6384C93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84374217-17C9-3642-7087-567C5049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514BBEB-0956-481C-E170-AD8D5EC24C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B77A89E-7BE4-4FAF-B38E-A6DED120C1FD}" type="datetime1">
              <a:rPr lang="zh-TW" altLang="en-US"/>
              <a:pPr>
                <a:defRPr/>
              </a:pPr>
              <a:t>2023/5/25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7571169A-00C6-B82D-33B4-4F2A673E4C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91DC871F-C089-886D-1AB2-D5B70FDEDE1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3D318EB-0D11-4132-AA8B-39ADAA6C119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146CBAA7-7D60-DCDA-2D03-8EE6E3872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8EA371-27F1-40AD-90EE-223EB2C6C45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D393189-6873-BEBD-95E0-CA19B358FD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10203: Snow Clearing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DD7CC49-8263-3341-C8DC-17C9D80DF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10203: Snow Clearing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許郁笙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57200" lvl="1" indent="0" eaLnBrk="1" hangingPunct="1"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題目要求用剷雪車將積雪清除，從起始點開始，經過每一條道路後再回到起始點，鏟雪車不鏟雪時速 </a:t>
            </a:r>
            <a:r>
              <a:rPr lang="en-US" altLang="zh-TW" sz="2400" dirty="0">
                <a:latin typeface="Times New Roman" panose="02020603050405020304" pitchFamily="18" charset="0"/>
              </a:rPr>
              <a:t>50 km</a:t>
            </a:r>
            <a:r>
              <a:rPr lang="zh-TW" altLang="en-US" sz="2400" dirty="0">
                <a:latin typeface="Times New Roman" panose="02020603050405020304" pitchFamily="18" charset="0"/>
              </a:rPr>
              <a:t>，鏟雪時速 </a:t>
            </a:r>
            <a:r>
              <a:rPr lang="en-US" altLang="zh-TW" sz="2400" dirty="0">
                <a:latin typeface="Times New Roman" panose="02020603050405020304" pitchFamily="18" charset="0"/>
              </a:rPr>
              <a:t>20 km</a:t>
            </a:r>
            <a:r>
              <a:rPr lang="zh-TW" altLang="en-US" sz="2400" dirty="0">
                <a:latin typeface="Times New Roman" panose="02020603050405020304" pitchFamily="18" charset="0"/>
              </a:rPr>
              <a:t>，最後輸出鏟雪車共需花費的時間。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F14C7AF3-D8B5-EED4-8676-CA81D5D7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6709B5-AD32-4E27-9A87-5D37E925211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DE37A1C-8FFD-5AE0-E05C-C5174EF6AF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     Input: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1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 test case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數</a:t>
            </a:r>
            <a:b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 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空行</a:t>
            </a:r>
            <a:b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0</a:t>
            </a:r>
            <a:r>
              <a:rPr lang="zh-TW" altLang="en-US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0</a:t>
            </a:r>
            <a: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 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鏟雪車起點</a:t>
            </a:r>
            <a: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</a:t>
            </a:r>
            <a: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0 0 10000 10000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	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道路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(x1, y1, x2, y2)</a:t>
            </a:r>
            <a: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5000 -10000 5000 10000	      </a:t>
            </a:r>
            <a:r>
              <a:rPr lang="zh-TW" altLang="en-US" sz="2400" dirty="0">
                <a:latin typeface="+mj-ea"/>
                <a:ea typeface="+mj-ea"/>
                <a:cs typeface="Times New Roman" panose="02020603050405020304" pitchFamily="18" charset="0"/>
              </a:rPr>
              <a:t>單位</a:t>
            </a:r>
            <a:r>
              <a:rPr lang="en-US" altLang="zh-TW" sz="2400" dirty="0">
                <a:latin typeface="+mj-ea"/>
                <a:ea typeface="+mj-ea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+mj-ea"/>
                <a:ea typeface="+mj-ea"/>
                <a:cs typeface="Times New Roman" panose="02020603050405020304" pitchFamily="18" charset="0"/>
              </a:rPr>
              <a:t>公尺</a:t>
            </a:r>
            <a:endParaRPr lang="sv-SE" altLang="zh-TW" sz="24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	5000 10000 10000 10000</a:t>
            </a:r>
            <a:br>
              <a:rPr lang="sv-SE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</a:br>
            <a:endParaRPr lang="en-US" altLang="zh-TW" sz="2400" dirty="0"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Output: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MS Mincho" pitchFamily="49" charset="-128"/>
                <a:cs typeface="Times New Roman" panose="02020603050405020304" pitchFamily="18" charset="0"/>
              </a:rPr>
              <a:t>		3:55	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所需時間</a:t>
            </a:r>
            <a:endParaRPr lang="en-US" altLang="zh-TW" sz="2400" dirty="0">
              <a:latin typeface="Times New Roman" panose="02020603050405020304" pitchFamily="18" charset="0"/>
              <a:ea typeface="MS Mincho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68AAB821-53CA-C41D-6576-30E97A5BC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663C9A-35D9-4C53-8ED6-7E890A270CE4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3" name="Rectangle 3">
                <a:extLst>
                  <a:ext uri="{FF2B5EF4-FFF2-40B4-BE49-F238E27FC236}">
                    <a16:creationId xmlns:a16="http://schemas.microsoft.com/office/drawing/2014/main" id="{AA1BA2F2-0ADA-A0ED-9566-11D98B71C2FC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本題從起始點開始，將所有的道路都走一遍，再回到起始點，因此為尤拉迴路。首先要算出道路距離總和再乘以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因為來回一趟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，換算成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km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後，除以剷雪時速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20km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，便可以得到總小時數，而因道路為雙線道，來回都需剷雪，所以不用計算時速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50km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的情況。</a:t>
                </a:r>
                <a:br>
                  <a:rPr lang="en-US" altLang="zh-TW" sz="2400" dirty="0">
                    <a:latin typeface="Times New Roman" panose="02020603050405020304" pitchFamily="18" charset="0"/>
                  </a:rPr>
                </a:br>
                <a:r>
                  <a:rPr lang="zh-TW" altLang="en-US" sz="2400" dirty="0">
                    <a:latin typeface="Times New Roman" panose="02020603050405020304" pitchFamily="18" charset="0"/>
                  </a:rPr>
                  <a:t>再將小時數換算成分鐘數，處理後照題目規定輸出。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Input:</a:t>
                </a:r>
                <a:endParaRPr lang="en-US" altLang="zh-TW" sz="2400" b="1" dirty="0">
                  <a:solidFill>
                    <a:srgbClr val="3BA943"/>
                  </a:solidFill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0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0	</a:t>
                </a:r>
                <a:r>
                  <a:rPr lang="en-US" altLang="zh-TW" sz="2400" dirty="0">
                    <a:latin typeface="Times New Roman" charset="0"/>
                    <a:sym typeface="Wingdings" pitchFamily="2" charset="2"/>
                  </a:rPr>
                  <a:t>  </a:t>
                </a:r>
                <a:r>
                  <a:rPr lang="zh-TW" altLang="en-US" sz="2400" dirty="0">
                    <a:latin typeface="Times New Roman" charset="0"/>
                    <a:sym typeface="Wingdings" pitchFamily="2" charset="2"/>
                  </a:rPr>
                  <a:t>鏟雪車起點</a:t>
                </a:r>
                <a:endParaRPr lang="en-US" altLang="zh-TW" sz="2400" dirty="0"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sv-SE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	</a:t>
                </a:r>
                <a:endParaRPr lang="sv-SE" altLang="zh-TW" sz="2400" dirty="0"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  <a:sym typeface="Wingdings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sv-SE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0 0 10000 10000		</a:t>
                </a:r>
                <a14:m>
                  <m:oMath xmlns:m="http://schemas.openxmlformats.org/officeDocument/2006/math">
                    <m:r>
                      <a:rPr lang="en-US" altLang="zh-TW" sz="1800" b="0" i="0" smtClean="0">
                        <a:latin typeface="Cambria Math" panose="02040503050406030204" pitchFamily="18" charset="0"/>
                      </a:rPr>
                      <m:t>   </m:t>
                    </m:r>
                    <m:rad>
                      <m:radPr>
                        <m:degHide m:val="on"/>
                        <m:ctrlPr>
                          <a:rPr lang="en-US" altLang="zh-TW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(1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+(1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zh-TW" sz="2400" dirty="0">
                    <a:latin typeface="Times New Roman" charset="0"/>
                    <a:sym typeface="Wingdings" pitchFamily="2" charset="2"/>
                  </a:rPr>
                  <a:t> </a:t>
                </a:r>
                <a:endParaRPr lang="sv-SE" altLang="zh-TW" sz="2400" dirty="0"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sv-SE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5000 -10000 5000 10000</a:t>
                </a:r>
                <a:r>
                  <a:rPr lang="en-US" altLang="zh-TW" sz="1800" dirty="0"/>
                  <a:t> 	</a:t>
                </a:r>
                <a:r>
                  <a:rPr lang="en-US" altLang="zh-TW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(5000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0)</m:t>
                            </m:r>
                          </m:e>
                          <m:sup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+(1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0+10000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altLang="zh-TW" sz="1800" dirty="0"/>
                  <a:t> </a:t>
                </a:r>
                <a:endParaRPr lang="sv-SE" altLang="zh-TW" sz="2400" dirty="0"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sv-SE" altLang="zh-TW" sz="2400" dirty="0">
                    <a:latin typeface="Times New Roman" panose="02020603050405020304" pitchFamily="18" charset="0"/>
                    <a:ea typeface="MS Mincho" pitchFamily="49" charset="-128"/>
                    <a:cs typeface="Times New Roman" panose="02020603050405020304" pitchFamily="18" charset="0"/>
                  </a:rPr>
                  <a:t>5000 10000 10000 10000 </a:t>
                </a:r>
                <a:r>
                  <a:rPr lang="en-US" altLang="zh-TW" sz="2400" dirty="0">
                    <a:latin typeface="Times New Roman" charset="0"/>
                    <a:ea typeface="MS Mincho" pitchFamily="49" charset="-128"/>
                    <a:cs typeface="Times New Roman" panose="02020603050405020304" pitchFamily="18" charset="0"/>
                    <a:sym typeface="Wingdings" pitchFamily="2" charset="2"/>
                  </a:rPr>
                  <a:t>	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TW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(10000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0)</m:t>
                            </m:r>
                          </m:e>
                          <m:sup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+(1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altLang="zh-TW" sz="1800" i="1">
                                <a:latin typeface="Cambria Math" panose="02040503050406030204" pitchFamily="18" charset="0"/>
                              </a:rPr>
                              <m:t>0−10000</m:t>
                            </m:r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TW" sz="18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sv-SE" altLang="zh-TW" sz="2400" dirty="0">
                  <a:latin typeface="Times New Roman" panose="02020603050405020304" pitchFamily="18" charset="0"/>
                  <a:ea typeface="MS Mincho" pitchFamily="49" charset="-128"/>
                  <a:cs typeface="Times New Roman" panose="02020603050405020304" pitchFamily="18" charset="0"/>
                  <a:sym typeface="Wingdings" pitchFamily="2" charset="2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			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= 39142.135623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=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去程距離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去程距離*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2=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來回距離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  <a:defRPr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(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來回距離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/1000)/20 = 3.9142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小時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= 234.85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分鐘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= 3:55(Output)</a:t>
                </a:r>
                <a:endParaRPr lang="zh-TW" altLang="en-US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23" name="Rectangle 3">
                <a:extLst>
                  <a:ext uri="{FF2B5EF4-FFF2-40B4-BE49-F238E27FC236}">
                    <a16:creationId xmlns:a16="http://schemas.microsoft.com/office/drawing/2014/main" id="{AA1BA2F2-0ADA-A0ED-9566-11D98B71C2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208" t="-1518" r="-2038" b="-107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>
            <a:extLst>
              <a:ext uri="{FF2B5EF4-FFF2-40B4-BE49-F238E27FC236}">
                <a16:creationId xmlns:a16="http://schemas.microsoft.com/office/drawing/2014/main" id="{20BC3FCC-BF94-D266-3C54-9A14B062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CE4510-BA14-4DE9-BBE6-AB0113EFD553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9E1F388-FBE7-FD68-F64E-F700CB2B5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</a:rPr>
              <a:t> 輸入、輸出很複雜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2.</a:t>
            </a:r>
            <a:r>
              <a:rPr lang="zh-TW" altLang="en-US" sz="2400" dirty="0">
                <a:latin typeface="Times New Roman" panose="02020603050405020304" pitchFamily="18" charset="0"/>
              </a:rPr>
              <a:t> 輸出時間需要</a:t>
            </a:r>
            <a:r>
              <a:rPr lang="zh-TW" altLang="en-US" sz="2400">
                <a:latin typeface="Times New Roman" panose="02020603050405020304" pitchFamily="18" charset="0"/>
              </a:rPr>
              <a:t>注意時間進位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4059</TotalTime>
  <Words>371</Words>
  <Application>Microsoft Office PowerPoint</Application>
  <PresentationFormat>如螢幕大小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標楷體</vt:lpstr>
      <vt:lpstr>Cambria Math</vt:lpstr>
      <vt:lpstr>Tahoma</vt:lpstr>
      <vt:lpstr>Times New Roman</vt:lpstr>
      <vt:lpstr>Wingdings</vt:lpstr>
      <vt:lpstr>Blends</vt:lpstr>
      <vt:lpstr>10203: Snow Clearing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B082030047</cp:lastModifiedBy>
  <cp:revision>160</cp:revision>
  <dcterms:created xsi:type="dcterms:W3CDTF">1601-01-01T00:00:00Z</dcterms:created>
  <dcterms:modified xsi:type="dcterms:W3CDTF">2023-05-25T01:59:35Z</dcterms:modified>
</cp:coreProperties>
</file>