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10" r:id="rId3"/>
    <p:sldId id="311" r:id="rId4"/>
    <p:sldId id="309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3" d="100"/>
          <a:sy n="103" d="100"/>
        </p:scale>
        <p:origin x="14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724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10313: Pay the Price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313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Pay the price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李謙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使用面額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1~300(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皆為整數且可重複使用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的硬幣，依據指定數量湊出剛好的價值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(0~300)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57D0D9-6D8E-7460-BA9A-E76E31953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-</a:t>
            </a:r>
            <a:r>
              <a:rPr lang="zh-TW" altLang="en-US" dirty="0"/>
              <a:t>題意</a:t>
            </a:r>
            <a:r>
              <a:rPr lang="en-US" altLang="zh-TW" dirty="0"/>
              <a:t>-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846B33-DC10-9B82-A5A9-97E8D027F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輸出為恰好湊出總額的方法數，輸出會根據輸入有所不同。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最多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個輸入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輸入有三種情況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1. &gt;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輸出組成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的方法數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2. &gt;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 a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輸出在使用不多於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個硬幣的情況下，組成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的方法數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3. &gt;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 a b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輸出在使用介於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a, b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的硬幣數量的情況下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，組成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的方法數</a:t>
            </a: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9185DF2-BE13-084D-FD3A-47A660BE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325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Input :		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Output:	11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Methods:	</a:t>
            </a:r>
            <a:r>
              <a:rPr lang="en-US" altLang="zh-TW" sz="2400" u="sng" dirty="0">
                <a:latin typeface="Times New Roman" panose="02020603050405020304" pitchFamily="18" charset="0"/>
              </a:rPr>
              <a:t>6, 5+1, 4+2, 3+3, 4+1+1, 3+2+1, 2+2+2</a:t>
            </a:r>
            <a:r>
              <a:rPr lang="en-US" altLang="zh-TW" sz="2400" dirty="0">
                <a:latin typeface="Times New Roman" panose="02020603050405020304" pitchFamily="18" charset="0"/>
              </a:rPr>
              <a:t>, 3+1+1+1, 2+2+1+1, 2+1+1+1+1, 1+1+1+1+1+1(</a:t>
            </a:r>
            <a:r>
              <a:rPr lang="zh-TW" altLang="en-US" sz="2400" dirty="0">
                <a:latin typeface="Times New Roman" panose="02020603050405020304" pitchFamily="18" charset="0"/>
              </a:rPr>
              <a:t>共</a:t>
            </a:r>
            <a:r>
              <a:rPr lang="en-US" altLang="zh-TW" sz="2400" dirty="0">
                <a:latin typeface="Times New Roman" panose="02020603050405020304" pitchFamily="18" charset="0"/>
              </a:rPr>
              <a:t>11</a:t>
            </a:r>
            <a:r>
              <a:rPr lang="zh-TW" altLang="en-US" sz="2400" dirty="0">
                <a:latin typeface="Times New Roman" panose="02020603050405020304" pitchFamily="18" charset="0"/>
              </a:rPr>
              <a:t>種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Input :		6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Output :	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Methods:	</a:t>
            </a:r>
            <a:r>
              <a:rPr lang="en-US" altLang="zh-TW" sz="2400" u="sng" dirty="0">
                <a:latin typeface="Times New Roman" panose="02020603050405020304" pitchFamily="18" charset="0"/>
              </a:rPr>
              <a:t>6, 5+1, 4+2, 3+3, 4+1+1, 3+2+1, 2+2+2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共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種</a:t>
            </a:r>
            <a:r>
              <a:rPr lang="en-US" altLang="zh-TW" sz="2400" dirty="0">
                <a:latin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12717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此問題為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knapsack problem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的變異版，可用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處理。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建表，從題意可發現，湊出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的方法數就是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(6,1)…(6,5), (6,6)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的方法數相加。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處理的方式便是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i+j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][k] +=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[j][k-1]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</a:rPr>
              <a:t> 因為有</a:t>
            </a:r>
            <a:r>
              <a:rPr lang="en-US" altLang="zh-TW" sz="2400" dirty="0">
                <a:latin typeface="Times New Roman" panose="02020603050405020304" pitchFamily="18" charset="0"/>
              </a:rPr>
              <a:t>time limit</a:t>
            </a:r>
            <a:r>
              <a:rPr lang="zh-TW" altLang="en-US" sz="2400" dirty="0">
                <a:latin typeface="Times New Roman" panose="02020603050405020304" pitchFamily="18" charset="0"/>
              </a:rPr>
              <a:t>不可使用暴力解。</a:t>
            </a:r>
            <a:r>
              <a:rPr lang="en-US" altLang="zh-TW" sz="2400" dirty="0">
                <a:latin typeface="Times New Roman" panose="02020603050405020304" pitchFamily="18" charset="0"/>
              </a:rPr>
              <a:t>(4</a:t>
            </a:r>
            <a:r>
              <a:rPr lang="zh-TW" altLang="en-US" sz="2400" dirty="0">
                <a:latin typeface="Times New Roman" panose="02020603050405020304" pitchFamily="18" charset="0"/>
              </a:rPr>
              <a:t>星原因</a:t>
            </a:r>
            <a:r>
              <a:rPr lang="en-US" altLang="zh-TW" sz="2400" dirty="0">
                <a:latin typeface="Times New Roman" panose="02020603050405020304" pitchFamily="18" charset="0"/>
              </a:rPr>
              <a:t>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動態規劃可輕鬆解，須注意最高總額可達</a:t>
            </a:r>
            <a:r>
              <a:rPr lang="en-US" altLang="zh-TW" sz="2400" dirty="0">
                <a:latin typeface="Times New Roman" panose="02020603050405020304" pitchFamily="18" charset="0"/>
              </a:rPr>
              <a:t>300</a:t>
            </a:r>
            <a:r>
              <a:rPr lang="zh-TW" altLang="en-US" sz="2400" dirty="0">
                <a:latin typeface="Times New Roman" panose="02020603050405020304" pitchFamily="18" charset="0"/>
              </a:rPr>
              <a:t>，方法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數會極大要用</a:t>
            </a:r>
            <a:r>
              <a:rPr lang="en-US" altLang="zh-TW" sz="2400" dirty="0" err="1">
                <a:latin typeface="Times New Roman" panose="02020603050405020304" pitchFamily="18" charset="0"/>
              </a:rPr>
              <a:t>LongLong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(2) 0</a:t>
            </a:r>
            <a:r>
              <a:rPr lang="zh-TW" altLang="en-US" sz="2400" dirty="0">
                <a:latin typeface="Times New Roman" panose="02020603050405020304" pitchFamily="18" charset="0"/>
              </a:rPr>
              <a:t>也可以是輸入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，輸出應為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種方法。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2620</TotalTime>
  <Words>369</Words>
  <Application>Microsoft Office PowerPoint</Application>
  <PresentationFormat>如螢幕大小 (4:3)</PresentationFormat>
  <Paragraphs>39</Paragraphs>
  <Slides>4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Blends</vt:lpstr>
      <vt:lpstr>10313: Pay the Price</vt:lpstr>
      <vt:lpstr>-題意-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B093040070</cp:lastModifiedBy>
  <cp:revision>128</cp:revision>
  <dcterms:created xsi:type="dcterms:W3CDTF">1601-01-01T00:00:00Z</dcterms:created>
  <dcterms:modified xsi:type="dcterms:W3CDTF">2023-05-25T00:29:25Z</dcterms:modified>
</cp:coreProperties>
</file>