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0" d="100"/>
          <a:sy n="80" d="100"/>
        </p:scale>
        <p:origin x="11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2023/5/24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10534: </a:t>
            </a:r>
            <a:r>
              <a:rPr lang="en-US" altLang="zh-TW" b="1" dirty="0" err="1">
                <a:latin typeface="Times New Roman" panose="02020603050405020304" pitchFamily="18" charset="0"/>
              </a:rPr>
              <a:t>Wavio</a:t>
            </a:r>
            <a:r>
              <a:rPr lang="en-US" altLang="zh-TW" b="1" dirty="0">
                <a:latin typeface="Times New Roman" panose="02020603050405020304" pitchFamily="18" charset="0"/>
              </a:rPr>
              <a:t> Sequence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10534: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Wavio</a:t>
            </a:r>
            <a:r>
              <a:rPr lang="en-US" altLang="zh-TW" sz="2400" dirty="0">
                <a:latin typeface="Times New Roman" panose="02020603050405020304" pitchFamily="18" charset="0"/>
              </a:rPr>
              <a:t> Sequence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楊宗諺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找到一串數字中最長的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Wavio</a:t>
            </a:r>
            <a:r>
              <a:rPr lang="en-US" altLang="zh-TW" sz="2400" dirty="0">
                <a:latin typeface="Times New Roman" panose="02020603050405020304" pitchFamily="18" charset="0"/>
              </a:rPr>
              <a:t> Sequence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 err="1">
                <a:latin typeface="Times New Roman" panose="02020603050405020304" pitchFamily="18" charset="0"/>
              </a:rPr>
              <a:t>Wavio</a:t>
            </a:r>
            <a:r>
              <a:rPr lang="en-US" altLang="zh-TW" sz="2400" dirty="0">
                <a:latin typeface="Times New Roman" panose="02020603050405020304" pitchFamily="18" charset="0"/>
              </a:rPr>
              <a:t> Sequence</a:t>
            </a:r>
            <a:r>
              <a:rPr lang="zh-TW" altLang="en-US" sz="2400" dirty="0">
                <a:latin typeface="Times New Roman" panose="02020603050405020304" pitchFamily="18" charset="0"/>
              </a:rPr>
              <a:t>是由一個嚴格遞增序列</a:t>
            </a:r>
            <a:r>
              <a:rPr lang="en-US" altLang="zh-TW" sz="2400" dirty="0">
                <a:latin typeface="Times New Roman" panose="02020603050405020304" pitchFamily="18" charset="0"/>
              </a:rPr>
              <a:t>(LIS)</a:t>
            </a:r>
            <a:r>
              <a:rPr lang="zh-TW" altLang="en-US" sz="2400" dirty="0">
                <a:latin typeface="Times New Roman" panose="02020603050405020304" pitchFamily="18" charset="0"/>
              </a:rPr>
              <a:t>與一個嚴格遞減序列</a:t>
            </a:r>
            <a:r>
              <a:rPr lang="en-US" altLang="zh-TW" sz="2400" dirty="0">
                <a:latin typeface="Times New Roman" panose="02020603050405020304" pitchFamily="18" charset="0"/>
              </a:rPr>
              <a:t>(LDS)</a:t>
            </a:r>
            <a:r>
              <a:rPr lang="zh-TW" altLang="en-US" sz="2400" dirty="0">
                <a:latin typeface="Times New Roman" panose="02020603050405020304" pitchFamily="18" charset="0"/>
              </a:rPr>
              <a:t>所組成，其長度永遠是奇數。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1 2 3 4 5 4 3 2 1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10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1 2 3 4 5 4 3 2 1 10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ANS: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9 // 1 2 3 4 5 4 3 2 1</a:t>
            </a:r>
            <a:endParaRPr lang="en-US" altLang="zh-TW" sz="2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二側尋找嚴格遞增序列</a:t>
            </a:r>
            <a:r>
              <a:rPr lang="en-US" altLang="zh-TW" sz="2400" dirty="0">
                <a:latin typeface="Times New Roman" panose="02020603050405020304" pitchFamily="18" charset="0"/>
              </a:rPr>
              <a:t>(LIS)</a:t>
            </a:r>
            <a:r>
              <a:rPr lang="zh-TW" altLang="en-US" sz="2400" dirty="0">
                <a:latin typeface="Times New Roman" panose="02020603050405020304" pitchFamily="18" charset="0"/>
              </a:rPr>
              <a:t>，找到符合條件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為求二側長度一致，因此決定序列長度的是短邊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的最長</a:t>
            </a:r>
            <a:r>
              <a:rPr lang="en-US" altLang="zh-TW" sz="2400" dirty="0" err="1">
                <a:latin typeface="Times New Roman" panose="02020603050405020304" pitchFamily="18" charset="0"/>
              </a:rPr>
              <a:t>Wavio</a:t>
            </a:r>
            <a:r>
              <a:rPr lang="en-US" altLang="zh-TW" sz="2400" dirty="0">
                <a:latin typeface="Times New Roman" panose="02020603050405020304" pitchFamily="18" charset="0"/>
              </a:rPr>
              <a:t> Sequence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4D0AB7-7F59-44B0-F06E-4B413925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7C0B489-B81C-F7E7-DCF5-7E679AC99C46}"/>
              </a:ext>
            </a:extLst>
          </p:cNvPr>
          <p:cNvSpPr txBox="1"/>
          <p:nvPr/>
        </p:nvSpPr>
        <p:spPr>
          <a:xfrm>
            <a:off x="539552" y="476672"/>
            <a:ext cx="8352928" cy="4413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解法範例：</a:t>
            </a:r>
            <a:endParaRPr kumimoji="1" lang="en-US" altLang="zh-TW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18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1 2 3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2 1 2 3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4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3 2 1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5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4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1 2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3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2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2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</a:t>
            </a:r>
            <a:endParaRPr kumimoji="1" lang="en-US" altLang="zh-TW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endParaRPr kumimoji="1" lang="en-US" altLang="zh-TW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ANS: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1234</a:t>
            </a:r>
            <a:r>
              <a:rPr lang="en-US" altLang="zh-TW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5</a:t>
            </a: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	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        </a:t>
            </a:r>
            <a:r>
              <a:rPr lang="en-US" altLang="zh-TW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5</a:t>
            </a: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432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en-US" altLang="zh-TW" kern="0" dirty="0">
                <a:latin typeface="Times New Roman" panose="02020603050405020304" pitchFamily="18" charset="0"/>
                <a:ea typeface="標楷體"/>
              </a:rPr>
              <a:t>7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//  2 3 4 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5</a:t>
            </a:r>
            <a:r>
              <a:rPr kumimoji="1" lang="en-US" altLang="zh-TW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4 3 2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討論：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由於使用</a:t>
            </a:r>
            <a:r>
              <a:rPr kumimoji="1" lang="en-US" altLang="zh-TW" sz="24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dp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會</a:t>
            </a:r>
            <a:r>
              <a:rPr kumimoji="1" lang="en-US" altLang="zh-TW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TLE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，所以改用</a:t>
            </a:r>
            <a:r>
              <a:rPr kumimoji="1" lang="en-US" altLang="zh-TW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Greedy + Binary Search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節省時間</a:t>
            </a:r>
          </a:p>
        </p:txBody>
      </p:sp>
    </p:spTree>
    <p:extLst>
      <p:ext uri="{BB962C8B-B14F-4D97-AF65-F5344CB8AC3E}">
        <p14:creationId xmlns:p14="http://schemas.microsoft.com/office/powerpoint/2010/main" val="385843293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2764</TotalTime>
  <Words>213</Words>
  <Application>Microsoft Office PowerPoint</Application>
  <PresentationFormat>如螢幕大小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Tahoma</vt:lpstr>
      <vt:lpstr>Times New Roman</vt:lpstr>
      <vt:lpstr>Wingdings</vt:lpstr>
      <vt:lpstr>Blends</vt:lpstr>
      <vt:lpstr>10534: Wavio Sequence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宗諺 楊</cp:lastModifiedBy>
  <cp:revision>133</cp:revision>
  <dcterms:created xsi:type="dcterms:W3CDTF">1601-01-01T00:00:00Z</dcterms:created>
  <dcterms:modified xsi:type="dcterms:W3CDTF">2023-05-24T16:10:01Z</dcterms:modified>
</cp:coreProperties>
</file>