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6" d="100"/>
          <a:sy n="76" d="100"/>
        </p:scale>
        <p:origin x="128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2024/2/23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10107: What is the Median?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</a:t>
            </a:r>
            <a:r>
              <a:rPr lang="en-US" altLang="zh-TW" sz="2400" dirty="0">
                <a:latin typeface="Times New Roman" panose="02020603050405020304" pitchFamily="18" charset="0"/>
              </a:rPr>
              <a:t>107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What is the Median?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蔡英助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輸入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個整數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10000)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，且每個整數範圍介於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到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2^31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之間。對每一個輸入，輸出現在為止已輸入數的中位數，且僅需輸出整數部分。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	1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                  3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	2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                  4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	3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                      60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		3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70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	4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50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	27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2	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	4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每輸入一個數字，先排序後再輸出中位數。</a:t>
            </a:r>
            <a:endParaRPr lang="zh-TW" altLang="en-US" sz="20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(1)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每次輸出需判斷已輸入數的總數為奇數或偶數，總數為奇數時，中位數為最中間的數字；總數為偶數時，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中位數為最中間兩位數的平均數。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2563</TotalTime>
  <Words>202</Words>
  <Application>Microsoft Office PowerPoint</Application>
  <PresentationFormat>如螢幕大小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Blends</vt:lpstr>
      <vt:lpstr>10107: What is the Median?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B113040004</cp:lastModifiedBy>
  <cp:revision>141</cp:revision>
  <dcterms:created xsi:type="dcterms:W3CDTF">1601-01-01T00:00:00Z</dcterms:created>
  <dcterms:modified xsi:type="dcterms:W3CDTF">2024-02-23T12:50:02Z</dcterms:modified>
</cp:coreProperties>
</file>