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0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72" autoAdjust="0"/>
    <p:restoredTop sz="92138" autoAdjust="0"/>
  </p:normalViewPr>
  <p:slideViewPr>
    <p:cSldViewPr>
      <p:cViewPr varScale="1">
        <p:scale>
          <a:sx n="76" d="100"/>
          <a:sy n="76" d="100"/>
        </p:scale>
        <p:origin x="143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11461: Square Numbers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★☆☆☆☆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1461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Square Numbers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蘇秭郁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29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給兩個整數</a:t>
            </a:r>
            <a:r>
              <a:rPr lang="en-US" altLang="zh-TW" sz="2400" dirty="0">
                <a:latin typeface="Times New Roman" panose="02020603050405020304" pitchFamily="18" charset="0"/>
              </a:rPr>
              <a:t>input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和</a:t>
            </a:r>
            <a:r>
              <a:rPr lang="en-US" altLang="zh-TW" sz="2400" dirty="0"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</a:rPr>
              <a:t>，算出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和</a:t>
            </a:r>
            <a:r>
              <a:rPr lang="en-US" altLang="zh-TW" sz="2400" dirty="0"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</a:rPr>
              <a:t>之間有多少數為</a:t>
            </a:r>
            <a:r>
              <a:rPr lang="en-US" altLang="zh-TW" sz="2400" dirty="0">
                <a:latin typeface="Times New Roman" panose="02020603050405020304" pitchFamily="18" charset="0"/>
              </a:rPr>
              <a:t>square number(</a:t>
            </a:r>
            <a:r>
              <a:rPr lang="zh-TW" altLang="en-US" sz="2400" dirty="0">
                <a:latin typeface="Times New Roman" panose="02020603050405020304" pitchFamily="18" charset="0"/>
              </a:rPr>
              <a:t>平方數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r>
              <a:rPr lang="en-US" altLang="zh-TW" sz="2400" dirty="0">
                <a:latin typeface="Times New Roman" panose="02020603050405020304" pitchFamily="18" charset="0"/>
              </a:rPr>
              <a:t>Input file</a:t>
            </a:r>
            <a:r>
              <a:rPr lang="zh-TW" altLang="en-US" sz="2400" dirty="0">
                <a:latin typeface="Times New Roman" panose="02020603050405020304" pitchFamily="18" charset="0"/>
              </a:rPr>
              <a:t>最多</a:t>
            </a:r>
            <a:r>
              <a:rPr lang="en-US" altLang="zh-TW" sz="2400" dirty="0">
                <a:latin typeface="Times New Roman" panose="02020603050405020304" pitchFamily="18" charset="0"/>
              </a:rPr>
              <a:t>201</a:t>
            </a:r>
            <a:r>
              <a:rPr lang="zh-TW" altLang="en-US" sz="2400" dirty="0">
                <a:latin typeface="Times New Roman" panose="02020603050405020304" pitchFamily="18" charset="0"/>
              </a:rPr>
              <a:t>行，一行為兩個整數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</a:rPr>
              <a:t>，若</a:t>
            </a:r>
            <a:r>
              <a:rPr lang="en-US" altLang="zh-TW" sz="2400" dirty="0">
                <a:latin typeface="Times New Roman" panose="02020603050405020304" pitchFamily="18" charset="0"/>
              </a:rPr>
              <a:t>input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和</a:t>
            </a:r>
            <a:r>
              <a:rPr lang="en-US" altLang="zh-TW" sz="2400" dirty="0"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</a:rPr>
              <a:t>都是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表示</a:t>
            </a:r>
            <a:r>
              <a:rPr lang="en-US" altLang="zh-TW" sz="2400" dirty="0">
                <a:latin typeface="Times New Roman" panose="02020603050405020304" pitchFamily="18" charset="0"/>
              </a:rPr>
              <a:t>input</a:t>
            </a:r>
            <a:r>
              <a:rPr lang="zh-TW" altLang="en-US" sz="2400" dirty="0">
                <a:latin typeface="Times New Roman" panose="02020603050405020304" pitchFamily="18" charset="0"/>
              </a:rPr>
              <a:t>結束。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764704"/>
            <a:ext cx="8568952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zh-TW" altLang="zh-TW" sz="2400" dirty="0">
                <a:latin typeface="Times New Roman" panose="02020603050405020304" pitchFamily="18" charset="0"/>
              </a:rPr>
              <a:t>1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zh-TW" sz="2400" dirty="0">
                <a:latin typeface="Times New Roman" panose="02020603050405020304" pitchFamily="18" charset="0"/>
              </a:rPr>
              <a:t>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zh-TW" sz="2400" dirty="0">
                <a:latin typeface="Times New Roman" panose="02020603050405020304" pitchFamily="18" charset="0"/>
              </a:rPr>
              <a:t>       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r>
              <a:rPr lang="zh-TW" altLang="zh-TW" sz="2400" dirty="0">
                <a:latin typeface="Times New Roman" panose="02020603050405020304" pitchFamily="18" charset="0"/>
              </a:rPr>
              <a:t>    </a:t>
            </a:r>
            <a:r>
              <a:rPr lang="zh-TW" altLang="en-US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zh-TW" sz="2400" dirty="0">
                <a:latin typeface="Times New Roman" panose="02020603050405020304" pitchFamily="18" charset="0"/>
              </a:rPr>
              <a:t>    </a:t>
            </a:r>
            <a:r>
              <a:rPr lang="zh-TW" altLang="en-US" sz="2400" dirty="0">
                <a:latin typeface="Times New Roman" panose="02020603050405020304" pitchFamily="18" charset="0"/>
              </a:rPr>
              <a:t>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先判斷第一個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input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是不是平方數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判斷方法：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sqrt(a) - (int)sqrt(a)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     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=0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是平方數；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 != 0  a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不是平方數</a:t>
            </a:r>
            <a:endParaRPr lang="en-US" altLang="zh-TW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如果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是平方數：</a:t>
            </a:r>
            <a:endParaRPr lang="en-US" altLang="zh-TW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	(int)sqrt(b) – (int)sqrt(a)+1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如果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不是平方數：</a:t>
            </a:r>
            <a:endParaRPr lang="en-US" altLang="zh-TW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	(int)sqrt(b) - ((int)sqrt(a)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+1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)+1</a:t>
            </a:r>
            <a:endParaRPr lang="zh-TW" alt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0C7219E-1389-E9FD-978A-68ED94539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A451B26-DE70-47F3-D94E-6FA227336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836712"/>
            <a:ext cx="8568952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(1)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輸入：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9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判斷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是不是平方數：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sqrt(1) - (int)sqrt(1)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 1 – 1 = 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是平方數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	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代入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(int)sqrt(9) – (int)sqrt(1)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+1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3-1+1 = 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(2)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輸入：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判斷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是不是平方數：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sqrt(2) – (int)sqrt(2) </a:t>
            </a:r>
            <a:r>
              <a:rPr lang="zh-TW" altLang="en-US" sz="20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≒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1.4 – 1 =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0.4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不是平方數</a:t>
            </a:r>
            <a:endParaRPr lang="en-US" altLang="zh-TW" sz="2400" kern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代入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(int)sqrt(25) – ((int)sqrt(2)</a:t>
            </a:r>
            <a:r>
              <a:rPr lang="en-US" altLang="zh-TW" sz="2400" kern="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+1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+1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5-(1+1)+1 = 4</a:t>
            </a:r>
          </a:p>
        </p:txBody>
      </p:sp>
    </p:spTree>
    <p:extLst>
      <p:ext uri="{BB962C8B-B14F-4D97-AF65-F5344CB8AC3E}">
        <p14:creationId xmlns:p14="http://schemas.microsoft.com/office/powerpoint/2010/main" val="2645749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FC30FBC-7DED-1F37-0947-D4D4A45F2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E96C666-8536-802C-C841-65C62FD92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82339"/>
            <a:ext cx="8568952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kern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kern="0" dirty="0">
                <a:latin typeface="Times New Roman" panose="02020603050405020304" pitchFamily="18" charset="0"/>
              </a:rPr>
              <a:t>	</a:t>
            </a:r>
            <a:r>
              <a:rPr lang="en-US" altLang="zh-TW" sz="2400" kern="0" dirty="0">
                <a:latin typeface="Times New Roman" panose="02020603050405020304" pitchFamily="18" charset="0"/>
              </a:rPr>
              <a:t>(1)</a:t>
            </a:r>
            <a:r>
              <a:rPr lang="zh-TW" altLang="en-US" sz="2400" kern="0" dirty="0">
                <a:latin typeface="Times New Roman" panose="02020603050405020304" pitchFamily="18" charset="0"/>
              </a:rPr>
              <a:t> 為什麼要判斷第一個是不是平方數</a:t>
            </a:r>
            <a:endParaRPr lang="en-US" altLang="zh-TW" sz="2400" kern="0" dirty="0">
              <a:latin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n-US" altLang="zh-TW" sz="2400" kern="0" dirty="0">
                <a:latin typeface="Times New Roman" panose="02020603050405020304" pitchFamily="18" charset="0"/>
              </a:rPr>
              <a:t>	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．輸入：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36</a:t>
            </a:r>
          </a:p>
          <a:p>
            <a:pPr eaLnBrk="1" hangingPunct="1">
              <a:buNone/>
            </a:pP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照原公式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(int)sqrt(36) – (int)sqrt(3)+1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6-1+1 = 6</a:t>
            </a:r>
          </a:p>
          <a:p>
            <a:pPr eaLnBrk="1" hangingPunct="1">
              <a:buNone/>
            </a:pP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但正確答案應該是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，造成錯誤的原因是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sqrt(3)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≒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1.7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所以應該是要算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2~6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有幾個數，取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int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就會變成算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1~6		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有幾個數，造成多算一個數。</a:t>
            </a:r>
            <a:endParaRPr lang="en-US" altLang="zh-TW" sz="2400" kern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buNone/>
            </a:pPr>
            <a:endParaRPr lang="en-US" altLang="zh-TW" sz="2400" kern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buNone/>
            </a:pP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(2)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為什麼不用判斷第二個是不是平方數</a:t>
            </a:r>
            <a:endParaRPr lang="en-US" altLang="zh-TW" sz="2400" kern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buNone/>
            </a:pP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．輸入：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10</a:t>
            </a:r>
          </a:p>
          <a:p>
            <a:pPr eaLnBrk="1" hangingPunct="1">
              <a:buNone/>
            </a:pP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照原公式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(int)sqrt(10) – (int)sqrt(1)+1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3-1+1 = 3</a:t>
            </a:r>
          </a:p>
          <a:p>
            <a:pPr eaLnBrk="1" hangingPunct="1">
              <a:buNone/>
            </a:pP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sqrt(10)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≒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3.2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，應該是要算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1~3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有幾個數，取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int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也是算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1~3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有個數，所以可以不用管第二個輸入是不是平方數</a:t>
            </a:r>
            <a:endParaRPr lang="en-US" altLang="zh-TW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buNone/>
            </a:pP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zh-TW" altLang="en-US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</a:t>
            </a:r>
            <a:endParaRPr lang="en-US" altLang="zh-TW" sz="2400" kern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buNone/>
            </a:pPr>
            <a:endParaRPr lang="en-US" altLang="zh-TW" sz="2400" kern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06791711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2698</TotalTime>
  <Words>545</Words>
  <Application>Microsoft Office PowerPoint</Application>
  <PresentationFormat>如螢幕大小 (4:3)</PresentationFormat>
  <Paragraphs>44</Paragraphs>
  <Slides>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Tahoma</vt:lpstr>
      <vt:lpstr>Times New Roman</vt:lpstr>
      <vt:lpstr>Wingdings</vt:lpstr>
      <vt:lpstr>Blends</vt:lpstr>
      <vt:lpstr>11461: Square Numbers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B103040006</cp:lastModifiedBy>
  <cp:revision>110</cp:revision>
  <dcterms:created xsi:type="dcterms:W3CDTF">1601-01-01T00:00:00Z</dcterms:created>
  <dcterms:modified xsi:type="dcterms:W3CDTF">2024-02-29T05:25:36Z</dcterms:modified>
</cp:coreProperties>
</file>