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</p:sldMasterIdLst>
  <p:notesMasterIdLst>
    <p:notesMasterId r:id="rId8"/>
  </p:notesMasterIdLst>
  <p:sldIdLst>
    <p:sldId id="256" r:id="rId4"/>
    <p:sldId id="309" r:id="rId5"/>
    <p:sldId id="310" r:id="rId6"/>
    <p:sldId id="31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4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47814-609D-4C62-A841-60621D0206F1}" type="datetimeFigureOut">
              <a:rPr lang="zh-TW" altLang="en-US" smtClean="0"/>
              <a:t>2024/3/7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D226F-D136-4D3E-BE8F-FBA58E8C23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7285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5C792DC-84E5-4B44-827C-EF924F51A8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991079-F418-4CB2-9644-3994CC38EAA9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28A7DA8-77C7-4821-9E71-07375150F1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CF738C5-672F-4387-8293-D338C8702B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0BA5F6-5E83-4FD5-ADD4-6CE77E988EFC}" type="slidenum"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435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959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2207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241F530-70DD-4798-A3D5-E27F0C0903B5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2DA6BDBE-54F3-41E4-9F39-14E5DC7F47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4B99B8CF-A872-419F-B0AE-2363C9F7BE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8F800147-BE9A-47D1-B753-F269C80A90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B8E500BB-A6E1-41F4-B9BC-C8D489AFB8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6E140F99-4ED6-45FB-96D0-C498FD04D2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4B17369F-351F-4B4B-8A6F-C40BF038EC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301CCCB9-0AEB-468D-99DD-F3E947780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A5D76BB7-78CE-4D61-8A00-DD06902F7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ADF4B18C-BAD8-4904-82E7-025AC6C0831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2A2E2BBC-488D-49DC-93F3-5802BDB35A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AFEB2E-D575-4641-B5B8-2D9D41BFB24A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0346D77-570F-42CC-9760-A4177F4083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6B121871-3EDD-45CF-87C6-531B539BFC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E590C19-5221-4402-8BC2-6F062908435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2880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403DD92-DD23-476A-96F1-40CDC727B0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FBACB-3DF6-4395-BF63-9690526BF15C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20E19B7-DBAE-4AF4-9735-1D6004ADF8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FF4123F-7CEE-446D-BE3F-9116E61B4E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09938A-5CD5-414B-8E1D-1CC3322B145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203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E44C167-09C1-42E1-8165-F81C3FA370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61899-C559-4BA2-8AD5-24D3B6D39CDE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63560E1-8AA2-4FDE-9527-D661B4760A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814128C-6956-4106-A6E5-9045D22402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2D9DAD-D54D-45F7-AEB1-82AA614C830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6858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40ED7B9-763D-4223-818E-DE63B730D6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51A6D-6849-4DC0-8818-9B0E2A41319E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47CBAA0-A886-476E-9908-A5C7E15A4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B1B48B6-B627-43AD-B390-1AD03CC95D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4A0305-7ACB-492B-9F38-2B5E98A4FE8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8593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349689E-423E-4D88-9A8A-093F0D1E52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2EE91-2D68-4C18-81F2-A89BB9D08E18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4FD60E9-706D-48EF-8257-2BF6EDDD58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CDC45866-01D6-4D70-BC58-A7F57C1065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EE264-ADCD-467C-95F1-CC75DE30276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6659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325C3C54-3130-4C7F-99E2-8994717233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95155-4878-4E71-BE30-A3FFB6309D02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6F9DB41B-9411-4D00-B4E9-6F8DC17627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F0DB7E0-21F7-4CB9-ABB7-19F1281139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1240D7-FE8E-4CBE-9D4B-A819C9674AD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86530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CD7E8A68-4A0E-4B46-B0D7-A0B22DFE83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171AD-589B-4DA5-A8E6-08C3DCC4943C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BE04941E-BE19-45F6-BE4D-E617B21BC7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533AF8E-B561-44F9-AB95-731DF875D1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B3E8F-1D38-47D8-A476-0C1ED2D0C4D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8387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EFD1EA6-C749-4ED7-97F8-A163118B37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2DD66-FC88-4E83-960D-18492FBD853D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EAD5646-31C3-43DD-B5A5-26AC6F3937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C266130-2AB1-496D-9368-A70A08D8B0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3C64AF-94E4-4BEF-AB55-53341C824B5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954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2489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5329491-C5B6-4FE9-B8F6-37D98FCF94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175B0-CA77-441B-8A8A-0A00BF243B77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FE33FA8-FF1F-48D3-B3D0-7DA90B2809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182C300-76CD-4BC6-AFE4-1C297B9FBE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D027B-284D-4DE4-B518-F6E43164829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3594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15E0B2B-CD4D-4E45-A2AC-24228E9DBF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2AADC-1C1C-4B67-9289-612CDAAB577A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D6D07AA-6446-40EA-91D2-BF7FECF31F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6B1C416-048F-42F6-838F-25C0B56F6F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17255-9AAF-4168-805B-4B34B8F9253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7445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7E5E95A-7428-483C-95CD-BF9A2F8BD0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7F506-8E04-4A8F-BD1F-311BF543A811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5144BEB-45F2-4C66-8D97-B48ECE943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7BC89C4-EB83-451A-BA3A-A6D5A750B0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E14DD-C45B-4FBA-947D-C712531A47B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88324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4615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78304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18259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41098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417889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477135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826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95791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39976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39887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43984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3161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962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2024/3/7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3061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2024/3/7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3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2024/3/7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7403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72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934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E63EB-BCF2-4B0E-9CA6-3C38D9FE89ED}" type="datetimeFigureOut">
              <a:rPr lang="zh-TW" altLang="en-US" smtClean="0"/>
              <a:t>2024/3/7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06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F6E45048-E81A-48FC-94CA-B6106F10B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448331C1-5EAA-4629-958E-996A2AF47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8EF55EEA-1FF5-44A7-B691-D292C9B6DE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99C8AE8-3044-406A-8CEA-F5908324E3AE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EC15B6A4-6FFD-4596-867B-70A0FEF0120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1A2E6498-CF07-401D-B739-D5EA74D428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FEBF736E-A916-4029-87BD-E7C769C70BF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377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2024/3/7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328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1EE1BD28-649D-40B9-833F-1BBEADE30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400" b="1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j-cs"/>
              </a:rPr>
              <a:t>10189: Minesweeper</a:t>
            </a:r>
            <a:endParaRPr kumimoji="1" lang="en-US" altLang="zh-TW" sz="4400" b="0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/>
              <a:ea typeface="標楷體"/>
              <a:cs typeface="+mj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6AD4B65E-E8FB-43DB-8089-3E6A199D42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1447800"/>
                <a:ext cx="8077200" cy="47894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  <a:tabLst/>
                  <a:defRPr/>
                </a:pP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★☆☆☆☆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  <a:tabLst/>
                  <a:defRPr/>
                </a:pPr>
                <a:r>
                  <a:rPr kumimoji="1" lang="zh-TW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題組：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Problem Set Archive with Online Judge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  <a:tabLst/>
                  <a:defRPr/>
                </a:pPr>
                <a:r>
                  <a:rPr kumimoji="1" lang="zh-TW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題號：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10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189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: 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Minesweeper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  <a:tabLst/>
                  <a:defRPr/>
                </a:pPr>
                <a:r>
                  <a:rPr kumimoji="1" lang="zh-TW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解題者：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葉杰明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  <a:tabLst/>
                  <a:defRPr/>
                </a:pPr>
                <a:r>
                  <a:rPr kumimoji="1" lang="zh-TW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解題日期：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20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24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年</a:t>
                </a:r>
                <a:r>
                  <a:rPr lang="en-US" altLang="zh-TW" sz="24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3</a:t>
                </a:r>
                <a:r>
                  <a:rPr kumimoji="1" lang="zh-TW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月</a:t>
                </a:r>
                <a:r>
                  <a:rPr lang="en-US" altLang="zh-TW" sz="24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7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日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  <a:tabLst/>
                  <a:defRPr/>
                </a:pPr>
                <a:r>
                  <a:rPr kumimoji="1" lang="zh-TW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題意：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踩地雷遊戲，程式目標為找出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M</a:t>
                </a:r>
                <a14:m>
                  <m:oMath xmlns:m="http://schemas.openxmlformats.org/officeDocument/2006/math">
                    <m:r>
                      <a:rPr kumimoji="1" lang="en-US" altLang="zh-TW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N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區域內每個方塊附近的地雷數。</a:t>
                </a:r>
                <a:endParaRPr kumimoji="1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6AD4B65E-E8FB-43DB-8089-3E6A199D4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1447800"/>
                <a:ext cx="8077200" cy="4789488"/>
              </a:xfrm>
              <a:prstGeom prst="rect">
                <a:avLst/>
              </a:prstGeom>
              <a:blipFill>
                <a:blip r:embed="rId2"/>
                <a:stretch>
                  <a:fillRect l="-151" t="-10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DF98D49-A246-4CB7-A3F2-035504A0D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832C02-6888-4CC9-B17A-AC2591D51E1A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978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85714E9C-34CD-4C7F-B86F-AEA6134E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832C02-6888-4CC9-B17A-AC2591D51E1A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4323F83D-60D5-474C-BEC5-10C18C1B6A35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  <a:tabLst/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題意範例：</a:t>
                </a:r>
                <a:r>
                  <a:rPr lang="zh-TW" altLang="en-US" sz="240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輸入測資有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n(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列數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)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、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 m(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行數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)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，當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n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=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 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m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 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=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0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時即結束，再來輸入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n</a:t>
                </a:r>
                <a14:m>
                  <m:oMath xmlns:m="http://schemas.openxmlformats.org/officeDocument/2006/math">
                    <m:r>
                      <a:rPr kumimoji="1" lang="en-US" altLang="zh-TW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m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區域中每個方塊內的資料。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’.’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代表安全點，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’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*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’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代表地雷。輸出為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”Field #x:”(x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從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開始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)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，再來將區域中的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’.’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改為附近的地雷數，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’*’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則照原樣輸出</a:t>
                </a:r>
                <a:r>
                  <a:rPr lang="zh-TW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。</a:t>
                </a:r>
                <a:endParaRPr lang="en-US" altLang="zh-TW" sz="2400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4323F83D-60D5-474C-BEC5-10C18C1B6A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868" r="-30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>
            <a:extLst>
              <a:ext uri="{FF2B5EF4-FFF2-40B4-BE49-F238E27FC236}">
                <a16:creationId xmlns:a16="http://schemas.microsoft.com/office/drawing/2014/main" id="{72A92D45-7E1E-402B-8F87-1F2139DF5884}"/>
              </a:ext>
            </a:extLst>
          </p:cNvPr>
          <p:cNvSpPr txBox="1"/>
          <p:nvPr/>
        </p:nvSpPr>
        <p:spPr>
          <a:xfrm>
            <a:off x="2316916" y="2257485"/>
            <a:ext cx="118494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4 4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.  .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.  .  .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* .  .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.  .  .</a:t>
            </a:r>
          </a:p>
          <a:p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3 5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*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.  .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.  .  .  .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* .  .  .</a:t>
            </a:r>
          </a:p>
          <a:p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B9CAC10-A50E-45FC-AE45-97097AD61FC7}"/>
              </a:ext>
            </a:extLst>
          </p:cNvPr>
          <p:cNvSpPr txBox="1"/>
          <p:nvPr/>
        </p:nvSpPr>
        <p:spPr>
          <a:xfrm>
            <a:off x="5642143" y="2257485"/>
            <a:ext cx="128592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 #1: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*100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2210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1*10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1110</a:t>
            </a:r>
          </a:p>
          <a:p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 #2: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**100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33200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1*100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283ACAD-8968-45E2-990C-FC6ADF0CA08D}"/>
              </a:ext>
            </a:extLst>
          </p:cNvPr>
          <p:cNvSpPr txBox="1"/>
          <p:nvPr/>
        </p:nvSpPr>
        <p:spPr>
          <a:xfrm>
            <a:off x="4325778" y="405758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HGMinchoE" panose="02020809000000000000" pitchFamily="49" charset="-128"/>
                <a:ea typeface="HGMinchoE" panose="02020809000000000000" pitchFamily="49" charset="-128"/>
              </a:rPr>
              <a:t>➔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193BCAD-BCE2-481F-84C6-CAC68B9C8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938A-5CD5-414B-8E1D-1CC3322B1458}" type="slidenum">
              <a:rPr lang="zh-TW" altLang="en-US" smtClean="0"/>
              <a:pPr/>
              <a:t>3</a:t>
            </a:fld>
            <a:endParaRPr lang="en-US" altLang="zh-TW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A2E0897D-15A0-410B-95FD-B819333432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685800"/>
                <a:ext cx="8077200" cy="5622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defTabSz="914400" eaLnBrk="1" hangingPunct="1">
                  <a:lnSpc>
                    <a:spcPct val="90000"/>
                  </a:lnSpc>
                </a:pPr>
                <a:r>
                  <a:rPr lang="zh-TW" altLang="en-US" sz="24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解法：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為避免索引值超出範圍以及方便程式的編寫，所以用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(n+2)</a:t>
                </a:r>
                <a14:m>
                  <m:oMath xmlns:m="http://schemas.openxmlformats.org/officeDocument/2006/math">
                    <m:r>
                      <a:rPr lang="en-US" altLang="zh-TW" sz="2400" i="1" ker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(m+2)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二維字元陣列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field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儲存資料，並將每格初始化維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，當讀取到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‘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時，將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‘*’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填入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field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中，並將周圍非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‘*’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的格子加一，如範例所示。最後只輸出第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1~n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列以及第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1~m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行，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‘*’</a:t>
                </a:r>
                <a:r>
                  <a:rPr lang="zh-TW" altLang="en-US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直接輸出，其餘轉成整數型態輸出。</a:t>
                </a:r>
                <a:endParaRPr lang="en-US" altLang="zh-TW" sz="2400" kern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defTabSz="914400" eaLnBrk="1" hangingPunct="1">
                  <a:lnSpc>
                    <a:spcPct val="90000"/>
                  </a:lnSpc>
                </a:pPr>
                <a:r>
                  <a:rPr lang="zh-TW" altLang="en-US" sz="24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endParaRPr lang="en-US" altLang="zh-TW" sz="1200" b="1" kern="0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defTabSz="914400" eaLnBrk="1" hangingPunct="1">
                  <a:lnSpc>
                    <a:spcPct val="90000"/>
                  </a:lnSpc>
                  <a:buNone/>
                </a:pPr>
                <a:r>
                  <a:rPr lang="en-US" altLang="zh-TW" sz="24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		    </a:t>
                </a:r>
                <a:r>
                  <a:rPr lang="en-US" altLang="zh-TW" sz="2400" kern="0" dirty="0">
                    <a:latin typeface="Times New Roman" panose="02020603050405020304" pitchFamily="18" charset="0"/>
                  </a:rPr>
                  <a:t>field</a:t>
                </a:r>
              </a:p>
            </p:txBody>
          </p:sp>
        </mc:Choice>
        <mc:Fallback xmlns="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A2E0897D-15A0-410B-95FD-B81933343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685800"/>
                <a:ext cx="8077200" cy="5622925"/>
              </a:xfrm>
              <a:prstGeom prst="rect">
                <a:avLst/>
              </a:prstGeom>
              <a:blipFill>
                <a:blip r:embed="rId2"/>
                <a:stretch>
                  <a:fillRect l="-151" t="-1518" r="-6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03918324-73D0-44FF-AA24-6970CCE796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653550"/>
              </p:ext>
            </p:extLst>
          </p:nvPr>
        </p:nvGraphicFramePr>
        <p:xfrm>
          <a:off x="2619600" y="3429000"/>
          <a:ext cx="3600000" cy="2700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134048669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72398751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17936169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11588434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918604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472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3314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1+1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1+1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05509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91416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210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42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E71F1B-004A-43E0-9048-4612922C2AB0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ClrTx/>
              <a:buSzPct val="100000"/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二維陣列多加了外圍一圈，可能增加了記憶體的使用，但可以減少判斷索引值是否超過範圍的步驟，讓程式寫起來比較簡潔。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ClrTx/>
              <a:buSzPct val="100000"/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時間複雜度：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O(9*n*m)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363</Words>
  <Application>Microsoft Office PowerPoint</Application>
  <PresentationFormat>如螢幕大小 (4:3)</PresentationFormat>
  <Paragraphs>70</Paragraphs>
  <Slides>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4</vt:i4>
      </vt:variant>
    </vt:vector>
  </HeadingPairs>
  <TitlesOfParts>
    <vt:vector size="15" baseType="lpstr">
      <vt:lpstr>HGMinchoE</vt:lpstr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Office 佈景主題</vt:lpstr>
      <vt:lpstr>Blends</vt:lpstr>
      <vt:lpstr>1_Blends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葉杰明</dc:creator>
  <cp:lastModifiedBy>葉杰明</cp:lastModifiedBy>
  <cp:revision>7</cp:revision>
  <dcterms:created xsi:type="dcterms:W3CDTF">2024-03-06T14:12:39Z</dcterms:created>
  <dcterms:modified xsi:type="dcterms:W3CDTF">2024-03-07T08:19:52Z</dcterms:modified>
</cp:coreProperties>
</file>