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6" d="100"/>
          <a:sy n="86" d="100"/>
        </p:scale>
        <p:origin x="20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11058: Encoding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11058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Encoding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游騰岳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對一個字符串進行編碼，根據一組初始的編碼策略和額外的規則，對原始字符串中的字母進行替換。初始的編碼策略指定了如何替換原始字符串中的每個字母，而額外的規則則根據位置進行替換。初始編碼策略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輸入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行，指定每個字母的初始編碼策略。接下來是一個整數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Söhne"/>
              </a:rPr>
              <a:t>R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，表額外規則的數量，然後是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Söhne"/>
              </a:rPr>
              <a:t>R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行，每行包含一個規則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Söhne"/>
              </a:rPr>
              <a:t>PXY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，表示自位置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Söhne"/>
              </a:rPr>
              <a:t>P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開始，將字母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Söhne"/>
              </a:rPr>
              <a:t>X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替換為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Söhne"/>
              </a:rPr>
              <a:t>Y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。</a:t>
            </a:r>
            <a:r>
              <a:rPr lang="en-US" altLang="zh-TW" sz="2400" b="0" i="0" dirty="0">
                <a:solidFill>
                  <a:srgbClr val="0D0D0D"/>
                </a:solidFill>
                <a:effectLst/>
                <a:latin typeface="Söhne"/>
              </a:rPr>
              <a:t>	</a:t>
            </a:r>
            <a:r>
              <a:rPr lang="zh-TW" altLang="en-US" sz="2400" b="0" i="0" dirty="0">
                <a:solidFill>
                  <a:srgbClr val="0D0D0D"/>
                </a:solidFill>
                <a:effectLst/>
                <a:latin typeface="Söhne"/>
              </a:rPr>
              <a:t>     如果對於同一個字母在同一個位置有多個規則，則執行最後出現的規則。</a:t>
            </a:r>
            <a:endParaRPr lang="en-US" altLang="zh-TW" sz="2400" b="0" i="0" dirty="0">
              <a:solidFill>
                <a:srgbClr val="0D0D0D"/>
              </a:solidFill>
              <a:effectLst/>
              <a:latin typeface="Söhne"/>
            </a:endParaRPr>
          </a:p>
          <a:p>
            <a:pPr eaLnBrk="1" hangingPunct="1"/>
            <a:endParaRPr lang="en-US" altLang="zh-TW" sz="2400" b="0" i="0" dirty="0">
              <a:solidFill>
                <a:srgbClr val="0D0D0D"/>
              </a:solidFill>
              <a:effectLst/>
              <a:latin typeface="Söhne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44274"/>
            <a:ext cx="8149208" cy="66591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我用一個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Class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儲存所有額外的規則，重最後一個規則開始執行設立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array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將執行過的位置記起來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!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避免重複套用規則。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無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8B6E46B-A306-B51A-EDB6-E0CC19152B3B}"/>
              </a:ext>
            </a:extLst>
          </p:cNvPr>
          <p:cNvSpPr txBox="1"/>
          <p:nvPr/>
        </p:nvSpPr>
        <p:spPr>
          <a:xfrm>
            <a:off x="49152" y="996194"/>
            <a:ext cx="14064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ufrn</a:t>
            </a:r>
            <a:endParaRPr lang="en-US" altLang="zh-TW" dirty="0"/>
          </a:p>
          <a:p>
            <a:r>
              <a:rPr lang="en-US" altLang="zh-TW" dirty="0"/>
              <a:t>t  	(a)</a:t>
            </a:r>
          </a:p>
          <a:p>
            <a:r>
              <a:rPr lang="en-US" altLang="zh-TW" dirty="0"/>
              <a:t>o 	(b)</a:t>
            </a:r>
          </a:p>
          <a:p>
            <a:r>
              <a:rPr lang="en-US" altLang="zh-TW" dirty="0"/>
              <a:t>w	(c)</a:t>
            </a:r>
          </a:p>
          <a:p>
            <a:r>
              <a:rPr lang="en-US" altLang="zh-TW" dirty="0"/>
              <a:t>k 	(d)</a:t>
            </a:r>
          </a:p>
          <a:p>
            <a:r>
              <a:rPr lang="en-US" altLang="zh-TW" dirty="0"/>
              <a:t>q 	(e)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BBB05BB-A5A8-D5F2-4B90-BBB3F7CC0BCA}"/>
              </a:ext>
            </a:extLst>
          </p:cNvPr>
          <p:cNvSpPr txBox="1"/>
          <p:nvPr/>
        </p:nvSpPr>
        <p:spPr>
          <a:xfrm>
            <a:off x="1770282" y="1086736"/>
            <a:ext cx="1474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z 	(f)</a:t>
            </a:r>
          </a:p>
          <a:p>
            <a:r>
              <a:rPr lang="en-US" altLang="zh-TW" dirty="0"/>
              <a:t>f 	(g)</a:t>
            </a:r>
          </a:p>
          <a:p>
            <a:r>
              <a:rPr lang="en-US" altLang="zh-TW" dirty="0"/>
              <a:t>n 	(h)</a:t>
            </a:r>
          </a:p>
          <a:p>
            <a:r>
              <a:rPr lang="en-US" altLang="zh-TW" dirty="0"/>
              <a:t>y 	(</a:t>
            </a:r>
            <a:r>
              <a:rPr lang="en-US" altLang="zh-TW" dirty="0" err="1"/>
              <a:t>i</a:t>
            </a:r>
            <a:r>
              <a:rPr lang="en-US" altLang="zh-TW" dirty="0"/>
              <a:t>)</a:t>
            </a:r>
          </a:p>
          <a:p>
            <a:r>
              <a:rPr lang="en-US" altLang="zh-TW" dirty="0" err="1"/>
              <a:t>i</a:t>
            </a:r>
            <a:r>
              <a:rPr lang="en-US" altLang="zh-TW" dirty="0"/>
              <a:t> 	(j)</a:t>
            </a:r>
          </a:p>
          <a:p>
            <a:r>
              <a:rPr lang="en-US" altLang="zh-TW" dirty="0"/>
              <a:t>c 	(k)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2879D58-C490-6E44-363B-54E8A444C3A3}"/>
              </a:ext>
            </a:extLst>
          </p:cNvPr>
          <p:cNvSpPr txBox="1"/>
          <p:nvPr/>
        </p:nvSpPr>
        <p:spPr>
          <a:xfrm>
            <a:off x="3522753" y="996194"/>
            <a:ext cx="1474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m  	(l)</a:t>
            </a:r>
          </a:p>
          <a:p>
            <a:r>
              <a:rPr lang="en-US" altLang="zh-TW" dirty="0"/>
              <a:t>s 	(m)</a:t>
            </a:r>
          </a:p>
          <a:p>
            <a:r>
              <a:rPr lang="en-US" altLang="zh-TW" dirty="0"/>
              <a:t>j 	(n)</a:t>
            </a:r>
          </a:p>
          <a:p>
            <a:r>
              <a:rPr lang="en-US" altLang="zh-TW" dirty="0"/>
              <a:t>n 	(o)</a:t>
            </a:r>
          </a:p>
          <a:p>
            <a:r>
              <a:rPr lang="en-US" altLang="zh-TW" dirty="0"/>
              <a:t>r 	(p)</a:t>
            </a:r>
          </a:p>
          <a:p>
            <a:r>
              <a:rPr lang="en-US" altLang="zh-TW" dirty="0"/>
              <a:t>g 	(q)</a:t>
            </a:r>
          </a:p>
          <a:p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F553CCBA-45AC-FD9C-EEAF-9008C1825C5A}"/>
              </a:ext>
            </a:extLst>
          </p:cNvPr>
          <p:cNvSpPr txBox="1"/>
          <p:nvPr/>
        </p:nvSpPr>
        <p:spPr>
          <a:xfrm>
            <a:off x="6706882" y="1006267"/>
            <a:ext cx="14250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Y	(x)</a:t>
            </a:r>
          </a:p>
          <a:p>
            <a:r>
              <a:rPr lang="en-US" altLang="zh-TW" dirty="0"/>
              <a:t>e	(y)</a:t>
            </a:r>
          </a:p>
          <a:p>
            <a:r>
              <a:rPr lang="en-US" altLang="zh-TW" dirty="0"/>
              <a:t>u	(z)</a:t>
            </a:r>
          </a:p>
          <a:p>
            <a:r>
              <a:rPr lang="en-US" altLang="zh-TW" dirty="0"/>
              <a:t>10</a:t>
            </a:r>
          </a:p>
          <a:p>
            <a:r>
              <a:rPr lang="en-US" altLang="zh-TW" dirty="0"/>
              <a:t>0 q t</a:t>
            </a:r>
          </a:p>
          <a:p>
            <a:r>
              <a:rPr lang="en-US" altLang="zh-TW" dirty="0"/>
              <a:t>0 j f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09E090A-2308-4F45-2F5D-192925CDABBC}"/>
              </a:ext>
            </a:extLst>
          </p:cNvPr>
          <p:cNvSpPr txBox="1"/>
          <p:nvPr/>
        </p:nvSpPr>
        <p:spPr>
          <a:xfrm>
            <a:off x="8229124" y="981262"/>
            <a:ext cx="1474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1 v d</a:t>
            </a:r>
          </a:p>
          <a:p>
            <a:r>
              <a:rPr lang="en-US" altLang="zh-TW" dirty="0"/>
              <a:t>1 f d</a:t>
            </a:r>
          </a:p>
          <a:p>
            <a:r>
              <a:rPr lang="en-US" altLang="zh-TW" dirty="0"/>
              <a:t>1 r o</a:t>
            </a:r>
          </a:p>
          <a:p>
            <a:r>
              <a:rPr lang="en-US" altLang="zh-TW" dirty="0"/>
              <a:t>2 e p</a:t>
            </a:r>
          </a:p>
          <a:p>
            <a:r>
              <a:rPr lang="en-US" altLang="zh-TW" dirty="0"/>
              <a:t>2 v e</a:t>
            </a:r>
          </a:p>
          <a:p>
            <a:r>
              <a:rPr lang="en-US" altLang="zh-TW" dirty="0"/>
              <a:t>3 y p</a:t>
            </a:r>
          </a:p>
          <a:p>
            <a:r>
              <a:rPr lang="en-US" altLang="zh-TW" dirty="0"/>
              <a:t>3 t m</a:t>
            </a:r>
          </a:p>
          <a:p>
            <a:r>
              <a:rPr lang="en-US" altLang="zh-TW" dirty="0"/>
              <a:t>3 u k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F9316E1-0D34-9BCB-A380-FBF6B7FA1158}"/>
              </a:ext>
            </a:extLst>
          </p:cNvPr>
          <p:cNvSpPr txBox="1"/>
          <p:nvPr/>
        </p:nvSpPr>
        <p:spPr>
          <a:xfrm>
            <a:off x="5116335" y="1007688"/>
            <a:ext cx="1474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l 	(r)</a:t>
            </a:r>
          </a:p>
          <a:p>
            <a:r>
              <a:rPr lang="en-US" altLang="zh-TW" dirty="0"/>
              <a:t>d	(s)</a:t>
            </a:r>
          </a:p>
          <a:p>
            <a:r>
              <a:rPr lang="en-US" altLang="zh-TW" dirty="0"/>
              <a:t>s 	(t)</a:t>
            </a:r>
          </a:p>
          <a:p>
            <a:r>
              <a:rPr lang="en-US" altLang="zh-TW" dirty="0"/>
              <a:t>u 	(u)</a:t>
            </a:r>
          </a:p>
          <a:p>
            <a:r>
              <a:rPr lang="en-US" altLang="zh-TW" dirty="0"/>
              <a:t>s 	(v)</a:t>
            </a:r>
          </a:p>
          <a:p>
            <a:r>
              <a:rPr lang="en-US" altLang="zh-TW" dirty="0"/>
              <a:t>g 	(w)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C17BF68F-F4D5-F122-E972-3BDCE0AE8F41}"/>
              </a:ext>
            </a:extLst>
          </p:cNvPr>
          <p:cNvSpPr txBox="1"/>
          <p:nvPr/>
        </p:nvSpPr>
        <p:spPr>
          <a:xfrm>
            <a:off x="1446316" y="1086736"/>
            <a:ext cx="4378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6448986-FD38-38D3-AB97-26351C711EBE}"/>
              </a:ext>
            </a:extLst>
          </p:cNvPr>
          <p:cNvSpPr txBox="1"/>
          <p:nvPr/>
        </p:nvSpPr>
        <p:spPr>
          <a:xfrm>
            <a:off x="3210899" y="1008999"/>
            <a:ext cx="4378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FEEC6CE-5456-8A82-41BD-29C00254521B}"/>
              </a:ext>
            </a:extLst>
          </p:cNvPr>
          <p:cNvSpPr txBox="1"/>
          <p:nvPr/>
        </p:nvSpPr>
        <p:spPr>
          <a:xfrm>
            <a:off x="4883792" y="1006267"/>
            <a:ext cx="4378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70FE6803-49E7-6125-FE1C-F164C8428F37}"/>
              </a:ext>
            </a:extLst>
          </p:cNvPr>
          <p:cNvSpPr txBox="1"/>
          <p:nvPr/>
        </p:nvSpPr>
        <p:spPr>
          <a:xfrm>
            <a:off x="6453810" y="996194"/>
            <a:ext cx="4378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AADF4F2-208D-C371-2D34-2A8A26E360FC}"/>
              </a:ext>
            </a:extLst>
          </p:cNvPr>
          <p:cNvSpPr txBox="1"/>
          <p:nvPr/>
        </p:nvSpPr>
        <p:spPr>
          <a:xfrm>
            <a:off x="8088992" y="1006267"/>
            <a:ext cx="4378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</a:p>
          <a:p>
            <a:r>
              <a:rPr lang="en-US" altLang="zh-TW" dirty="0"/>
              <a:t>|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2569</TotalTime>
  <Words>414</Words>
  <Application>Microsoft Office PowerPoint</Application>
  <PresentationFormat>如螢幕大小 (4:3)</PresentationFormat>
  <Paragraphs>92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Söhne</vt:lpstr>
      <vt:lpstr>Tahoma</vt:lpstr>
      <vt:lpstr>Times New Roman</vt:lpstr>
      <vt:lpstr>Wingdings</vt:lpstr>
      <vt:lpstr>Blends</vt:lpstr>
      <vt:lpstr>11058: Encoding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騰岳 游</cp:lastModifiedBy>
  <cp:revision>106</cp:revision>
  <dcterms:created xsi:type="dcterms:W3CDTF">1601-01-01T00:00:00Z</dcterms:created>
  <dcterms:modified xsi:type="dcterms:W3CDTF">2024-03-06T15:05:44Z</dcterms:modified>
</cp:coreProperties>
</file>