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0" r:id="rId3"/>
    <p:sldId id="309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5" autoAdjust="0"/>
    <p:restoredTop sz="92138" autoAdjust="0"/>
  </p:normalViewPr>
  <p:slideViewPr>
    <p:cSldViewPr>
      <p:cViewPr varScale="1">
        <p:scale>
          <a:sx n="101" d="100"/>
          <a:sy n="101" d="100"/>
        </p:scale>
        <p:origin x="9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C4AA8B8-38E5-33BC-97FA-EBB39BED9D0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0DAD0468-0A26-81AD-31D3-8F45B784AFD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97A0CBF-CF54-F6FE-F15E-D002650491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813B94E-FF35-8012-080D-D85D8795FD1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00B0E4F4-D7A6-C7EE-6E4C-05FC790B202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4A4A24FC-84FB-81B2-AD76-437E3765C87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02D4EB7-27EE-4928-90FC-416D0499164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5169DBEA-7303-7F93-2B04-239250BA19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41F8EC6A-9526-4802-8248-8F38D3F7FAE6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6546895-C084-9A68-5694-20784A8317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0BCD260-1CFA-5534-EABF-270306705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640B750D-DD75-2DB6-B9A3-4C064F072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1FFFE01B-1D7B-4B72-9EB8-D3DDCB3F91E4}" type="slidenum">
              <a:rPr lang="zh-TW" altLang="en-US" smtClean="0">
                <a:latin typeface="Tahoma" panose="020B060403050404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zh-TW">
              <a:latin typeface="Tahoma" panose="020B0604030504040204" pitchFamily="34" charset="0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0D0B5296-4ED1-0882-784A-1D780DBC60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A61F3B76-5F5D-1CE3-9597-6436A500E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2E58CC2B-5E9E-7D4B-5B97-7260660923A1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52EE0A5D-0245-D04E-DE4E-F4C80F6A5B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17839DA-0782-9724-1A30-BD9103A982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EC730B02-EE58-A49C-1966-2191796DB3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4298890D-8BB8-1267-175A-1A51883B43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7B114588-CDC2-B5EC-309D-D2EDE49951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024D6078-73AB-5B4A-83A9-946EADD50F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</p:spPr>
            <p:txBody>
              <a:bodyPr wrap="none" anchor="ctr"/>
              <a:lstStyle>
                <a:lvl1pPr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>
                  <a:defRPr/>
                </a:pPr>
                <a:endParaRPr lang="zh-TW" altLang="en-U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0A2D1ACA-1F16-2A18-8D0C-48EA601B57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62A511DB-9189-1701-382C-E83CE35C78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1095A3CC-4460-BA36-56A6-2D25932099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A7510372-5226-9BC9-6636-788D49E99EA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8F82B-B1D2-4EF5-BC53-F32ED7B34D26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DFF53A2E-F419-B93E-E7EB-239418277DF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22870299-79E8-F4FD-A701-6DBFA5E1F2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CFBCB-D10A-473A-8FA3-6B1E2D9715E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362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EF998B26-1E5D-5651-4A72-97CC1763E4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6368BB-F17A-4F69-98CC-1A77B8430ADD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EA24625-43D0-0F20-F042-586873F04A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1738BAF0-1B64-EE32-BB3F-33EBE8C2DE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5F1F9-A8BE-4633-92F1-FB8736E5EE2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1568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436A1F96-D827-9922-64F7-0D0C27ADD3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A3B6E-3B85-4A93-81BB-C61220223E43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C65F362-FBB2-0A1D-99D8-F53E7097878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74238290-CB39-7680-729A-B359609D6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3B061-CE7C-4CEC-B722-A0ECAF5AB4B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2760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4F1E3A3-FDC5-8892-8ED6-2E56889069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9B900-A092-4754-8409-57EFA4D9C429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528A58A-E7C5-D49F-8AB6-CA5BCF593B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93EA1B-E9D5-5B5F-D32F-A10A9531990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0C385-599D-4512-A0CA-E76B52094F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0085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7735AE89-0860-9823-4682-5CBD2E7D20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0E7B9-BCF2-4747-A2EC-058802AD7E6E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DFCE4A3-F41A-7B97-6364-4F64823199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0417293C-BBB4-8613-019D-945233D126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FA77-E74E-498D-BD09-215B54F8611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22500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8CDAD09E-0EB5-3945-F980-5C39F75D9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18B67-0A01-4B87-8D38-F09EFD499475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94E44B48-5802-8A24-52DA-69ED3A66F8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7DA36AF3-D629-2B73-36F4-C35EE58608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EA6F65-07C7-47B2-9D80-AC34AD723C2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838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98816101-34FB-79F7-823C-0F8AC0A505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138C7-1259-4784-A845-A9B14EF3DACA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7B72645E-0208-B20E-51C7-27032557B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609310F6-2788-5165-F2B0-1FBD93C545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845C7-C90F-4FE2-8F60-CB175897A67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979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2154735-DB47-F867-C755-09851293B7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A59BC-0919-4EC5-9A27-64393AA9D79B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6EF425B1-EDF2-AB64-F1C3-765D1184F3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738AD0A-E3ED-C0E2-3E2D-CFC5337D0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8B023-4857-4607-A4B4-DCCACCCACF9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889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96CACB33-0159-8483-7874-FE99C6028D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0396-54D7-4693-A2F4-4C25F8D0578B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309E74CE-E94C-73E8-A474-882F697D38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271D243-CAC4-C0AE-16C5-1F704CDE89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379BD-BD6A-4229-B373-814837BA417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1387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A4FA84CE-BC29-654F-9190-A7FCE8F236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F8B80-393C-4454-B02E-5D29205A3E82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F439368-5CD3-5E4B-0EBB-B5F49FD33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F6D4BE53-4D8D-F5A4-D384-A250107B20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C9269-2475-436F-8E24-FE0059CBDF0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0844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D980AA2-D5AE-FE93-3FFB-3F7ED68EC4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AACA7-73BF-43FE-87CD-BED714498910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03E7D60-8EBE-918B-7E13-E9D1F755AB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85A1392E-2457-31DE-D54B-C7AEE7EA2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2289-3851-462A-A548-F0D7D7856F3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4677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698EE3AA-16D8-4627-594D-B085A6D4FA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08737834-4820-12FB-C7EA-4B07BA696C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599A77FE-E8E7-AE8E-E7FD-BD04551ED0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5F5E4066-088E-4A86-8001-C45215AF5C60}" type="datetime1">
              <a:rPr lang="zh-TW" altLang="en-US"/>
              <a:pPr>
                <a:defRPr/>
              </a:pPr>
              <a:t>2024/3/9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E1D3B240-023F-2AAF-6C74-3F9DFAA027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B0EFA34A-3FD8-66CD-344D-717878842E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1C0BF1C3-EBB8-4A47-BBD4-DF1BBC3D5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4980B18F-2A55-DA33-01C0-0169C2347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AA1206-D2CA-47CD-87D9-7B4E616F6BF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D266160-5974-7756-F707-149D081C4D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>
                <a:latin typeface="Times New Roman" panose="02020603050405020304" pitchFamily="18" charset="0"/>
                <a:cs typeface="Times New Roman" panose="02020603050405020304" pitchFamily="18" charset="0"/>
              </a:rPr>
              <a:t>10267: Graphical Editor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C14A9E0-0405-C9B8-7FED-285D280DA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題組：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Problem Set Archive with Online Judge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題號：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10267: Graphical Editor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解題者：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呂晉豪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解題日期：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年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月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日</a:t>
            </a:r>
          </a:p>
          <a:p>
            <a:pPr eaLnBrk="1" hangingPunct="1"/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題意：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模擬一個繪圖軟體，根據題目給的指令，對二維陣列上色或輸出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二維陣列的每個元素代表顏色</a:t>
            </a:r>
            <a:r>
              <a:rPr lang="en-US" altLang="zh-TW" sz="24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TW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TW" altLang="en-US" sz="240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>
            <a:extLst>
              <a:ext uri="{FF2B5EF4-FFF2-40B4-BE49-F238E27FC236}">
                <a16:creationId xmlns:a16="http://schemas.microsoft.com/office/drawing/2014/main" id="{79294D32-04DB-7F45-EF25-0013C8AA1E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>
                <a:solidFill>
                  <a:srgbClr val="3BA943"/>
                </a:solidFill>
                <a:latin typeface="Times New Roman" panose="02020603050405020304" pitchFamily="18" charset="0"/>
              </a:rPr>
              <a:t>指令</a:t>
            </a:r>
            <a:endParaRPr lang="zh-TW" altLang="en-US"/>
          </a:p>
        </p:txBody>
      </p:sp>
      <p:sp>
        <p:nvSpPr>
          <p:cNvPr id="6147" name="投影片編號版面配置區 3">
            <a:extLst>
              <a:ext uri="{FF2B5EF4-FFF2-40B4-BE49-F238E27FC236}">
                <a16:creationId xmlns:a16="http://schemas.microsoft.com/office/drawing/2014/main" id="{D5F92B7F-5F29-C24C-7471-4FED5BACBA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436B43-3867-4F60-B369-52D96B88C199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9718A44-89B3-E066-00CA-8F0753234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endParaRPr lang="zh-TW" altLang="en-US" dirty="0"/>
          </a:p>
        </p:txBody>
      </p:sp>
      <p:pic>
        <p:nvPicPr>
          <p:cNvPr id="6149" name="圖片 17">
            <a:extLst>
              <a:ext uri="{FF2B5EF4-FFF2-40B4-BE49-F238E27FC236}">
                <a16:creationId xmlns:a16="http://schemas.microsoft.com/office/drawing/2014/main" id="{02F625B2-0DE5-EB03-BBF2-051468B2D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172450" cy="516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投影片編號版面配置區 5">
            <a:extLst>
              <a:ext uri="{FF2B5EF4-FFF2-40B4-BE49-F238E27FC236}">
                <a16:creationId xmlns:a16="http://schemas.microsoft.com/office/drawing/2014/main" id="{E94DF2F4-456E-2904-333A-F87F6292C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0DBA4BE-C49F-48AC-845A-95295BD0ECB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0DA8737-78C0-9EF2-3DA1-03F8E65FE2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4191000" cy="5486400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輸入：</a:t>
            </a:r>
            <a:endParaRPr lang="en-US" altLang="zh-TW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kern="200" dirty="0">
                <a:latin typeface="標楷體" panose="03000509000000000000" pitchFamily="65" charset="-120"/>
              </a:rPr>
              <a:t>I 5 6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kern="200" dirty="0">
                <a:latin typeface="標楷體" panose="03000509000000000000" pitchFamily="65" charset="-120"/>
              </a:rPr>
              <a:t>L 2 3 A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kern="200" dirty="0">
                <a:latin typeface="標楷體" panose="03000509000000000000" pitchFamily="65" charset="-120"/>
              </a:rPr>
              <a:t>S one.bmp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G 2 3 J 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F 3 3 J 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V 2 3 4 W 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H 3 4 2 Z 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S two.bmp 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l-PL" altLang="zh-TW" sz="2400" kern="200" dirty="0">
                <a:latin typeface="標楷體" panose="03000509000000000000" pitchFamily="65" charset="-120"/>
              </a:rPr>
              <a:t>X</a:t>
            </a:r>
            <a:endParaRPr lang="en-US" altLang="zh-TW" sz="2400" kern="200" dirty="0">
              <a:latin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zh-TW" altLang="en-US" sz="2400" kern="2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A10A11F-8469-AA66-57E9-CF74B8AE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685800"/>
            <a:ext cx="4191000" cy="54864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輸出：</a:t>
            </a:r>
            <a:r>
              <a:rPr lang="zh-TW" altLang="en-US" sz="2400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endParaRPr lang="en-US" altLang="zh-TW" sz="2400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one.bmp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OOOOO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OOOOO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OAOOO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OOOOO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OOOOO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OOOOO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two.bmp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JJJJJ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JJZZJ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JWJJJ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JWJJJ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JJJJJ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1800" dirty="0">
                <a:latin typeface="+mn-ea"/>
              </a:rPr>
              <a:t>JJJJJ</a:t>
            </a:r>
            <a:endParaRPr lang="zh-TW" altLang="en-US" sz="1800" kern="200" dirty="0">
              <a:solidFill>
                <a:srgbClr val="3BA943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>
            <a:extLst>
              <a:ext uri="{FF2B5EF4-FFF2-40B4-BE49-F238E27FC236}">
                <a16:creationId xmlns:a16="http://schemas.microsoft.com/office/drawing/2014/main" id="{9E9981D8-F1DE-4022-43A5-8F9B70570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219" name="內容版面配置區 2">
            <a:extLst>
              <a:ext uri="{FF2B5EF4-FFF2-40B4-BE49-F238E27FC236}">
                <a16:creationId xmlns:a16="http://schemas.microsoft.com/office/drawing/2014/main" id="{BA3342FB-10A9-1280-7B5D-065DE0A7669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F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是將某個區域填滿，可以用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BFS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或</a:t>
            </a:r>
            <a:r>
              <a:rPr lang="en-US" altLang="zh-TW" sz="240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其他指令照著題目做即可</a:t>
            </a:r>
            <a:endParaRPr lang="zh-TW" altLang="en-US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無</a:t>
            </a:r>
            <a:endParaRPr lang="zh-TW" altLang="en-US" sz="2400" b="1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>
                <a:solidFill>
                  <a:srgbClr val="3BA943"/>
                </a:solidFill>
                <a:latin typeface="Times New Roman" panose="02020603050405020304" pitchFamily="18" charset="0"/>
              </a:rPr>
              <a:t>注意事項：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</a:rPr>
              <a:t>	</a:t>
            </a:r>
            <a:r>
              <a:rPr lang="en-US" altLang="zh-TW" sz="2400">
                <a:latin typeface="Times New Roman" panose="02020603050405020304" pitchFamily="18" charset="0"/>
              </a:rPr>
              <a:t>(1) </a:t>
            </a:r>
            <a:r>
              <a:rPr lang="zh-TW" altLang="en-US" sz="2400">
                <a:latin typeface="Times New Roman" panose="02020603050405020304" pitchFamily="18" charset="0"/>
              </a:rPr>
              <a:t>讀到錯誤的指令要忽略</a:t>
            </a:r>
            <a:endParaRPr lang="en-US" altLang="zh-TW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</a:rPr>
              <a:t>	</a:t>
            </a:r>
            <a:r>
              <a:rPr lang="en-US" altLang="zh-TW" sz="2400">
                <a:latin typeface="Times New Roman" panose="02020603050405020304" pitchFamily="18" charset="0"/>
              </a:rPr>
              <a:t>(2) V</a:t>
            </a:r>
            <a:r>
              <a:rPr lang="zh-TW" altLang="en-US" sz="2400">
                <a:latin typeface="Times New Roman" panose="02020603050405020304" pitchFamily="18" charset="0"/>
              </a:rPr>
              <a:t>的參數</a:t>
            </a:r>
            <a:r>
              <a:rPr lang="en-US" altLang="zh-TW" sz="2400">
                <a:latin typeface="Times New Roman" panose="02020603050405020304" pitchFamily="18" charset="0"/>
              </a:rPr>
              <a:t>Y1,Y2</a:t>
            </a:r>
            <a:r>
              <a:rPr lang="zh-TW" altLang="en-US" sz="2400">
                <a:latin typeface="Times New Roman" panose="02020603050405020304" pitchFamily="18" charset="0"/>
              </a:rPr>
              <a:t>，</a:t>
            </a:r>
            <a:r>
              <a:rPr lang="en-US" altLang="zh-TW" sz="2400">
                <a:latin typeface="Times New Roman" panose="02020603050405020304" pitchFamily="18" charset="0"/>
              </a:rPr>
              <a:t>H</a:t>
            </a:r>
            <a:r>
              <a:rPr lang="zh-TW" altLang="en-US" sz="2400">
                <a:latin typeface="Times New Roman" panose="02020603050405020304" pitchFamily="18" charset="0"/>
              </a:rPr>
              <a:t>的</a:t>
            </a:r>
            <a:r>
              <a:rPr lang="en-US" altLang="zh-TW" sz="2400">
                <a:latin typeface="Times New Roman" panose="02020603050405020304" pitchFamily="18" charset="0"/>
              </a:rPr>
              <a:t>X1,X2</a:t>
            </a:r>
            <a:r>
              <a:rPr lang="zh-TW" altLang="en-US" sz="2400">
                <a:latin typeface="Times New Roman" panose="02020603050405020304" pitchFamily="18" charset="0"/>
              </a:rPr>
              <a:t>大小可能顛倒</a:t>
            </a:r>
            <a:endParaRPr lang="en-US" altLang="zh-TW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>
                <a:latin typeface="Times New Roman" panose="02020603050405020304" pitchFamily="18" charset="0"/>
              </a:rPr>
              <a:t>	</a:t>
            </a:r>
            <a:r>
              <a:rPr lang="en-US" altLang="zh-TW" sz="2400">
                <a:latin typeface="Times New Roman" panose="02020603050405020304" pitchFamily="18" charset="0"/>
              </a:rPr>
              <a:t>(3) </a:t>
            </a:r>
            <a:r>
              <a:rPr lang="zh-TW" altLang="en-US" sz="2400">
                <a:latin typeface="Times New Roman" panose="02020603050405020304" pitchFamily="18" charset="0"/>
              </a:rPr>
              <a:t>左上角是原點，</a:t>
            </a:r>
            <a:r>
              <a:rPr lang="en-US" altLang="zh-TW" sz="2400">
                <a:latin typeface="Times New Roman" panose="02020603050405020304" pitchFamily="18" charset="0"/>
              </a:rPr>
              <a:t>I</a:t>
            </a:r>
            <a:r>
              <a:rPr lang="zh-TW" altLang="en-US" sz="2400">
                <a:latin typeface="Times New Roman" panose="02020603050405020304" pitchFamily="18" charset="0"/>
              </a:rPr>
              <a:t>的</a:t>
            </a:r>
            <a:r>
              <a:rPr lang="en-US" altLang="zh-TW" sz="2400">
                <a:latin typeface="Times New Roman" panose="02020603050405020304" pitchFamily="18" charset="0"/>
              </a:rPr>
              <a:t>M,N</a:t>
            </a:r>
            <a:r>
              <a:rPr lang="zh-TW" altLang="en-US" sz="2400">
                <a:latin typeface="Times New Roman" panose="02020603050405020304" pitchFamily="18" charset="0"/>
              </a:rPr>
              <a:t>分別代表</a:t>
            </a:r>
            <a:r>
              <a:rPr lang="en-US" altLang="zh-TW" sz="2400">
                <a:latin typeface="Times New Roman" panose="02020603050405020304" pitchFamily="18" charset="0"/>
              </a:rPr>
              <a:t>x</a:t>
            </a:r>
            <a:r>
              <a:rPr lang="zh-TW" altLang="en-US" sz="2400">
                <a:latin typeface="Times New Roman" panose="02020603050405020304" pitchFamily="18" charset="0"/>
              </a:rPr>
              <a:t>軸與</a:t>
            </a:r>
            <a:r>
              <a:rPr lang="en-US" altLang="zh-TW" sz="2400">
                <a:latin typeface="Times New Roman" panose="02020603050405020304" pitchFamily="18" charset="0"/>
              </a:rPr>
              <a:t>y</a:t>
            </a:r>
            <a:r>
              <a:rPr lang="zh-TW" altLang="en-US" sz="2400">
                <a:latin typeface="Times New Roman" panose="02020603050405020304" pitchFamily="18" charset="0"/>
              </a:rPr>
              <a:t>軸的長度</a:t>
            </a:r>
            <a:endParaRPr lang="en-US" altLang="zh-TW" sz="24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>
                <a:latin typeface="Times New Roman" panose="02020603050405020304" pitchFamily="18" charset="0"/>
              </a:rPr>
              <a:t>	(4) </a:t>
            </a:r>
            <a:r>
              <a:rPr lang="zh-TW" altLang="en-US" sz="2400">
                <a:latin typeface="Times New Roman" panose="02020603050405020304" pitchFamily="18" charset="0"/>
              </a:rPr>
              <a:t>其餘指令的</a:t>
            </a:r>
            <a:r>
              <a:rPr lang="en-US" altLang="zh-TW" sz="2400">
                <a:latin typeface="Times New Roman" panose="02020603050405020304" pitchFamily="18" charset="0"/>
              </a:rPr>
              <a:t>X,Y</a:t>
            </a:r>
            <a:r>
              <a:rPr lang="zh-TW" altLang="en-US" sz="2400">
                <a:latin typeface="Times New Roman" panose="02020603050405020304" pitchFamily="18" charset="0"/>
              </a:rPr>
              <a:t>代表對</a:t>
            </a:r>
            <a:r>
              <a:rPr lang="en-US" altLang="zh-TW" sz="2400">
                <a:latin typeface="Times New Roman" panose="02020603050405020304" pitchFamily="18" charset="0"/>
              </a:rPr>
              <a:t>(X,Y)</a:t>
            </a:r>
            <a:r>
              <a:rPr lang="zh-TW" altLang="en-US" sz="2400">
                <a:latin typeface="Times New Roman" panose="02020603050405020304" pitchFamily="18" charset="0"/>
              </a:rPr>
              <a:t>座標進行操作</a:t>
            </a:r>
            <a:endParaRPr lang="zh-TW" altLang="en-US" sz="2400"/>
          </a:p>
        </p:txBody>
      </p:sp>
      <p:sp>
        <p:nvSpPr>
          <p:cNvPr id="9220" name="投影片編號版面配置區 3">
            <a:extLst>
              <a:ext uri="{FF2B5EF4-FFF2-40B4-BE49-F238E27FC236}">
                <a16:creationId xmlns:a16="http://schemas.microsoft.com/office/drawing/2014/main" id="{9D8B8098-5FCB-0B80-2EE6-0817187B84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1DA5AA6-F44B-4F86-BB82-139727651DC0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>
            <a:extLst>
              <a:ext uri="{FF2B5EF4-FFF2-40B4-BE49-F238E27FC236}">
                <a16:creationId xmlns:a16="http://schemas.microsoft.com/office/drawing/2014/main" id="{3889A76D-2945-593B-A7A1-5F079D319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A7E963F-B071-C449-1FFC-B45052B64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解題流程：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1.</a:t>
            </a:r>
            <a:r>
              <a:rPr lang="zh-TW" altLang="en-US" sz="2400" dirty="0">
                <a:latin typeface="Times New Roman" panose="02020603050405020304" pitchFamily="18" charset="0"/>
              </a:rPr>
              <a:t> 理解題目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		2.</a:t>
            </a:r>
            <a:r>
              <a:rPr lang="zh-TW" altLang="en-US" sz="2400" dirty="0">
                <a:latin typeface="Times New Roman" panose="02020603050405020304" pitchFamily="18" charset="0"/>
              </a:rPr>
              <a:t> 設計演算法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		3.</a:t>
            </a:r>
            <a:r>
              <a:rPr lang="zh-TW" altLang="en-US" sz="2400" dirty="0">
                <a:latin typeface="Times New Roman" panose="02020603050405020304" pitchFamily="18" charset="0"/>
              </a:rPr>
              <a:t> 寫程式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endParaRPr lang="zh-TW" altLang="en-US" dirty="0"/>
          </a:p>
        </p:txBody>
      </p:sp>
      <p:sp>
        <p:nvSpPr>
          <p:cNvPr id="10244" name="投影片編號版面配置區 3">
            <a:extLst>
              <a:ext uri="{FF2B5EF4-FFF2-40B4-BE49-F238E27FC236}">
                <a16:creationId xmlns:a16="http://schemas.microsoft.com/office/drawing/2014/main" id="{AE449D3A-D3BD-58AA-50EC-2ABFD75818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85CD0A2-43A1-4F6E-AF71-13D525830E85}" type="slidenum">
              <a:rPr kumimoji="0" lang="zh-TW" altLang="en-US" sz="1400" smtClean="0">
                <a:solidFill>
                  <a:schemeClr val="accent1"/>
                </a:solidFill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zh-TW" sz="1400">
              <a:solidFill>
                <a:schemeClr val="accent1"/>
              </a:solidFill>
              <a:ea typeface="新細明體" panose="02020500000000000000" pitchFamily="18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2621</TotalTime>
  <Words>259</Words>
  <Application>Microsoft Office PowerPoint</Application>
  <PresentationFormat>如螢幕大小 (4:3)</PresentationFormat>
  <Paragraphs>59</Paragraphs>
  <Slides>5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新細明體</vt:lpstr>
      <vt:lpstr>標楷體</vt:lpstr>
      <vt:lpstr>Tahoma</vt:lpstr>
      <vt:lpstr>Times New Roman</vt:lpstr>
      <vt:lpstr>Wingdings</vt:lpstr>
      <vt:lpstr>Blends</vt:lpstr>
      <vt:lpstr>10267: Graphical Editor</vt:lpstr>
      <vt:lpstr>指令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呂晉豪</cp:lastModifiedBy>
  <cp:revision>122</cp:revision>
  <dcterms:created xsi:type="dcterms:W3CDTF">1601-01-01T00:00:00Z</dcterms:created>
  <dcterms:modified xsi:type="dcterms:W3CDTF">2024-03-09T02:51:42Z</dcterms:modified>
</cp:coreProperties>
</file>