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73" d="100"/>
          <a:sy n="73" d="100"/>
        </p:scale>
        <p:origin x="111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61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10954: Add All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10954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Add All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林玟妗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21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將做加法要付出的代價（</a:t>
            </a:r>
            <a:r>
              <a:rPr lang="en-US" altLang="zh-TW" sz="2400" dirty="0">
                <a:latin typeface="Times New Roman" panose="02020603050405020304" pitchFamily="18" charset="0"/>
              </a:rPr>
              <a:t>cost</a:t>
            </a:r>
            <a:r>
              <a:rPr lang="zh-TW" altLang="en-US" sz="2400" dirty="0">
                <a:latin typeface="Times New Roman" panose="02020603050405020304" pitchFamily="18" charset="0"/>
              </a:rPr>
              <a:t>） 定義為這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個數的總和，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給予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個數字，找出把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個數加起來使得付出的代價最少。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221CB296-6A39-75AA-BD69-690FEAA94C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082" y="4811657"/>
            <a:ext cx="6267835" cy="9730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zh-TW" altLang="zh-TW" sz="2400" dirty="0">
                <a:latin typeface="Times New Roman" panose="02020603050405020304" pitchFamily="18" charset="0"/>
              </a:rPr>
              <a:t>1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zh-TW" sz="2400" dirty="0">
                <a:latin typeface="Times New Roman" panose="02020603050405020304" pitchFamily="18" charset="0"/>
              </a:rPr>
              <a:t>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9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19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</a:rPr>
              <a:t>暴力解。使用</a:t>
            </a:r>
            <a:r>
              <a:rPr lang="en-US" altLang="zh-TW" sz="2400" dirty="0">
                <a:latin typeface="Times New Roman" panose="02020603050405020304" pitchFamily="18" charset="0"/>
              </a:rPr>
              <a:t>sort</a:t>
            </a:r>
            <a:r>
              <a:rPr lang="zh-TW" altLang="en-US" sz="2400" dirty="0">
                <a:latin typeface="Times New Roman" panose="02020603050405020304" pitchFamily="18" charset="0"/>
              </a:rPr>
              <a:t>排序，使最小數字在前，將最小兩數相加，得出</a:t>
            </a:r>
            <a:r>
              <a:rPr lang="en-US" altLang="zh-TW" sz="2400" dirty="0">
                <a:latin typeface="Times New Roman" panose="02020603050405020304" pitchFamily="18" charset="0"/>
              </a:rPr>
              <a:t>cost</a:t>
            </a:r>
            <a:r>
              <a:rPr lang="zh-TW" altLang="en-US" sz="2400" dirty="0">
                <a:latin typeface="Times New Roman" panose="02020603050405020304" pitchFamily="18" charset="0"/>
              </a:rPr>
              <a:t>並將另一數刪去避免重複計算，直到剩下最後一數。所得</a:t>
            </a:r>
            <a:r>
              <a:rPr lang="en-US" altLang="zh-TW" sz="2400" dirty="0">
                <a:latin typeface="Times New Roman" panose="02020603050405020304" pitchFamily="18" charset="0"/>
              </a:rPr>
              <a:t>cost</a:t>
            </a:r>
            <a:r>
              <a:rPr lang="zh-TW" altLang="en-US" sz="2400" dirty="0">
                <a:latin typeface="Times New Roman" panose="02020603050405020304" pitchFamily="18" charset="0"/>
              </a:rPr>
              <a:t>記在另一變數裡。若最前方不為最小值，則再</a:t>
            </a:r>
            <a:r>
              <a:rPr lang="en-US" altLang="zh-TW" sz="2400" dirty="0">
                <a:latin typeface="Times New Roman" panose="02020603050405020304" pitchFamily="18" charset="0"/>
              </a:rPr>
              <a:t>sort</a:t>
            </a:r>
            <a:r>
              <a:rPr lang="zh-TW" altLang="en-US" sz="2400" dirty="0">
                <a:latin typeface="Times New Roman" panose="02020603050405020304" pitchFamily="18" charset="0"/>
              </a:rPr>
              <a:t>一次。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06B62727-E809-4814-B806-EADB711CAFFE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	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66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32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44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70 5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 5 32 44 66 70 ;cost=0//sort 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 37 44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66 70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;cost=37//v[0]+v[1],cost+=v[0],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刪去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v[1]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 81 66 70 ;cost=118   //v[0]+v[1],cost+=v[0],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刪去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v[1]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	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 66 70 81 ;cost=118   //sort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 136 81 ;cost=254      // v[0]+v[1],cost+=v[0],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刪去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v[1]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 81 136 ;cost=254	   //sort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 217 ;cost=471	   //v[0]+v[1],cost+=v[0],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刪去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v[1]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 cost=471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此做法時間複雜度為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TW" sz="2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TW" sz="240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，並非好的演算法，可以用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heap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或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pre-order queue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的方式來解。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06B62727-E809-4814-B806-EADB711CAF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 r="-11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592812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2676</TotalTime>
  <Words>348</Words>
  <Application>Microsoft Office PowerPoint</Application>
  <PresentationFormat>如螢幕大小 (4:3)</PresentationFormat>
  <Paragraphs>27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Cambria Math</vt:lpstr>
      <vt:lpstr>Tahoma</vt:lpstr>
      <vt:lpstr>Times New Roman</vt:lpstr>
      <vt:lpstr>Wingdings</vt:lpstr>
      <vt:lpstr>Blends</vt:lpstr>
      <vt:lpstr>10954: Add All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玟妗 林</cp:lastModifiedBy>
  <cp:revision>108</cp:revision>
  <dcterms:created xsi:type="dcterms:W3CDTF">1601-01-01T00:00:00Z</dcterms:created>
  <dcterms:modified xsi:type="dcterms:W3CDTF">2024-03-27T12:06:37Z</dcterms:modified>
</cp:coreProperties>
</file>