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10182: Bee Maja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182: Bee Maja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黃楚文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依照題目規定的兩種蜂巢座標系統</a:t>
            </a:r>
            <a:r>
              <a:rPr lang="en-US" altLang="zh-TW" sz="2400" dirty="0">
                <a:latin typeface="Times New Roman" panose="02020603050405020304" pitchFamily="18" charset="0"/>
              </a:rPr>
              <a:t>(A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B)</a:t>
            </a:r>
            <a:r>
              <a:rPr lang="zh-TW" altLang="en-US" sz="2400" dirty="0">
                <a:latin typeface="Times New Roman" panose="02020603050405020304" pitchFamily="18" charset="0"/>
              </a:rPr>
              <a:t>，將輸入的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座標值</a:t>
            </a:r>
            <a:r>
              <a:rPr lang="en-US" altLang="zh-TW" sz="2400" dirty="0">
                <a:latin typeface="Times New Roman" panose="02020603050405020304" pitchFamily="18" charset="0"/>
              </a:rPr>
              <a:t>n (n&lt;100,000)</a:t>
            </a:r>
            <a:r>
              <a:rPr lang="zh-TW" altLang="en-US" sz="2400" dirty="0">
                <a:latin typeface="Times New Roman" panose="02020603050405020304" pitchFamily="18" charset="0"/>
              </a:rPr>
              <a:t>轉化成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的座標值。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8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1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22</a:t>
            </a:r>
            <a:r>
              <a:rPr lang="zh-TW" altLang="zh-TW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46B8B51-976A-F044-1F61-87AA36913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78610"/>
            <a:ext cx="7308304" cy="4164276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83A0ABB3-E13C-27AF-4F28-AAB192A98390}"/>
              </a:ext>
            </a:extLst>
          </p:cNvPr>
          <p:cNvSpPr txBox="1"/>
          <p:nvPr/>
        </p:nvSpPr>
        <p:spPr>
          <a:xfrm>
            <a:off x="827584" y="136271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C803319-BAE4-C797-9B1A-6A4366649B98}"/>
              </a:ext>
            </a:extLst>
          </p:cNvPr>
          <p:cNvSpPr txBox="1"/>
          <p:nvPr/>
        </p:nvSpPr>
        <p:spPr>
          <a:xfrm>
            <a:off x="4551419" y="136271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找出輸入座標所在的圈數，再找出它在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個邊的哪一邊，即可根據邊的走向規則計算出所求的座標。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複雜度</a:t>
            </a:r>
            <a:r>
              <a:rPr lang="en-US" altLang="zh-TW" sz="2400" dirty="0">
                <a:latin typeface="Times New Roman" panose="02020603050405020304" pitchFamily="18" charset="0"/>
              </a:rPr>
              <a:t>O(1)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56661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3078</TotalTime>
  <Words>146</Words>
  <Application>Microsoft Office PowerPoint</Application>
  <PresentationFormat>如螢幕大小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10182: Bee Maja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楚文 黃</cp:lastModifiedBy>
  <cp:revision>107</cp:revision>
  <dcterms:created xsi:type="dcterms:W3CDTF">1601-01-01T00:00:00Z</dcterms:created>
  <dcterms:modified xsi:type="dcterms:W3CDTF">2024-03-27T16:05:29Z</dcterms:modified>
</cp:coreProperties>
</file>