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sldIdLst>
    <p:sldId id="307" r:id="rId2"/>
    <p:sldId id="309" r:id="rId3"/>
    <p:sldId id="311" r:id="rId4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29" autoAdjust="0"/>
    <p:restoredTop sz="92138" autoAdjust="0"/>
  </p:normalViewPr>
  <p:slideViewPr>
    <p:cSldViewPr>
      <p:cViewPr varScale="1">
        <p:scale>
          <a:sx n="76" d="100"/>
          <a:sy n="76" d="100"/>
        </p:scale>
        <p:origin x="1286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912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2024/3/27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2024/3/27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2024/3/27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2024/3/27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2024/3/27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2024/3/27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2024/3/27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2024/3/27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2024/3/27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2024/3/27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2024/3/27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2024/3/27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10182: Bee Maja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★★☆☆☆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 dirty="0">
                <a:latin typeface="Times New Roman" panose="02020603050405020304" pitchFamily="18" charset="0"/>
              </a:rPr>
              <a:t>10</a:t>
            </a:r>
            <a:r>
              <a:rPr lang="en-US" altLang="zh-TW" sz="2400" dirty="0">
                <a:latin typeface="Times New Roman" panose="02020603050405020304" pitchFamily="18" charset="0"/>
              </a:rPr>
              <a:t>182: Bee Maja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黃楚文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24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28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依照題目規定的兩種蜂巢座標系統</a:t>
            </a:r>
            <a:r>
              <a:rPr lang="en-US" altLang="zh-TW" sz="2400" dirty="0">
                <a:latin typeface="Times New Roman" panose="02020603050405020304" pitchFamily="18" charset="0"/>
              </a:rPr>
              <a:t>(A</a:t>
            </a:r>
            <a:r>
              <a:rPr lang="zh-TW" altLang="en-US" sz="2400" dirty="0">
                <a:latin typeface="Times New Roman" panose="02020603050405020304" pitchFamily="18" charset="0"/>
              </a:rPr>
              <a:t>與</a:t>
            </a:r>
            <a:r>
              <a:rPr lang="en-US" altLang="zh-TW" sz="2400" dirty="0">
                <a:latin typeface="Times New Roman" panose="02020603050405020304" pitchFamily="18" charset="0"/>
              </a:rPr>
              <a:t>B)</a:t>
            </a:r>
            <a:r>
              <a:rPr lang="zh-TW" altLang="en-US" sz="2400" dirty="0">
                <a:latin typeface="Times New Roman" panose="02020603050405020304" pitchFamily="18" charset="0"/>
              </a:rPr>
              <a:t>，將輸入的</a:t>
            </a:r>
            <a:r>
              <a:rPr lang="en-US" altLang="zh-TW" sz="2400" dirty="0">
                <a:latin typeface="Times New Roman" panose="02020603050405020304" pitchFamily="18" charset="0"/>
              </a:rPr>
              <a:t>B</a:t>
            </a:r>
            <a:r>
              <a:rPr lang="zh-TW" altLang="en-US" sz="2400" dirty="0">
                <a:latin typeface="Times New Roman" panose="02020603050405020304" pitchFamily="18" charset="0"/>
              </a:rPr>
              <a:t>座標值</a:t>
            </a:r>
            <a:r>
              <a:rPr lang="en-US" altLang="zh-TW" sz="2400" dirty="0">
                <a:latin typeface="Times New Roman" panose="02020603050405020304" pitchFamily="18" charset="0"/>
              </a:rPr>
              <a:t>n (n&lt;100,000)</a:t>
            </a:r>
            <a:r>
              <a:rPr lang="zh-TW" altLang="en-US" sz="2400" dirty="0">
                <a:latin typeface="Times New Roman" panose="02020603050405020304" pitchFamily="18" charset="0"/>
              </a:rPr>
              <a:t>轉化成</a:t>
            </a:r>
            <a:r>
              <a:rPr lang="en-US" altLang="zh-TW" sz="2400" dirty="0">
                <a:latin typeface="Times New Roman" panose="02020603050405020304" pitchFamily="18" charset="0"/>
              </a:rPr>
              <a:t>A</a:t>
            </a:r>
            <a:r>
              <a:rPr lang="zh-TW" altLang="en-US" sz="2400" dirty="0">
                <a:latin typeface="Times New Roman" panose="02020603050405020304" pitchFamily="18" charset="0"/>
              </a:rPr>
              <a:t>的座標值。</a:t>
            </a: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   8</a:t>
            </a:r>
            <a:r>
              <a:rPr lang="zh-TW" altLang="zh-TW" sz="2400" dirty="0">
                <a:latin typeface="Times New Roman" panose="02020603050405020304" pitchFamily="18" charset="0"/>
              </a:rPr>
              <a:t>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1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   22</a:t>
            </a:r>
            <a:r>
              <a:rPr lang="zh-TW" altLang="zh-TW" sz="2400" dirty="0">
                <a:latin typeface="Times New Roman" panose="02020603050405020304" pitchFamily="18" charset="0"/>
              </a:rPr>
              <a:t>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0 3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zh-TW" sz="2400" dirty="0">
                <a:latin typeface="Times New Roman" panose="02020603050405020304" pitchFamily="18" charset="0"/>
              </a:rPr>
              <a:t>     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zh-TW" altLang="en-US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246B8B51-976A-F044-1F61-87AA369132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178610"/>
            <a:ext cx="7308304" cy="4164276"/>
          </a:xfrm>
          <a:prstGeom prst="rect">
            <a:avLst/>
          </a:prstGeom>
        </p:spPr>
      </p:pic>
      <p:sp>
        <p:nvSpPr>
          <p:cNvPr id="8" name="文字方塊 7">
            <a:extLst>
              <a:ext uri="{FF2B5EF4-FFF2-40B4-BE49-F238E27FC236}">
                <a16:creationId xmlns:a16="http://schemas.microsoft.com/office/drawing/2014/main" id="{83A0ABB3-E13C-27AF-4F28-AAB192A98390}"/>
              </a:ext>
            </a:extLst>
          </p:cNvPr>
          <p:cNvSpPr txBox="1"/>
          <p:nvPr/>
        </p:nvSpPr>
        <p:spPr>
          <a:xfrm>
            <a:off x="827584" y="1362714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1C803319-BAE4-C797-9B1A-6A4366649B98}"/>
              </a:ext>
            </a:extLst>
          </p:cNvPr>
          <p:cNvSpPr txBox="1"/>
          <p:nvPr/>
        </p:nvSpPr>
        <p:spPr>
          <a:xfrm>
            <a:off x="4551419" y="1362713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</a:rPr>
              <a:t>找出輸入座標所在的圈數，再找出它在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個邊的哪一邊，即可根據邊的走向規則計算出所求的座標。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無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(1) </a:t>
            </a:r>
            <a:r>
              <a:rPr lang="zh-TW" altLang="en-US" sz="2400" dirty="0">
                <a:latin typeface="Times New Roman" panose="02020603050405020304" pitchFamily="18" charset="0"/>
              </a:rPr>
              <a:t>複雜度</a:t>
            </a:r>
            <a:r>
              <a:rPr lang="en-US" altLang="zh-TW" sz="2400" dirty="0">
                <a:latin typeface="Times New Roman" panose="02020603050405020304" pitchFamily="18" charset="0"/>
              </a:rPr>
              <a:t>O(1)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566612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3078</TotalTime>
  <Words>146</Words>
  <Application>Microsoft Office PowerPoint</Application>
  <PresentationFormat>如螢幕大小 (4:3)</PresentationFormat>
  <Paragraphs>36</Paragraphs>
  <Slides>3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7" baseType="lpstr">
      <vt:lpstr>Tahoma</vt:lpstr>
      <vt:lpstr>Times New Roman</vt:lpstr>
      <vt:lpstr>Wingdings</vt:lpstr>
      <vt:lpstr>Blends</vt:lpstr>
      <vt:lpstr>10182: Bee Maja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楚文 黃</cp:lastModifiedBy>
  <cp:revision>107</cp:revision>
  <dcterms:created xsi:type="dcterms:W3CDTF">1601-01-01T00:00:00Z</dcterms:created>
  <dcterms:modified xsi:type="dcterms:W3CDTF">2024-03-27T16:05:29Z</dcterms:modified>
</cp:coreProperties>
</file>