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1" r:id="rId4"/>
    <p:sldId id="310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6" d="100"/>
          <a:sy n="76" d="100"/>
        </p:scale>
        <p:origin x="128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207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108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2024/3/27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11015 : 05-2 Rendezvous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11015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05-2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Rendezvous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王茂瑋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給定兩整數，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(1~22)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個節點與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(1~(n^2-n)/2)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個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路線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的長度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無方向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 = 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結束。</a:t>
            </a:r>
            <a:b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問其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case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中所有節點到哪個節點的路線總長最短。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題意範例：                             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輸入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4   3                           4  3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A                              H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B                               I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C                               J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D                              K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1  2  10                     2  1  5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1  3  8                       2  3  5                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1  4  6                       2  4  5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0  0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TW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輸出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Case  #1  :  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Case  #2  :  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此為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ALL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pairs shortest paths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問題，用講義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2-37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的        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dynamic programming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方法微調後即可。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for k = 1 to n do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    for i = 1 to n do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        for j = 1 to n do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	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en-US" altLang="zh-TW" sz="2400" baseline="30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en-US" altLang="zh-TW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ij</a:t>
            </a:r>
            <a:r>
              <a:rPr lang="zh-TW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min{a</a:t>
            </a:r>
            <a:r>
              <a:rPr lang="en-US" altLang="zh-TW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k-1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ij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, a</a:t>
            </a:r>
            <a:r>
              <a:rPr lang="en-US" altLang="zh-TW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k-1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ik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+ a</a:t>
            </a:r>
            <a:r>
              <a:rPr lang="en-US" altLang="zh-TW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k-1</a:t>
            </a:r>
            <a:r>
              <a:rPr lang="en-US" altLang="zh-TW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kj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圖片 5" descr="一張含有 文字, 圖畫, 圖表 的圖片">
            <a:extLst>
              <a:ext uri="{FF2B5EF4-FFF2-40B4-BE49-F238E27FC236}">
                <a16:creationId xmlns:a16="http://schemas.microsoft.com/office/drawing/2014/main" id="{A53E4BF2-2CE5-E7C8-EAE8-50B7D71E73A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" b="34412"/>
          <a:stretch/>
        </p:blipFill>
        <p:spPr>
          <a:xfrm>
            <a:off x="680854" y="3645024"/>
            <a:ext cx="4098205" cy="2527176"/>
          </a:xfrm>
          <a:prstGeom prst="rect">
            <a:avLst/>
          </a:prstGeom>
        </p:spPr>
      </p:pic>
      <p:pic>
        <p:nvPicPr>
          <p:cNvPr id="7" name="圖片 6" descr="一張含有 文字, 圖畫, 圖表 的圖片">
            <a:extLst>
              <a:ext uri="{FF2B5EF4-FFF2-40B4-BE49-F238E27FC236}">
                <a16:creationId xmlns:a16="http://schemas.microsoft.com/office/drawing/2014/main" id="{5F896450-0A50-DF8C-67B2-C431C7146B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00" r="53993"/>
          <a:stretch/>
        </p:blipFill>
        <p:spPr>
          <a:xfrm>
            <a:off x="5560324" y="4017609"/>
            <a:ext cx="2442952" cy="1782005"/>
          </a:xfrm>
          <a:prstGeom prst="rect">
            <a:avLst/>
          </a:prstGeom>
        </p:spPr>
      </p:pic>
      <p:sp>
        <p:nvSpPr>
          <p:cNvPr id="8" name="文字方塊 7">
            <a:extLst>
              <a:ext uri="{FF2B5EF4-FFF2-40B4-BE49-F238E27FC236}">
                <a16:creationId xmlns:a16="http://schemas.microsoft.com/office/drawing/2014/main" id="{7B50268D-3B83-1F43-9898-DF803D609EA8}"/>
              </a:ext>
            </a:extLst>
          </p:cNvPr>
          <p:cNvSpPr txBox="1"/>
          <p:nvPr/>
        </p:nvSpPr>
        <p:spPr>
          <a:xfrm>
            <a:off x="680854" y="6414700"/>
            <a:ext cx="2425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+mn-ea"/>
                <a:ea typeface="+mn-ea"/>
              </a:rPr>
              <a:t>註 </a:t>
            </a:r>
            <a:r>
              <a:rPr lang="en-US" altLang="zh-TW" sz="1200" dirty="0">
                <a:latin typeface="+mn-ea"/>
                <a:ea typeface="+mn-ea"/>
              </a:rPr>
              <a:t>:</a:t>
            </a:r>
            <a:r>
              <a:rPr lang="zh-TW" altLang="en-US" sz="1200" dirty="0">
                <a:latin typeface="+mn-ea"/>
                <a:ea typeface="+mn-ea"/>
              </a:rPr>
              <a:t> 此圖取自楊昌彪教授之講義</a:t>
            </a:r>
          </a:p>
        </p:txBody>
      </p:sp>
    </p:spTree>
    <p:extLst>
      <p:ext uri="{BB962C8B-B14F-4D97-AF65-F5344CB8AC3E}">
        <p14:creationId xmlns:p14="http://schemas.microsoft.com/office/powerpoint/2010/main" val="56085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 Time complexity : O(n</a:t>
            </a:r>
            <a:r>
              <a:rPr lang="en-US" altLang="zh-TW" sz="2400" baseline="30000" dirty="0">
                <a:latin typeface="Times New Roman" panose="02020603050405020304" pitchFamily="18" charset="0"/>
              </a:rPr>
              <a:t>3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(2) </a:t>
            </a:r>
            <a:r>
              <a:rPr lang="zh-TW" altLang="en-US" sz="2400" dirty="0">
                <a:latin typeface="Times New Roman" panose="02020603050405020304" pitchFamily="18" charset="0"/>
              </a:rPr>
              <a:t>也可使用</a:t>
            </a:r>
            <a:r>
              <a:rPr lang="en-US" altLang="zh-TW" sz="2400" dirty="0">
                <a:latin typeface="Times New Roman" panose="02020603050405020304" pitchFamily="18" charset="0"/>
              </a:rPr>
              <a:t>Dijkstra’s algorithm</a:t>
            </a:r>
            <a:r>
              <a:rPr lang="zh-TW" altLang="en-US" sz="2400" dirty="0">
                <a:latin typeface="Times New Roman" panose="02020603050405020304" pitchFamily="18" charset="0"/>
              </a:rPr>
              <a:t>，一樣是</a:t>
            </a:r>
            <a:r>
              <a:rPr lang="en-US" altLang="zh-TW" sz="2400" dirty="0">
                <a:latin typeface="Times New Roman" panose="02020603050405020304" pitchFamily="18" charset="0"/>
              </a:rPr>
              <a:t>O(n</a:t>
            </a:r>
            <a:r>
              <a:rPr lang="en-US" altLang="zh-TW" sz="2400" baseline="30000" dirty="0">
                <a:latin typeface="Times New Roman" panose="02020603050405020304" pitchFamily="18" charset="0"/>
              </a:rPr>
              <a:t>3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，但實作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上更加複雜。</a:t>
            </a:r>
          </a:p>
        </p:txBody>
      </p:sp>
    </p:spTree>
    <p:extLst>
      <p:ext uri="{BB962C8B-B14F-4D97-AF65-F5344CB8AC3E}">
        <p14:creationId xmlns:p14="http://schemas.microsoft.com/office/powerpoint/2010/main" val="399542212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2738</TotalTime>
  <Words>276</Words>
  <Application>Microsoft Office PowerPoint</Application>
  <PresentationFormat>如螢幕大小 (4:3)</PresentationFormat>
  <Paragraphs>43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Tahoma</vt:lpstr>
      <vt:lpstr>Times New Roman</vt:lpstr>
      <vt:lpstr>Wingdings</vt:lpstr>
      <vt:lpstr>Blends</vt:lpstr>
      <vt:lpstr>11015 : 05-2 Rendezvous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B113040039</cp:lastModifiedBy>
  <cp:revision>134</cp:revision>
  <dcterms:created xsi:type="dcterms:W3CDTF">1601-01-01T00:00:00Z</dcterms:created>
  <dcterms:modified xsi:type="dcterms:W3CDTF">2024-03-27T18:04:03Z</dcterms:modified>
</cp:coreProperties>
</file>