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09" r:id="rId3"/>
    <p:sldId id="311" r:id="rId4"/>
    <p:sldId id="310" r:id="rId5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40329A-678B-61C5-85A2-6B57C17E34BF}" v="79" dt="2024-04-25T16:54:42.1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102" d="100"/>
          <a:sy n="102" d="100"/>
        </p:scale>
        <p:origin x="148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宜安 張" userId="ceb77f64dd686a73" providerId="Windows Live" clId="Web-{5A40329A-678B-61C5-85A2-6B57C17E34BF}"/>
    <pc:docChg chg="modSld">
      <pc:chgData name="宜安 張" userId="ceb77f64dd686a73" providerId="Windows Live" clId="Web-{5A40329A-678B-61C5-85A2-6B57C17E34BF}" dt="2024-04-25T16:54:42.128" v="78" actId="20577"/>
      <pc:docMkLst>
        <pc:docMk/>
      </pc:docMkLst>
      <pc:sldChg chg="modSp">
        <pc:chgData name="宜安 張" userId="ceb77f64dd686a73" providerId="Windows Live" clId="Web-{5A40329A-678B-61C5-85A2-6B57C17E34BF}" dt="2024-04-25T16:54:42.128" v="78" actId="20577"/>
        <pc:sldMkLst>
          <pc:docMk/>
          <pc:sldMk cId="0" sldId="310"/>
        </pc:sldMkLst>
        <pc:spChg chg="mod">
          <ac:chgData name="宜安 張" userId="ceb77f64dd686a73" providerId="Windows Live" clId="Web-{5A40329A-678B-61C5-85A2-6B57C17E34BF}" dt="2024-04-25T16:54:42.128" v="78" actId="20577"/>
          <ac:spMkLst>
            <pc:docMk/>
            <pc:sldMk cId="0" sldId="310"/>
            <ac:spMk id="4099" creationId="{8B3E6A35-A0EB-375A-259E-B0D400ED05EA}"/>
          </ac:spMkLst>
        </pc:spChg>
      </pc:sldChg>
    </pc:docChg>
  </pc:docChgLst>
  <pc:docChgLst>
    <pc:chgData name="宜安 張" userId="ceb77f64dd686a73" providerId="LiveId" clId="{1E09EBF5-8C37-4D67-9B74-648D64D9A592}"/>
    <pc:docChg chg="modSld">
      <pc:chgData name="宜安 張" userId="ceb77f64dd686a73" providerId="LiveId" clId="{1E09EBF5-8C37-4D67-9B74-648D64D9A592}" dt="2024-04-26T16:43:41.978" v="0"/>
      <pc:docMkLst>
        <pc:docMk/>
      </pc:docMkLst>
      <pc:sldChg chg="modSp mod">
        <pc:chgData name="宜安 張" userId="ceb77f64dd686a73" providerId="LiveId" clId="{1E09EBF5-8C37-4D67-9B74-648D64D9A592}" dt="2024-04-26T16:43:41.978" v="0"/>
        <pc:sldMkLst>
          <pc:docMk/>
          <pc:sldMk cId="0" sldId="310"/>
        </pc:sldMkLst>
        <pc:spChg chg="mod">
          <ac:chgData name="宜安 張" userId="ceb77f64dd686a73" providerId="LiveId" clId="{1E09EBF5-8C37-4D67-9B74-648D64D9A592}" dt="2024-04-26T16:43:41.978" v="0"/>
          <ac:spMkLst>
            <pc:docMk/>
            <pc:sldMk cId="0" sldId="310"/>
            <ac:spMk id="4099" creationId="{8B3E6A35-A0EB-375A-259E-B0D400ED05EA}"/>
          </ac:spMkLst>
        </pc:spChg>
      </pc:sldChg>
    </pc:docChg>
  </pc:docChgLst>
  <pc:docChgLst>
    <pc:chgData name="宜安 張" userId="ceb77f64dd686a73" providerId="Windows Live" clId="Web-{C15393B5-89A6-461A-B964-D3CE057F4F38}"/>
    <pc:docChg chg="modSld">
      <pc:chgData name="宜安 張" userId="ceb77f64dd686a73" providerId="Windows Live" clId="Web-{C15393B5-89A6-461A-B964-D3CE057F4F38}" dt="2024-04-24T15:18:03.220" v="315" actId="20577"/>
      <pc:docMkLst>
        <pc:docMk/>
      </pc:docMkLst>
      <pc:sldChg chg="modSp">
        <pc:chgData name="宜安 張" userId="ceb77f64dd686a73" providerId="Windows Live" clId="Web-{C15393B5-89A6-461A-B964-D3CE057F4F38}" dt="2024-04-24T15:18:03.220" v="315" actId="20577"/>
        <pc:sldMkLst>
          <pc:docMk/>
          <pc:sldMk cId="0" sldId="307"/>
        </pc:sldMkLst>
        <pc:spChg chg="mod">
          <ac:chgData name="宜安 張" userId="ceb77f64dd686a73" providerId="Windows Live" clId="Web-{C15393B5-89A6-461A-B964-D3CE057F4F38}" dt="2024-04-24T15:18:03.220" v="315" actId="20577"/>
          <ac:spMkLst>
            <pc:docMk/>
            <pc:sldMk cId="0" sldId="307"/>
            <ac:spMk id="3076" creationId="{E789E775-986C-8536-2140-6035A8574F0E}"/>
          </ac:spMkLst>
        </pc:spChg>
        <pc:spChg chg="mod">
          <ac:chgData name="宜安 張" userId="ceb77f64dd686a73" providerId="Windows Live" clId="Web-{C15393B5-89A6-461A-B964-D3CE057F4F38}" dt="2024-04-24T15:05:14.365" v="9" actId="20577"/>
          <ac:spMkLst>
            <pc:docMk/>
            <pc:sldMk cId="0" sldId="307"/>
            <ac:spMk id="4099" creationId="{28AE4025-84FE-59F2-5FB9-25ED78CF8C85}"/>
          </ac:spMkLst>
        </pc:spChg>
      </pc:sldChg>
      <pc:sldChg chg="modSp">
        <pc:chgData name="宜安 張" userId="ceb77f64dd686a73" providerId="Windows Live" clId="Web-{C15393B5-89A6-461A-B964-D3CE057F4F38}" dt="2024-04-24T15:12:46.834" v="230" actId="20577"/>
        <pc:sldMkLst>
          <pc:docMk/>
          <pc:sldMk cId="0" sldId="309"/>
        </pc:sldMkLst>
        <pc:spChg chg="mod">
          <ac:chgData name="宜安 張" userId="ceb77f64dd686a73" providerId="Windows Live" clId="Web-{C15393B5-89A6-461A-B964-D3CE057F4F38}" dt="2024-04-24T15:12:46.834" v="230" actId="20577"/>
          <ac:spMkLst>
            <pc:docMk/>
            <pc:sldMk cId="0" sldId="309"/>
            <ac:spMk id="4099" creationId="{1B79EB25-A798-2C56-C29E-ED6D345ABC10}"/>
          </ac:spMkLst>
        </pc:spChg>
      </pc:sldChg>
      <pc:sldChg chg="addSp delSp modSp">
        <pc:chgData name="宜安 張" userId="ceb77f64dd686a73" providerId="Windows Live" clId="Web-{C15393B5-89A6-461A-B964-D3CE057F4F38}" dt="2024-04-24T15:15:31.028" v="307" actId="1076"/>
        <pc:sldMkLst>
          <pc:docMk/>
          <pc:sldMk cId="0" sldId="311"/>
        </pc:sldMkLst>
        <pc:spChg chg="add mod">
          <ac:chgData name="宜安 張" userId="ceb77f64dd686a73" providerId="Windows Live" clId="Web-{C15393B5-89A6-461A-B964-D3CE057F4F38}" dt="2024-04-24T15:14:34.369" v="275" actId="20577"/>
          <ac:spMkLst>
            <pc:docMk/>
            <pc:sldMk cId="0" sldId="311"/>
            <ac:spMk id="2" creationId="{D4979689-1410-65C4-9A16-9B1BEABC8CD0}"/>
          </ac:spMkLst>
        </pc:spChg>
        <pc:spChg chg="add mod">
          <ac:chgData name="宜安 張" userId="ceb77f64dd686a73" providerId="Windows Live" clId="Web-{C15393B5-89A6-461A-B964-D3CE057F4F38}" dt="2024-04-24T15:15:31.028" v="307" actId="1076"/>
          <ac:spMkLst>
            <pc:docMk/>
            <pc:sldMk cId="0" sldId="311"/>
            <ac:spMk id="3" creationId="{A36019F6-9968-A0DC-48BD-B0DEAFADB522}"/>
          </ac:spMkLst>
        </pc:spChg>
        <pc:spChg chg="mod">
          <ac:chgData name="宜安 張" userId="ceb77f64dd686a73" providerId="Windows Live" clId="Web-{C15393B5-89A6-461A-B964-D3CE057F4F38}" dt="2024-04-24T15:15:24.074" v="306" actId="20577"/>
          <ac:spMkLst>
            <pc:docMk/>
            <pc:sldMk cId="0" sldId="311"/>
            <ac:spMk id="4099" creationId="{A66287DF-5458-2035-8384-A695AD209F5E}"/>
          </ac:spMkLst>
        </pc:spChg>
        <pc:spChg chg="del mod">
          <ac:chgData name="宜安 張" userId="ceb77f64dd686a73" providerId="Windows Live" clId="Web-{C15393B5-89A6-461A-B964-D3CE057F4F38}" dt="2024-04-24T15:15:16.198" v="304"/>
          <ac:spMkLst>
            <pc:docMk/>
            <pc:sldMk cId="0" sldId="311"/>
            <ac:spMk id="8196" creationId="{3C940A67-EE07-9A5D-1728-2D3EF803F24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A790063B-A1C8-A031-EE27-44FCD61B08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24E3D494-470D-48DC-234F-792898BF2A9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71771433-46BC-E240-E1B6-F22867AE72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8F94E218-BE0A-9EE0-3804-60ACE5D4A1D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BB9CB1A8-FE9F-F8FA-3D70-3F2A0A5E83B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7312635F-87E1-1F38-3FBE-E399045426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5589D02-AC10-41AD-BB1A-BBB1A1B914E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DCBFBEDA-C3D7-C508-B597-F4D92B9D4A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290063A-998B-4F89-921D-2EB92ECDD903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B085A277-E3B2-67BE-6E52-5457597C8F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1FAC019-0AF5-AB5B-3B04-184C3E327A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F39211A5-AAC1-35E9-C64C-E5DE5A96BC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68D0474-F00E-4B8C-AB1A-F1F3EFA5A629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E0F8D31-4E11-7830-B526-05E893B082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6F881A-1CE7-C293-623C-175523E472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DC97A448-3537-46E4-A455-172098A00F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B10DE8C-D76F-4E55-A1DF-C2842E1E95EF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B8507A30-A15A-3495-8A2C-A3213B2AB8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D6741B25-1B55-B9C6-8B77-8C33EC2B41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B2FBC64C-E8B4-3A7C-8C62-F050AD32F9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3201819-E298-4E3F-81AC-AFA11965CC40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4D2B0513-EE82-12D3-0C36-CBEC938F3E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A4AD473B-C0E0-1049-A97D-50C4540918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C3732AE4-4099-4DAF-65B4-4C4CC3FA39A7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D7521691-84F2-204E-67C5-E98C49416B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932D718B-8442-A6B8-0CB1-CF62765A85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71EB67E6-A59D-0A0E-8FBC-7EB7103D89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1FA90943-811C-4C8F-267F-D0A099FA9DA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59658D76-34AC-61F5-D3AE-77FFF45DCF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CD498FA-F306-8EB4-73C5-A20E126B11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807BC55B-6DB6-9E7A-452B-86EB21278B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7C2FD3FF-605F-BB74-35C9-37654FDEB7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D1048E05-FFF5-ED2A-264D-BAAD4BCD427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D6B4859D-D35C-0F17-00A3-CB331E0825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32EDD-5FBE-432E-8C19-BC5C7D19EDBB}" type="datetime1">
              <a:rPr lang="zh-TW" altLang="en-US"/>
              <a:pPr>
                <a:defRPr/>
              </a:pPr>
              <a:t>2024/4/27</a:t>
            </a:fld>
            <a:endParaRPr lang="en-US" altLang="zh-TW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9BF69133-C84A-5F46-D3C7-03C89E8B8C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C8EEB2DB-B79B-F45C-8E2B-9012B71C73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7DD1C-4120-4E9F-8564-67FD7D088A7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8597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F4DE9AC3-9B94-4D6E-0D10-F803CCA999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AAA65-F3D3-486F-9047-91F5482FBFEC}" type="datetime1">
              <a:rPr lang="zh-TW" altLang="en-US"/>
              <a:pPr>
                <a:defRPr/>
              </a:pPr>
              <a:t>2024/4/27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3E32B4E1-123B-41C3-2C12-0DA1B2A731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6D31C84-6749-A787-4988-DF18EE072E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54B38-0326-4028-A5E1-50A4FF2D710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3576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BF6005E-7992-A1F5-AC7D-18A391CBFD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8704B-9B31-4C0B-84A7-2748D86AF7D3}" type="datetime1">
              <a:rPr lang="zh-TW" altLang="en-US"/>
              <a:pPr>
                <a:defRPr/>
              </a:pPr>
              <a:t>2024/4/27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E3D14A5-0EE8-CCD5-B69A-6758132609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44E91C8-ADBD-F269-25FD-66C2EA70B3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8954C-9CC7-4E11-AB1C-8A4F23CFC39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21781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A6BB200-3EFC-D2DB-EA89-A6A69AA045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04994-1FAE-4A0B-AE13-79A37D63FCD1}" type="datetime1">
              <a:rPr lang="zh-TW" altLang="en-US"/>
              <a:pPr>
                <a:defRPr/>
              </a:pPr>
              <a:t>2024/4/27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C02C250-7815-FB8D-638F-B9C469631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7E0002D-BDF8-7E6D-16F5-9F2F207CA3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C2DC9-7293-4DB7-A73B-E4EF0D01241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24557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1DF6A31-6A1F-1086-97AB-711E7B3E77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F8437-1515-4034-9562-9E36D8FBEA18}" type="datetime1">
              <a:rPr lang="zh-TW" altLang="en-US"/>
              <a:pPr>
                <a:defRPr/>
              </a:pPr>
              <a:t>2024/4/27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C6B186B-87B1-1B27-30CB-8A07F9B4A6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7790153-E8EF-96A4-7E9C-4B86FFF599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FA30F-DD26-492C-A7C0-772167FDD33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5199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598EE620-94D7-1650-5553-1144AA0CC5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58FCD-6ACC-4424-9D6C-A56B01D07758}" type="datetime1">
              <a:rPr lang="zh-TW" altLang="en-US"/>
              <a:pPr>
                <a:defRPr/>
              </a:pPr>
              <a:t>2024/4/27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F9B03EB-2900-E4A1-77D8-758F5A00AE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6E6E6DD-5095-75B7-E211-51E1F57084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66ED1-A616-4918-9C0C-A1383B155A1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62405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25DDA15-3E5A-0E74-F392-8E6C1486AA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BA4CE-584C-4E4A-8691-D92186AB0A5C}" type="datetime1">
              <a:rPr lang="zh-TW" altLang="en-US"/>
              <a:pPr>
                <a:defRPr/>
              </a:pPr>
              <a:t>2024/4/27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031F28DE-B7B5-4E10-C390-381F73060C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001FF0CC-17A6-2DEF-7B8C-512679A1AB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A97BF-4431-4016-923A-FA6E4803998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4209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6D09D863-84D4-E411-F6B9-0C5565D122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D2809-D6B2-40FE-AF7A-E042B3DBE37B}" type="datetime1">
              <a:rPr lang="zh-TW" altLang="en-US"/>
              <a:pPr>
                <a:defRPr/>
              </a:pPr>
              <a:t>2024/4/27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29CED623-D30C-A48E-E0F9-CE1845E365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06695EE-1584-3A23-0798-CDAA7A54FB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1099F-7DC8-445B-B031-43AFA807A30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63857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EDD4C4B4-5F77-FC06-7BD2-9298BE9E1D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0B64A-9BB0-40C7-9871-89C1A2924B77}" type="datetime1">
              <a:rPr lang="zh-TW" altLang="en-US"/>
              <a:pPr>
                <a:defRPr/>
              </a:pPr>
              <a:t>2024/4/27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0696C058-6F10-C993-F0BD-9EB947B696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2047179C-CE21-40F6-D4AA-153900CA44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D31D4-46A8-46E0-AAFE-15499BF1BB0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33773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1EFC20C6-D855-6B63-B849-B6BDF8EB80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E5472-D5C8-420D-8D36-6AC66DBAB7DB}" type="datetime1">
              <a:rPr lang="zh-TW" altLang="en-US"/>
              <a:pPr>
                <a:defRPr/>
              </a:pPr>
              <a:t>2024/4/27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87F37C8-54E3-DC42-0BA8-BB6BCCA6CC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132FA9F-6B56-1B7C-C1BD-ECF49D789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A3701-F027-4F80-8C0C-B5A272294F8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34290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D46828BE-B6BB-D680-CF96-CC670F4B00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88188-96DD-4DCC-ADAB-3B6AE5508980}" type="datetime1">
              <a:rPr lang="zh-TW" altLang="en-US"/>
              <a:pPr>
                <a:defRPr/>
              </a:pPr>
              <a:t>2024/4/27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447F597-153A-E5D9-FE22-6D80D2EB1E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C87A728A-1789-7483-3D63-5FEFCDE90E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3BDEA-A95B-416E-B963-631D78130BC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07169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9425A2CE-5BF6-145E-C2A5-38F43CBD6F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649D912F-6A08-BA21-3100-F6A9047D09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5BF3911D-5DA8-7247-8DC8-D1432DD32D3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C26C8F4-A078-4803-80D8-3FFF7E418685}" type="datetime1">
              <a:rPr lang="zh-TW" altLang="en-US"/>
              <a:pPr>
                <a:defRPr/>
              </a:pPr>
              <a:t>2024/4/27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F5B2C1A-4235-A56A-8634-766FF96ED7C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DD9D57FE-040E-532B-8FC0-024689713D7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25866C8F-1AE1-453E-BC1C-7DF12106DC7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D4AAF694-242B-5287-67BF-B560F102B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B1948D6-FC35-4DB3-84A4-B4F1E665E0F0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28AE4025-84FE-59F2-5FB9-25ED78CF8C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/>
                <a:cs typeface="Times New Roman"/>
              </a:rPr>
              <a:t>10125: </a:t>
            </a:r>
            <a:r>
              <a:rPr lang="en-US" altLang="zh-TW" b="1" dirty="0" err="1">
                <a:latin typeface="Times New Roman"/>
                <a:cs typeface="Times New Roman"/>
              </a:rPr>
              <a:t>Sumsets</a:t>
            </a:r>
            <a:endParaRPr lang="en-US" altLang="zh-TW" dirty="0" err="1">
              <a:latin typeface="Times New Roman"/>
              <a:cs typeface="Times New Roman"/>
            </a:endParaRP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E789E775-986C-8536-2140-6035A8574F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>
                <a:solidFill>
                  <a:schemeClr val="hlink"/>
                </a:solidFill>
                <a:latin typeface="Times New Roman"/>
                <a:cs typeface="Times New Roman"/>
              </a:rPr>
              <a:t>★</a:t>
            </a:r>
            <a:r>
              <a:rPr lang="zh-TW" sz="2400">
                <a:solidFill>
                  <a:schemeClr val="hlink"/>
                </a:solidFill>
                <a:latin typeface="Times New Roman"/>
                <a:cs typeface="Times New Roman"/>
              </a:rPr>
              <a:t>★</a:t>
            </a:r>
            <a:r>
              <a:rPr lang="zh-TW" altLang="en-US" sz="2400">
                <a:solidFill>
                  <a:schemeClr val="hlink"/>
                </a:solidFill>
                <a:latin typeface="Times New Roman"/>
                <a:cs typeface="Times New Roman"/>
              </a:rPr>
              <a:t>☆☆☆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題組：</a:t>
            </a:r>
            <a:r>
              <a:rPr lang="en-US" altLang="zh-TW" sz="2400" dirty="0">
                <a:latin typeface="Times New Roman"/>
                <a:ea typeface="新細明體"/>
                <a:cs typeface="Times New Roman"/>
              </a:rPr>
              <a:t>Problem Set Archive with Online Judge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題號：</a:t>
            </a:r>
            <a:r>
              <a:rPr lang="en-US" altLang="zh-TW" sz="2400" dirty="0">
                <a:latin typeface="Times New Roman"/>
                <a:cs typeface="Times New Roman"/>
              </a:rPr>
              <a:t>10125</a:t>
            </a:r>
            <a:r>
              <a:rPr lang="zh-TW" altLang="en-US" sz="2400" dirty="0">
                <a:latin typeface="Times New Roman"/>
                <a:cs typeface="Times New Roman"/>
              </a:rPr>
              <a:t> </a:t>
            </a:r>
            <a:r>
              <a:rPr lang="en-US" altLang="zh-TW" sz="2400" dirty="0">
                <a:latin typeface="Times New Roman"/>
                <a:cs typeface="Times New Roman"/>
              </a:rPr>
              <a:t>: </a:t>
            </a:r>
            <a:r>
              <a:rPr lang="en-US" altLang="zh-TW" sz="2400" dirty="0" err="1">
                <a:latin typeface="Times New Roman"/>
                <a:cs typeface="Times New Roman"/>
              </a:rPr>
              <a:t>Sumsets</a:t>
            </a:r>
            <a:endParaRPr lang="en-US" altLang="zh-TW" sz="2400">
              <a:latin typeface="Times New Roman"/>
              <a:cs typeface="Times New Roman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>
                <a:latin typeface="Times New Roman" panose="02020603050405020304" pitchFamily="18" charset="0"/>
              </a:rPr>
              <a:t>張宜安</a:t>
            </a:r>
            <a:endParaRPr lang="zh-TW" altLang="en-US" sz="240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解題日期：</a:t>
            </a:r>
            <a:r>
              <a:rPr lang="zh-TW" altLang="en-US" sz="2400">
                <a:latin typeface="Times New Roman"/>
                <a:cs typeface="Times New Roman"/>
              </a:rPr>
              <a:t>20</a:t>
            </a:r>
            <a:r>
              <a:rPr lang="en-US" altLang="zh-TW" sz="2400" dirty="0">
                <a:latin typeface="Times New Roman"/>
                <a:cs typeface="Times New Roman"/>
              </a:rPr>
              <a:t>24</a:t>
            </a:r>
            <a:r>
              <a:rPr lang="zh-TW" altLang="en-US" sz="2400">
                <a:latin typeface="Times New Roman"/>
                <a:cs typeface="Times New Roman"/>
              </a:rPr>
              <a:t>年</a:t>
            </a:r>
            <a:r>
              <a:rPr lang="en-US" altLang="zh-TW" sz="2400" dirty="0">
                <a:latin typeface="Times New Roman"/>
                <a:cs typeface="Times New Roman"/>
              </a:rPr>
              <a:t>4</a:t>
            </a:r>
            <a:r>
              <a:rPr lang="zh-TW" altLang="en-US" sz="2400">
                <a:latin typeface="Times New Roman"/>
                <a:cs typeface="Times New Roman"/>
              </a:rPr>
              <a:t>月</a:t>
            </a:r>
            <a:r>
              <a:rPr lang="en-US" altLang="zh-TW" sz="2400" dirty="0">
                <a:latin typeface="Times New Roman"/>
                <a:cs typeface="Times New Roman"/>
              </a:rPr>
              <a:t>25</a:t>
            </a:r>
            <a:r>
              <a:rPr lang="zh-TW" altLang="en-US" sz="2400">
                <a:latin typeface="Times New Roman"/>
                <a:cs typeface="Times New Roman"/>
              </a:rPr>
              <a:t>日</a:t>
            </a:r>
            <a:endParaRPr lang="zh-TW" altLang="en-US" sz="2400">
              <a:latin typeface="Times New Roman"/>
              <a:ea typeface="新細明體" panose="02020500000000000000" pitchFamily="18" charset="-120"/>
              <a:cs typeface="Times New Roman"/>
            </a:endParaRP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/>
                <a:cs typeface="Times New Roman"/>
              </a:rPr>
              <a:t>題意：</a:t>
            </a:r>
            <a:r>
              <a:rPr lang="zh-TW" altLang="en-US" sz="2400">
                <a:solidFill>
                  <a:srgbClr val="333333"/>
                </a:solidFill>
                <a:latin typeface="楷"/>
                <a:cs typeface="Times New Roman"/>
              </a:rPr>
              <a:t>給很多數字，可以找到不同的四個數字，並滿足a+b+c=d的話，求出d。</a:t>
            </a:r>
            <a:endParaRPr lang="zh-TW" altLang="en-US" sz="2400">
              <a:solidFill>
                <a:srgbClr val="333333"/>
              </a:solidFill>
              <a:latin typeface="楷"/>
              <a:ea typeface="標楷體"/>
              <a:cs typeface="Times New Roman"/>
            </a:endParaRPr>
          </a:p>
          <a:p>
            <a:pPr eaLnBrk="1" hangingPunct="1"/>
            <a:endParaRPr lang="zh-TW" altLang="zh-TW" sz="2400">
              <a:latin typeface="標楷體" pitchFamily="65" charset="-120"/>
              <a:cs typeface="Times New Roman" panose="02020603050405020304" pitchFamily="18" charset="0"/>
            </a:endParaRPr>
          </a:p>
          <a:p>
            <a:pPr eaLnBrk="1" hangingPunct="1"/>
            <a:endParaRPr lang="zh-TW" altLang="en-US" sz="240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>
            <a:extLst>
              <a:ext uri="{FF2B5EF4-FFF2-40B4-BE49-F238E27FC236}">
                <a16:creationId xmlns:a16="http://schemas.microsoft.com/office/drawing/2014/main" id="{ADD99CE0-0764-C64E-DA33-256EED07D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8DDFA70-D8B8-4730-926F-4B9A6998D797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B79EB25-A798-2C56-C29E-ED6D345ABC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701675"/>
            <a:ext cx="8077200" cy="5622925"/>
          </a:xfrm>
        </p:spPr>
        <p:txBody>
          <a:bodyPr/>
          <a:lstStyle/>
          <a:p>
            <a:pPr indent="0">
              <a:lnSpc>
                <a:spcPts val="1800"/>
              </a:lnSpc>
              <a:buFont typeface="Wingdings" panose="05000000000000000000" pitchFamily="2" charset="2"/>
              <a:buNone/>
            </a:pPr>
            <a:endParaRPr lang="en-US" altLang="zh-TW" sz="2400" b="1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indent="0"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Font typeface="Wingdings" panose="05000000000000000000" pitchFamily="2" charset="2"/>
              <a:buNone/>
            </a:pPr>
            <a:r>
              <a:rPr lang="zh-TW" altLang="en-US" sz="2400">
                <a:latin typeface="標楷體" pitchFamily="65" charset="-120"/>
                <a:cs typeface="Times New Roman" panose="02020603050405020304" pitchFamily="18" charset="0"/>
              </a:rPr>
              <a:t>無</a:t>
            </a:r>
            <a:r>
              <a:rPr lang="zh-TW" altLang="en-US" sz="2400">
                <a:solidFill>
                  <a:srgbClr val="333333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。</a:t>
            </a:r>
            <a:endParaRPr lang="zh-TW" altLang="zh-TW" sz="2400"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 eaLnBrk="1" hangingPunct="1">
              <a:lnSpc>
                <a:spcPct val="90000"/>
              </a:lnSpc>
            </a:pPr>
            <a:endParaRPr lang="zh-TW" altLang="en-US" sz="240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indent="0"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endParaRPr lang="en-US" altLang="zh-TW" sz="2400" b="1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indent="0" eaLnBrk="1" hangingPunct="1">
              <a:lnSpc>
                <a:spcPct val="90000"/>
              </a:lnSpc>
              <a:buNone/>
            </a:pPr>
            <a:r>
              <a:rPr lang="zh-TW" altLang="en-US" sz="2400">
                <a:latin typeface="標楷體" pitchFamily="65" charset="-120"/>
                <a:cs typeface="Times New Roman"/>
              </a:rPr>
              <a:t>  將a+b+c=d換成a+b=d-c，之後求出每一組可能的a+b，再求出可能的d-c，最後比對，並找到最大的值，要注意abcd要兩兩不相同。</a:t>
            </a:r>
            <a:endParaRPr lang="zh-TW" altLang="en-US" sz="2400">
              <a:latin typeface="標楷體" pitchFamily="65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endParaRPr lang="zh-TW" altLang="zh-TW" sz="180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投影片編號版面配置區 5">
            <a:extLst>
              <a:ext uri="{FF2B5EF4-FFF2-40B4-BE49-F238E27FC236}">
                <a16:creationId xmlns:a16="http://schemas.microsoft.com/office/drawing/2014/main" id="{C878B524-EFF2-D3DD-2551-BBDEC5BED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294E760-51B9-4ED3-8E8C-825E4E3DDA2F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66287DF-5458-2035-8384-A695AD209F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701675"/>
            <a:ext cx="2173701" cy="373358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t-BR" altLang="zh-TW" sz="2400" dirty="0">
                <a:latin typeface="Times New Roman" panose="02020603050405020304" pitchFamily="18" charset="0"/>
              </a:rPr>
              <a:t>Input: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t-BR" altLang="zh-TW" sz="2400" dirty="0">
                <a:latin typeface="Times New Roman"/>
                <a:cs typeface="Times New Roman"/>
              </a:rPr>
              <a:t>5</a:t>
            </a:r>
          </a:p>
          <a:p>
            <a:pPr marL="0" indent="0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t-BR" altLang="zh-TW" sz="2400" dirty="0">
                <a:latin typeface="Times New Roman"/>
                <a:ea typeface="標楷體"/>
                <a:cs typeface="Times New Roman"/>
              </a:rPr>
              <a:t>2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pt-BR" altLang="zh-TW" sz="2400" dirty="0">
                <a:latin typeface="Times New Roman"/>
                <a:ea typeface="標楷體"/>
                <a:cs typeface="Times New Roman"/>
              </a:rPr>
              <a:t>3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pt-BR" altLang="zh-TW" sz="2400" dirty="0">
                <a:latin typeface="Times New Roman"/>
                <a:ea typeface="標楷體"/>
                <a:cs typeface="Times New Roman"/>
              </a:rPr>
              <a:t>5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pt-BR" altLang="zh-TW" sz="2400" dirty="0">
                <a:latin typeface="Times New Roman"/>
                <a:ea typeface="標楷體"/>
                <a:cs typeface="Times New Roman"/>
              </a:rPr>
              <a:t>7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pt-BR" altLang="zh-TW" sz="2400" dirty="0">
                <a:latin typeface="Times New Roman"/>
                <a:ea typeface="標楷體"/>
                <a:cs typeface="Times New Roman"/>
              </a:rPr>
              <a:t>12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pt-BR" altLang="zh-TW" sz="2400" dirty="0">
                <a:latin typeface="Times New Roman" panose="02020603050405020304" pitchFamily="18" charset="0"/>
                <a:ea typeface="標楷體"/>
                <a:cs typeface="Times New Roman" panose="02020603050405020304" pitchFamily="18" charset="0"/>
              </a:rPr>
              <a:t>0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pt-BR" altLang="zh-TW" sz="2400" dirty="0">
              <a:latin typeface="Times New Roman" panose="02020603050405020304" pitchFamily="18" charset="0"/>
              <a:ea typeface="標楷體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pt-BR" sz="2400" dirty="0">
                <a:latin typeface="Times New Roman"/>
                <a:ea typeface="標楷體"/>
                <a:cs typeface="Times New Roman"/>
              </a:rPr>
              <a:t>Output:</a:t>
            </a:r>
            <a:endParaRPr lang="en-US" sz="2400" dirty="0">
              <a:latin typeface="Times New Roman"/>
              <a:ea typeface="標楷體"/>
              <a:cs typeface="Times New Roman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pt-BR" sz="2400" dirty="0">
                <a:latin typeface="Times New Roman" panose="02020603050405020304" pitchFamily="18" charset="0"/>
                <a:ea typeface="標楷體"/>
                <a:cs typeface="Times New Roman" panose="02020603050405020304" pitchFamily="18" charset="0"/>
              </a:rPr>
              <a:t>12</a:t>
            </a:r>
            <a:endParaRPr lang="pt-BR" dirty="0"/>
          </a:p>
          <a:p>
            <a:pPr marL="0" indent="0">
              <a:lnSpc>
                <a:spcPts val="1800"/>
              </a:lnSpc>
              <a:buNone/>
              <a:defRPr/>
            </a:pPr>
            <a:endParaRPr lang="zh-TW" altLang="zh-TW" sz="1800" kern="1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4979689-1410-65C4-9A16-9B1BEABC8CD0}"/>
              </a:ext>
            </a:extLst>
          </p:cNvPr>
          <p:cNvSpPr txBox="1"/>
          <p:nvPr/>
        </p:nvSpPr>
        <p:spPr>
          <a:xfrm>
            <a:off x="2761989" y="1050099"/>
            <a:ext cx="2743200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altLang="zh-TW" dirty="0">
                <a:latin typeface="Times New Roman"/>
                <a:ea typeface="新細明體"/>
                <a:cs typeface="Segoe UI"/>
              </a:rPr>
              <a:t>Input:</a:t>
            </a:r>
            <a:r>
              <a:rPr lang="en-US" altLang="zh-TW" dirty="0">
                <a:latin typeface="Times New Roman"/>
                <a:ea typeface="新細明體"/>
                <a:cs typeface="Segoe UI"/>
              </a:rPr>
              <a:t>​</a:t>
            </a:r>
          </a:p>
          <a:p>
            <a:r>
              <a:rPr lang="pt-BR" altLang="zh-TW" dirty="0">
                <a:latin typeface="Times New Roman"/>
                <a:ea typeface="新細明體"/>
                <a:cs typeface="Segoe UI"/>
              </a:rPr>
              <a:t>5​</a:t>
            </a:r>
          </a:p>
          <a:p>
            <a:r>
              <a:rPr lang="pt-BR" altLang="zh-TW" dirty="0">
                <a:latin typeface="Times New Roman"/>
                <a:ea typeface="新細明體"/>
                <a:cs typeface="Segoe UI"/>
              </a:rPr>
              <a:t>2​</a:t>
            </a:r>
          </a:p>
          <a:p>
            <a:r>
              <a:rPr lang="pt-BR" altLang="zh-TW" dirty="0">
                <a:latin typeface="Times New Roman"/>
                <a:ea typeface="新細明體"/>
                <a:cs typeface="Segoe UI"/>
              </a:rPr>
              <a:t>16​</a:t>
            </a:r>
          </a:p>
          <a:p>
            <a:r>
              <a:rPr lang="pt-BR" altLang="zh-TW">
                <a:latin typeface="Times New Roman"/>
                <a:ea typeface="新細明體"/>
                <a:cs typeface="Segoe UI"/>
              </a:rPr>
              <a:t>64</a:t>
            </a:r>
            <a:endParaRPr lang="en-US" altLang="zh-TW">
              <a:latin typeface="Times New Roman"/>
              <a:cs typeface="Segoe UI"/>
            </a:endParaRPr>
          </a:p>
          <a:p>
            <a:r>
              <a:rPr lang="pt-BR" altLang="zh-TW" dirty="0">
                <a:latin typeface="Times New Roman"/>
                <a:ea typeface="新細明體"/>
                <a:cs typeface="Segoe UI"/>
              </a:rPr>
              <a:t>256</a:t>
            </a:r>
          </a:p>
          <a:p>
            <a:r>
              <a:rPr lang="pt-BR" altLang="zh-TW">
                <a:latin typeface="Times New Roman"/>
                <a:ea typeface="新細明體"/>
                <a:cs typeface="Segoe UI"/>
              </a:rPr>
              <a:t>1024</a:t>
            </a:r>
          </a:p>
          <a:p>
            <a:r>
              <a:rPr lang="pt-BR" altLang="zh-TW" dirty="0">
                <a:latin typeface="Times New Roman"/>
                <a:cs typeface="Segoe UI"/>
              </a:rPr>
              <a:t>0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36019F6-9968-A0DC-48BD-B0DEAFADB522}"/>
              </a:ext>
            </a:extLst>
          </p:cNvPr>
          <p:cNvSpPr txBox="1"/>
          <p:nvPr/>
        </p:nvSpPr>
        <p:spPr>
          <a:xfrm>
            <a:off x="2761989" y="4693085"/>
            <a:ext cx="274320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altLang="zh-TW">
                <a:latin typeface="Times New Roman"/>
                <a:cs typeface="Segoe UI"/>
              </a:rPr>
              <a:t>Output:</a:t>
            </a:r>
            <a:r>
              <a:rPr lang="en-US" altLang="zh-TW">
                <a:latin typeface="Times New Roman"/>
                <a:cs typeface="Segoe UI"/>
              </a:rPr>
              <a:t>​</a:t>
            </a:r>
          </a:p>
          <a:p>
            <a:r>
              <a:rPr lang="pt-BR" altLang="zh-TW">
                <a:latin typeface="Times New Roman"/>
                <a:cs typeface="Segoe UI"/>
              </a:rPr>
              <a:t>No solution!​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投影片編號版面配置區 5">
            <a:extLst>
              <a:ext uri="{FF2B5EF4-FFF2-40B4-BE49-F238E27FC236}">
                <a16:creationId xmlns:a16="http://schemas.microsoft.com/office/drawing/2014/main" id="{D8D548BF-6F8D-1546-C0F7-5B1FE53AF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5E5BA49-EACA-43C2-9370-D18684BCEABB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B3E6A35-A0EB-375A-259E-B0D400ED05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708025"/>
            <a:ext cx="8077200" cy="56229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zh-TW" altLang="en-US" sz="2400">
                <a:latin typeface="Times New Roman"/>
                <a:cs typeface="Times New Roman"/>
              </a:rPr>
              <a:t> 如果直接取a+b+c找d的話，是O(n^3)，會超時，相比於我的解法是O(n^2)。</a:t>
            </a:r>
            <a:endParaRPr lang="zh-TW" altLang="en-US" sz="2400">
              <a:latin typeface="Times New Roman" panose="02020603050405020304" pitchFamily="18" charset="0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2577</TotalTime>
  <Words>253</Words>
  <Application>Microsoft Office PowerPoint</Application>
  <PresentationFormat>On-screen Show (4:3)</PresentationFormat>
  <Paragraphs>45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新細明體</vt:lpstr>
      <vt:lpstr>楷</vt:lpstr>
      <vt:lpstr>標楷體</vt:lpstr>
      <vt:lpstr>Arial</vt:lpstr>
      <vt:lpstr>Tahoma</vt:lpstr>
      <vt:lpstr>Times New Roman</vt:lpstr>
      <vt:lpstr>Wingdings</vt:lpstr>
      <vt:lpstr>Blends</vt:lpstr>
      <vt:lpstr>10125: Sumsets</vt:lpstr>
      <vt:lpstr>PowerPoint Presentation</vt:lpstr>
      <vt:lpstr>PowerPoint Presentation</vt:lpstr>
      <vt:lpstr>PowerPoint Presentation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宜安 張</cp:lastModifiedBy>
  <cp:revision>174</cp:revision>
  <dcterms:created xsi:type="dcterms:W3CDTF">1601-01-01T00:00:00Z</dcterms:created>
  <dcterms:modified xsi:type="dcterms:W3CDTF">2024-04-26T16:44:05Z</dcterms:modified>
</cp:coreProperties>
</file>