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35B073-7837-4448-AF55-C43A5B64DF7D}" v="503" dt="2024-03-26T03:31:34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4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2024/3/25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/>
                <a:cs typeface="Times New Roman"/>
              </a:rPr>
              <a:t>10369 : Arctic Network</a:t>
            </a:r>
            <a:endParaRPr lang="en-US" altLang="zh-TW">
              <a:latin typeface="Times New Roman"/>
              <a:cs typeface="Times New Roman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/>
                <a:cs typeface="Times New Roman"/>
              </a:rPr>
              <a:t>★</a:t>
            </a:r>
            <a:r>
              <a:rPr lang="zh-TW" sz="2400">
                <a:solidFill>
                  <a:schemeClr val="hlink"/>
                </a:solidFill>
                <a:latin typeface="Times New Roman"/>
                <a:cs typeface="Times New Roman"/>
              </a:rPr>
              <a:t>★★</a:t>
            </a:r>
            <a:r>
              <a:rPr lang="zh-TW" altLang="en-US" sz="2400">
                <a:solidFill>
                  <a:schemeClr val="hlink"/>
                </a:solidFill>
                <a:latin typeface="Times New Roman"/>
                <a:cs typeface="Times New Roman"/>
              </a:rPr>
              <a:t>☆☆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題組：</a:t>
            </a:r>
            <a:r>
              <a:rPr lang="en-US" altLang="zh-TW" sz="2400" dirty="0">
                <a:latin typeface="Times New Roman"/>
                <a:ea typeface="新細明體"/>
                <a:cs typeface="Times New Roman"/>
              </a:rPr>
              <a:t>Contest Volume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題號：</a:t>
            </a:r>
            <a:r>
              <a:rPr lang="zh-TW" altLang="en-US" sz="2400">
                <a:latin typeface="Times New Roman"/>
                <a:cs typeface="Times New Roman"/>
              </a:rPr>
              <a:t>10369 : ArcticNetwork</a:t>
            </a:r>
            <a:endParaRPr lang="en-US" altLang="zh-TW" sz="2400"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解題者：</a:t>
            </a:r>
            <a:r>
              <a:rPr lang="zh-TW" altLang="en-US" sz="2400">
                <a:solidFill>
                  <a:srgbClr val="000000"/>
                </a:solidFill>
                <a:latin typeface="Times New Roman"/>
                <a:cs typeface="Times New Roman"/>
              </a:rPr>
              <a:t>高銘佑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解題日期：</a:t>
            </a:r>
            <a:r>
              <a:rPr lang="zh-TW" altLang="en-US" sz="2400">
                <a:latin typeface="Times New Roman"/>
                <a:cs typeface="Times New Roman"/>
              </a:rPr>
              <a:t>2024年3月23日</a:t>
            </a:r>
            <a:endParaRPr lang="zh-TW" altLang="en-US" sz="2400"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題意：</a:t>
            </a:r>
            <a:r>
              <a:rPr lang="zh-TW" altLang="en-US" sz="2400">
                <a:latin typeface="Times New Roman"/>
                <a:cs typeface="Times New Roman"/>
                <a:sym typeface="Wingdings" panose="05000000000000000000" pitchFamily="2" charset="2"/>
              </a:rPr>
              <a:t>給定執行次數，satellite的數量，outpost的數量和座標，當兩個outpost是由 satellite 連接，則不用考慮其cost ， 其餘的則得用radio 連接，其cost為用radio的outpost中某條邊的最長距離(只要每個點都連到就好)</a:t>
            </a:r>
          </a:p>
          <a:p>
            <a:pPr marL="0" indent="0">
              <a:buNone/>
            </a:pPr>
            <a:endParaRPr lang="zh-TW" altLang="en-US"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16571" cy="5634893"/>
          </a:xfrm>
        </p:spPr>
        <p:txBody>
          <a:bodyPr/>
          <a:lstStyle/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題意範例：</a:t>
            </a:r>
            <a:r>
              <a:rPr lang="zh-TW" sz="2400">
                <a:latin typeface="Times New Roman"/>
                <a:cs typeface="Times New Roman"/>
              </a:rPr>
              <a:t>ex: 1</a:t>
            </a:r>
            <a:r>
              <a:rPr lang="en-US" altLang="zh-TW" sz="2400" dirty="0">
                <a:latin typeface="Times New Roman"/>
                <a:cs typeface="Times New Roman"/>
              </a:rPr>
              <a:t>,</a:t>
            </a:r>
            <a:r>
              <a:rPr lang="zh-TW" altLang="en-US" sz="2400" dirty="0">
                <a:latin typeface="Times New Roman"/>
                <a:cs typeface="Times New Roman"/>
              </a:rPr>
              <a:t> </a:t>
            </a:r>
            <a:r>
              <a:rPr lang="zh-TW" sz="2400" dirty="0">
                <a:latin typeface="Times New Roman"/>
                <a:cs typeface="Times New Roman"/>
              </a:rPr>
              <a:t>2</a:t>
            </a:r>
            <a:r>
              <a:rPr lang="en-US" altLang="zh-TW" sz="2400" dirty="0">
                <a:latin typeface="Times New Roman"/>
                <a:cs typeface="Times New Roman"/>
              </a:rPr>
              <a:t>,</a:t>
            </a:r>
            <a:r>
              <a:rPr lang="zh-TW" sz="2400" dirty="0">
                <a:latin typeface="Times New Roman"/>
                <a:cs typeface="Times New Roman"/>
              </a:rPr>
              <a:t> 4</a:t>
            </a:r>
            <a:r>
              <a:rPr lang="en-US" altLang="zh-TW" sz="2400" dirty="0">
                <a:latin typeface="Times New Roman"/>
                <a:cs typeface="Times New Roman"/>
              </a:rPr>
              <a:t>,</a:t>
            </a:r>
            <a:r>
              <a:rPr lang="zh-TW" altLang="en-US" sz="2400" dirty="0">
                <a:latin typeface="Times New Roman"/>
                <a:cs typeface="Times New Roman"/>
              </a:rPr>
              <a:t>    </a:t>
            </a:r>
            <a:r>
              <a:rPr lang="zh-TW" sz="2400" dirty="0">
                <a:latin typeface="Times New Roman"/>
                <a:cs typeface="Times New Roman"/>
              </a:rPr>
              <a:t>0 100</a:t>
            </a:r>
            <a:r>
              <a:rPr lang="en-US" altLang="zh-TW" sz="2400" dirty="0">
                <a:latin typeface="Times New Roman"/>
                <a:cs typeface="Times New Roman"/>
              </a:rPr>
              <a:t>,</a:t>
            </a:r>
            <a:r>
              <a:rPr lang="zh-TW" sz="2400" dirty="0">
                <a:latin typeface="Times New Roman"/>
                <a:cs typeface="Times New Roman"/>
              </a:rPr>
              <a:t>    0 300    0 600</a:t>
            </a:r>
            <a:r>
              <a:rPr lang="en-US" altLang="zh-TW" sz="2400" dirty="0">
                <a:latin typeface="Times New Roman"/>
                <a:cs typeface="Times New Roman"/>
              </a:rPr>
              <a:t>,</a:t>
            </a:r>
            <a:r>
              <a:rPr lang="zh-TW" sz="2400" dirty="0">
                <a:latin typeface="Times New Roman"/>
                <a:cs typeface="Times New Roman"/>
              </a:rPr>
              <a:t>   150 750</a:t>
            </a:r>
            <a:endParaRPr lang="en-US" sz="2400" dirty="0">
              <a:latin typeface="Times New Roman"/>
              <a:cs typeface="Times New Roman"/>
            </a:endParaRPr>
          </a:p>
          <a:p>
            <a:r>
              <a:rPr lang="zh-TW" sz="2400">
                <a:latin typeface="Times New Roman"/>
                <a:cs typeface="Times New Roman"/>
              </a:rPr>
              <a:t>得212.13</a:t>
            </a:r>
          </a:p>
          <a:p>
            <a:pPr>
              <a:lnSpc>
                <a:spcPct val="90000"/>
              </a:lnSpc>
            </a:pPr>
            <a:endParaRPr lang="zh-TW" altLang="zh-TW" sz="240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解法：</a:t>
            </a:r>
            <a:r>
              <a:rPr lang="zh-TW" altLang="en-US" sz="2400">
                <a:solidFill>
                  <a:srgbClr val="000000"/>
                </a:solidFill>
                <a:latin typeface="Times New Roman"/>
                <a:cs typeface="Times New Roman"/>
              </a:rPr>
              <a:t>用Kruskal's </a:t>
            </a:r>
            <a:r>
              <a:rPr lang="zh-TW" altLang="en-US" sz="2400">
                <a:solidFill>
                  <a:srgbClr val="000000"/>
                </a:solidFill>
                <a:latin typeface="標楷體"/>
                <a:cs typeface="Times New Roman"/>
              </a:rPr>
              <a:t>algorithm</a:t>
            </a:r>
            <a:r>
              <a:rPr lang="zh-TW" altLang="en-US" sz="2400">
                <a:solidFill>
                  <a:srgbClr val="000000"/>
                </a:solidFill>
                <a:latin typeface="Times New Roman"/>
                <a:cs typeface="Times New Roman"/>
              </a:rPr>
              <a:t>解</a:t>
            </a:r>
            <a:r>
              <a:rPr lang="zh-TW" altLang="en-US" sz="2400">
                <a:solidFill>
                  <a:srgbClr val="000000"/>
                </a:solidFill>
                <a:latin typeface="DFKai-SB"/>
                <a:cs typeface="Times New Roman"/>
              </a:rPr>
              <a:t>，</a:t>
            </a:r>
            <a:r>
              <a:rPr lang="zh-TW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先將座標存入vertexlist，建立rootlist(每個點的初始root是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自</a:t>
            </a:r>
            <a:r>
              <a:rPr lang="zh-TW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己)，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接著建立 </a:t>
            </a:r>
            <a:r>
              <a:rPr lang="en-US" altLang="zh-TW" sz="2400" dirty="0" err="1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edgelist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，將所有邊存入</a:t>
            </a:r>
            <a:r>
              <a:rPr lang="en-US" altLang="zh-TW" sz="2400" dirty="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(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長度是兩點間的距離</a:t>
            </a:r>
            <a:r>
              <a:rPr lang="en-US" altLang="zh-TW" sz="2400" dirty="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)(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用一維陣列方便</a:t>
            </a:r>
            <a:r>
              <a:rPr lang="en-US" altLang="zh-TW" sz="2400" dirty="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sort)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，</a:t>
            </a:r>
            <a:r>
              <a:rPr lang="zh-TW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最後由小到大遍歷，當邊的兩個端點在同一個set，則加入MST，當邊搜到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第</a:t>
            </a:r>
            <a:r>
              <a:rPr lang="zh-TW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outpost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減掉</a:t>
            </a:r>
            <a:r>
              <a:rPr lang="zh-TW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satellite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個</a:t>
            </a:r>
            <a:r>
              <a:rPr lang="zh-TW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時，得到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結</a:t>
            </a:r>
            <a:r>
              <a:rPr lang="zh-TW" sz="2400">
                <a:solidFill>
                  <a:srgbClr val="000000"/>
                </a:solidFill>
                <a:latin typeface="DFKai-SB"/>
                <a:ea typeface="+mn-lt"/>
                <a:cs typeface="+mn-lt"/>
              </a:rPr>
              <a:t>果</a:t>
            </a:r>
            <a:endParaRPr lang="zh-TW" altLang="en-US" sz="2400">
              <a:solidFill>
                <a:srgbClr val="000000"/>
              </a:solidFill>
              <a:latin typeface="DFKai-SB"/>
              <a:ea typeface="Tahoma"/>
              <a:cs typeface="Tahoma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2528</TotalTime>
  <Words>282</Words>
  <Application>Microsoft Office PowerPoint</Application>
  <PresentationFormat>如螢幕大小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Blends</vt:lpstr>
      <vt:lpstr>10369 : Arctic Network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育誠 張</cp:lastModifiedBy>
  <cp:revision>225</cp:revision>
  <dcterms:created xsi:type="dcterms:W3CDTF">1601-01-01T00:00:00Z</dcterms:created>
  <dcterms:modified xsi:type="dcterms:W3CDTF">2024-03-26T03:32:44Z</dcterms:modified>
</cp:coreProperties>
</file>