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105" d="100"/>
          <a:sy n="105" d="100"/>
        </p:scale>
        <p:origin x="13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840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2024/6/8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2024/6/8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2024/6/8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2024/6/8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2024/6/8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2024/6/8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2024/6/8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2024/6/8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2024/6/8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2024/6/8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2024/6/8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2024/6/8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1118: Binary Stirling Numbers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1118: Binary Stirling Numbers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楊景翔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 </a:t>
            </a:r>
            <a:r>
              <a:rPr lang="zh-TW" altLang="en-US" sz="2400" dirty="0">
                <a:latin typeface="Times New Roman" panose="02020603050405020304" pitchFamily="18" charset="0"/>
              </a:rPr>
              <a:t>給定輸入</a:t>
            </a:r>
            <a:r>
              <a:rPr lang="en-US" altLang="zh-TW" sz="2400" dirty="0">
                <a:latin typeface="Times New Roman" panose="02020603050405020304" pitchFamily="18" charset="0"/>
              </a:rPr>
              <a:t>n, m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代表數字</a:t>
            </a:r>
            <a:r>
              <a:rPr lang="en-US" altLang="zh-TW" sz="2400" dirty="0">
                <a:latin typeface="Times New Roman" panose="02020603050405020304" pitchFamily="18" charset="0"/>
              </a:rPr>
              <a:t>1~n</a:t>
            </a:r>
            <a:r>
              <a:rPr lang="zh-TW" altLang="en-US" sz="2400" dirty="0">
                <a:latin typeface="Times New Roman" panose="02020603050405020304" pitchFamily="18" charset="0"/>
              </a:rPr>
              <a:t>，將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個數字分成</a:t>
            </a:r>
            <a:r>
              <a:rPr lang="en-US" altLang="zh-TW" sz="2400" dirty="0">
                <a:latin typeface="Times New Roman" panose="02020603050405020304" pitchFamily="18" charset="0"/>
              </a:rPr>
              <a:t>m</a:t>
            </a:r>
            <a:r>
              <a:rPr lang="zh-TW" altLang="en-US" sz="2400" dirty="0">
                <a:latin typeface="Times New Roman" panose="02020603050405020304" pitchFamily="18" charset="0"/>
              </a:rPr>
              <a:t>組，且每一組不為空。計算總共可有多少種分組情況，並將結果對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取餘進行輸出。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zh-TW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1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解法：建表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 </a:t>
            </a:r>
            <a:r>
              <a:rPr lang="zh-TW" altLang="en-US" sz="2400" dirty="0">
                <a:latin typeface="Times New Roman" panose="02020603050405020304" pitchFamily="18" charset="0"/>
              </a:rPr>
              <a:t>題目已給出上述遞迴式，因此可建一個二維陣列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記錄      答案。</a:t>
            </a:r>
            <a:r>
              <a:rPr lang="en-US" altLang="zh-TW" sz="2400" dirty="0">
                <a:latin typeface="Times New Roman" panose="02020603050405020304" pitchFamily="18" charset="0"/>
              </a:rPr>
              <a:t>S[n][m] </a:t>
            </a:r>
            <a:r>
              <a:rPr lang="zh-TW" altLang="en-US" sz="2400" dirty="0">
                <a:latin typeface="Times New Roman" panose="02020603050405020304" pitchFamily="18" charset="0"/>
              </a:rPr>
              <a:t>的值即為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mod 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先建立邊界值 </a:t>
            </a:r>
            <a:r>
              <a:rPr lang="en-US" altLang="zh-TW" sz="2400" dirty="0">
                <a:latin typeface="Times New Roman" panose="02020603050405020304" pitchFamily="18" charset="0"/>
              </a:rPr>
              <a:t>S[0][0] = 1, S[0][1] = 0, S[1][0] = 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透過兩層</a:t>
            </a:r>
            <a:r>
              <a:rPr lang="en-US" altLang="zh-TW" sz="2400" dirty="0">
                <a:latin typeface="Times New Roman" panose="02020603050405020304" pitchFamily="18" charset="0"/>
              </a:rPr>
              <a:t>for</a:t>
            </a:r>
            <a:r>
              <a:rPr lang="zh-TW" altLang="en-US" sz="2400" dirty="0">
                <a:latin typeface="Times New Roman" panose="02020603050405020304" pitchFamily="18" charset="0"/>
              </a:rPr>
              <a:t>迴圈來建表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外層 </a:t>
            </a:r>
            <a:r>
              <a:rPr lang="en-US" altLang="zh-TW" sz="2400" dirty="0">
                <a:latin typeface="Times New Roman" panose="02020603050405020304" pitchFamily="18" charset="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pt-BR" altLang="zh-TW" sz="2400" dirty="0">
                <a:latin typeface="Times New Roman" panose="02020603050405020304" pitchFamily="18" charset="0"/>
              </a:rPr>
              <a:t>for(int n = 1; n &lt; MAX_N; n++)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內層 </a:t>
            </a:r>
            <a:r>
              <a:rPr lang="en-US" altLang="zh-TW" sz="2400" dirty="0">
                <a:latin typeface="Times New Roman" panose="02020603050405020304" pitchFamily="18" charset="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for(int m = 1; m &lt;= n; m++)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最後再根據輸入的</a:t>
            </a:r>
            <a:r>
              <a:rPr lang="en-US" altLang="zh-TW" sz="2400" dirty="0" err="1">
                <a:latin typeface="Times New Roman" panose="02020603050405020304" pitchFamily="18" charset="0"/>
              </a:rPr>
              <a:t>n,m</a:t>
            </a:r>
            <a:r>
              <a:rPr lang="zh-TW" altLang="en-US" sz="2400" dirty="0">
                <a:latin typeface="Times New Roman" panose="02020603050405020304" pitchFamily="18" charset="0"/>
              </a:rPr>
              <a:t>去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陣列中尋找答案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7476FA5B-4DCD-95B0-036A-B071236802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1196752"/>
            <a:ext cx="6849228" cy="1008112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C52F469F-DB37-8175-5437-460C052BD7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904" y="4214925"/>
            <a:ext cx="971686" cy="438211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BFC6C24F-7623-E781-ED81-A58D5626C6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3600" y="3144416"/>
            <a:ext cx="8016800" cy="56916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254668"/>
            <a:ext cx="8077200" cy="56229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(1)  </a:t>
            </a:r>
            <a:r>
              <a:rPr lang="zh-TW" altLang="en-US" sz="2400" dirty="0">
                <a:latin typeface="Times New Roman" panose="02020603050405020304" pitchFamily="18" charset="0"/>
              </a:rPr>
              <a:t>此題測資</a:t>
            </a:r>
            <a:r>
              <a:rPr lang="en-US" altLang="zh-TW" sz="2400" dirty="0">
                <a:latin typeface="Times New Roman" panose="02020603050405020304" pitchFamily="18" charset="0"/>
              </a:rPr>
              <a:t>m</a:t>
            </a:r>
            <a:r>
              <a:rPr lang="zh-TW" altLang="en-US" sz="2400" dirty="0">
                <a:latin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最多有到</a:t>
            </a:r>
            <a:r>
              <a:rPr lang="en-US" altLang="zh-TW" sz="2400" dirty="0">
                <a:latin typeface="Times New Roman" panose="02020603050405020304" pitchFamily="18" charset="0"/>
              </a:rPr>
              <a:t>1000</a:t>
            </a:r>
            <a:r>
              <a:rPr lang="zh-TW" altLang="en-US" sz="2400" dirty="0">
                <a:latin typeface="Times New Roman" panose="02020603050405020304" pitchFamily="18" charset="0"/>
              </a:rPr>
              <a:t>，因此希望以建表方式處理，如果用遞迴直接解，高機率因輸入測資過多導致遞迴次數頻繁與重複計算造成</a:t>
            </a:r>
            <a:r>
              <a:rPr lang="en-US" altLang="zh-TW" sz="2400" dirty="0">
                <a:latin typeface="Times New Roman" panose="02020603050405020304" pitchFamily="18" charset="0"/>
              </a:rPr>
              <a:t>TLE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014355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2877</TotalTime>
  <Words>274</Words>
  <Application>Microsoft Office PowerPoint</Application>
  <PresentationFormat>如螢幕大小 (4:3)</PresentationFormat>
  <Paragraphs>29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Tahoma</vt:lpstr>
      <vt:lpstr>Times New Roman</vt:lpstr>
      <vt:lpstr>Wingdings</vt:lpstr>
      <vt:lpstr>Blends</vt:lpstr>
      <vt:lpstr>1118: Binary Stirling Numbers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楊景翔</cp:lastModifiedBy>
  <cp:revision>109</cp:revision>
  <dcterms:created xsi:type="dcterms:W3CDTF">1601-01-01T00:00:00Z</dcterms:created>
  <dcterms:modified xsi:type="dcterms:W3CDTF">2024-06-08T04:16:25Z</dcterms:modified>
</cp:coreProperties>
</file>