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1" r:id="rId4"/>
    <p:sldId id="312" r:id="rId5"/>
    <p:sldId id="313" r:id="rId6"/>
    <p:sldId id="314" r:id="rId7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7C5EF6-5EA7-4E4A-A420-8F003CF12CD0}" v="1096" dt="2024-04-21T18:07:38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29" autoAdjust="0"/>
    <p:restoredTop sz="96242" autoAdjust="0"/>
  </p:normalViewPr>
  <p:slideViewPr>
    <p:cSldViewPr>
      <p:cViewPr varScale="1">
        <p:scale>
          <a:sx n="110" d="100"/>
          <a:sy n="110" d="100"/>
        </p:scale>
        <p:origin x="12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榕 張" userId="5e9c0d11871035cc" providerId="LiveId" clId="{9C7C5EF6-5EA7-4E4A-A420-8F003CF12CD0}"/>
    <pc:docChg chg="undo custSel addSld modSld">
      <pc:chgData name="哲榕 張" userId="5e9c0d11871035cc" providerId="LiveId" clId="{9C7C5EF6-5EA7-4E4A-A420-8F003CF12CD0}" dt="2024-04-22T13:24:25.979" v="7686" actId="1076"/>
      <pc:docMkLst>
        <pc:docMk/>
      </pc:docMkLst>
      <pc:sldChg chg="modSp mod">
        <pc:chgData name="哲榕 張" userId="5e9c0d11871035cc" providerId="LiveId" clId="{9C7C5EF6-5EA7-4E4A-A420-8F003CF12CD0}" dt="2024-04-21T15:37:01.560" v="306"/>
        <pc:sldMkLst>
          <pc:docMk/>
          <pc:sldMk cId="0" sldId="307"/>
        </pc:sldMkLst>
        <pc:spChg chg="mod">
          <ac:chgData name="哲榕 張" userId="5e9c0d11871035cc" providerId="LiveId" clId="{9C7C5EF6-5EA7-4E4A-A420-8F003CF12CD0}" dt="2024-04-21T15:30:04.829" v="64" actId="20577"/>
          <ac:spMkLst>
            <pc:docMk/>
            <pc:sldMk cId="0" sldId="307"/>
            <ac:spMk id="4099" creationId="{39B25E75-65E9-CD38-1132-E7C7174742C8}"/>
          </ac:spMkLst>
        </pc:spChg>
        <pc:spChg chg="mod">
          <ac:chgData name="哲榕 張" userId="5e9c0d11871035cc" providerId="LiveId" clId="{9C7C5EF6-5EA7-4E4A-A420-8F003CF12CD0}" dt="2024-04-21T15:37:01.560" v="306"/>
          <ac:spMkLst>
            <pc:docMk/>
            <pc:sldMk cId="0" sldId="307"/>
            <ac:spMk id="4100" creationId="{CE5F6AD0-3042-E601-1D4E-388D59F392F8}"/>
          </ac:spMkLst>
        </pc:spChg>
      </pc:sldChg>
      <pc:sldChg chg="delSp modSp mod">
        <pc:chgData name="哲榕 張" userId="5e9c0d11871035cc" providerId="LiveId" clId="{9C7C5EF6-5EA7-4E4A-A420-8F003CF12CD0}" dt="2024-04-21T17:58:54.742" v="6897"/>
        <pc:sldMkLst>
          <pc:docMk/>
          <pc:sldMk cId="0" sldId="309"/>
        </pc:sldMkLst>
        <pc:spChg chg="mod">
          <ac:chgData name="哲榕 張" userId="5e9c0d11871035cc" providerId="LiveId" clId="{9C7C5EF6-5EA7-4E4A-A420-8F003CF12CD0}" dt="2024-04-21T17:58:54.742" v="6897"/>
          <ac:spMkLst>
            <pc:docMk/>
            <pc:sldMk cId="0" sldId="309"/>
            <ac:spMk id="6147" creationId="{20A39175-8315-56BE-3D46-00B462E30ED0}"/>
          </ac:spMkLst>
        </pc:spChg>
        <pc:picChg chg="del">
          <ac:chgData name="哲榕 張" userId="5e9c0d11871035cc" providerId="LiveId" clId="{9C7C5EF6-5EA7-4E4A-A420-8F003CF12CD0}" dt="2024-04-21T15:37:24.804" v="307" actId="478"/>
          <ac:picMkLst>
            <pc:docMk/>
            <pc:sldMk cId="0" sldId="309"/>
            <ac:picMk id="6148" creationId="{9C24C10D-A139-681E-1203-347CC69C0167}"/>
          </ac:picMkLst>
        </pc:picChg>
      </pc:sldChg>
      <pc:sldChg chg="delSp modSp mod">
        <pc:chgData name="哲榕 張" userId="5e9c0d11871035cc" providerId="LiveId" clId="{9C7C5EF6-5EA7-4E4A-A420-8F003CF12CD0}" dt="2024-04-21T17:37:54.042" v="5676" actId="20577"/>
        <pc:sldMkLst>
          <pc:docMk/>
          <pc:sldMk cId="0" sldId="311"/>
        </pc:sldMkLst>
        <pc:spChg chg="mod">
          <ac:chgData name="哲榕 張" userId="5e9c0d11871035cc" providerId="LiveId" clId="{9C7C5EF6-5EA7-4E4A-A420-8F003CF12CD0}" dt="2024-04-21T17:37:54.042" v="5676" actId="20577"/>
          <ac:spMkLst>
            <pc:docMk/>
            <pc:sldMk cId="0" sldId="311"/>
            <ac:spMk id="3" creationId="{8B7D3AF8-3282-AE83-86CD-33FFE7FF33A3}"/>
          </ac:spMkLst>
        </pc:spChg>
        <pc:picChg chg="del">
          <ac:chgData name="哲榕 張" userId="5e9c0d11871035cc" providerId="LiveId" clId="{9C7C5EF6-5EA7-4E4A-A420-8F003CF12CD0}" dt="2024-04-21T16:29:47.967" v="1463" actId="478"/>
          <ac:picMkLst>
            <pc:docMk/>
            <pc:sldMk cId="0" sldId="311"/>
            <ac:picMk id="1026" creationId="{05773644-39D8-621D-312F-71329A1337DA}"/>
          </ac:picMkLst>
        </pc:picChg>
        <pc:picChg chg="del">
          <ac:chgData name="哲榕 張" userId="5e9c0d11871035cc" providerId="LiveId" clId="{9C7C5EF6-5EA7-4E4A-A420-8F003CF12CD0}" dt="2024-04-21T16:29:48.525" v="1464" actId="478"/>
          <ac:picMkLst>
            <pc:docMk/>
            <pc:sldMk cId="0" sldId="311"/>
            <ac:picMk id="1028" creationId="{74BB036E-D3F1-3B39-EF54-E9C8EE09BA2A}"/>
          </ac:picMkLst>
        </pc:picChg>
      </pc:sldChg>
      <pc:sldChg chg="modSp mod">
        <pc:chgData name="哲榕 張" userId="5e9c0d11871035cc" providerId="LiveId" clId="{9C7C5EF6-5EA7-4E4A-A420-8F003CF12CD0}" dt="2024-04-22T13:24:25.979" v="7686" actId="1076"/>
        <pc:sldMkLst>
          <pc:docMk/>
          <pc:sldMk cId="2846266734" sldId="312"/>
        </pc:sldMkLst>
        <pc:spChg chg="mod">
          <ac:chgData name="哲榕 張" userId="5e9c0d11871035cc" providerId="LiveId" clId="{9C7C5EF6-5EA7-4E4A-A420-8F003CF12CD0}" dt="2024-04-22T13:24:25.979" v="7686" actId="1076"/>
          <ac:spMkLst>
            <pc:docMk/>
            <pc:sldMk cId="2846266734" sldId="312"/>
            <ac:spMk id="5" creationId="{E16FADAE-ABDD-28F6-9B05-C5B7EA137D4C}"/>
          </ac:spMkLst>
        </pc:spChg>
      </pc:sldChg>
      <pc:sldChg chg="modSp mod">
        <pc:chgData name="哲榕 張" userId="5e9c0d11871035cc" providerId="LiveId" clId="{9C7C5EF6-5EA7-4E4A-A420-8F003CF12CD0}" dt="2024-04-21T17:45:13.449" v="6260" actId="1076"/>
        <pc:sldMkLst>
          <pc:docMk/>
          <pc:sldMk cId="4102808052" sldId="313"/>
        </pc:sldMkLst>
        <pc:spChg chg="mod">
          <ac:chgData name="哲榕 張" userId="5e9c0d11871035cc" providerId="LiveId" clId="{9C7C5EF6-5EA7-4E4A-A420-8F003CF12CD0}" dt="2024-04-21T17:45:13.449" v="6260" actId="1076"/>
          <ac:spMkLst>
            <pc:docMk/>
            <pc:sldMk cId="4102808052" sldId="313"/>
            <ac:spMk id="5" creationId="{FB0CE297-D7FB-8323-B42E-23350296C354}"/>
          </ac:spMkLst>
        </pc:spChg>
      </pc:sldChg>
      <pc:sldChg chg="modSp add mod">
        <pc:chgData name="哲榕 張" userId="5e9c0d11871035cc" providerId="LiveId" clId="{9C7C5EF6-5EA7-4E4A-A420-8F003CF12CD0}" dt="2024-04-21T18:07:40.709" v="7679" actId="20577"/>
        <pc:sldMkLst>
          <pc:docMk/>
          <pc:sldMk cId="3955780724" sldId="314"/>
        </pc:sldMkLst>
        <pc:spChg chg="mod">
          <ac:chgData name="哲榕 張" userId="5e9c0d11871035cc" providerId="LiveId" clId="{9C7C5EF6-5EA7-4E4A-A420-8F003CF12CD0}" dt="2024-04-21T18:07:40.709" v="7679" actId="20577"/>
          <ac:spMkLst>
            <pc:docMk/>
            <pc:sldMk cId="3955780724" sldId="314"/>
            <ac:spMk id="5" creationId="{FB0CE297-D7FB-8323-B42E-23350296C354}"/>
          </ac:spMkLst>
        </pc:spChg>
      </pc:sldChg>
    </pc:docChg>
  </pc:docChgLst>
  <pc:docChgLst>
    <pc:chgData name="哲榕 張" userId="5e9c0d11871035cc" providerId="LiveId" clId="{14C86730-6CF7-4664-BC39-2D333802968B}"/>
    <pc:docChg chg="undo custSel addSld modSld">
      <pc:chgData name="哲榕 張" userId="5e9c0d11871035cc" providerId="LiveId" clId="{14C86730-6CF7-4664-BC39-2D333802968B}" dt="2024-03-14T13:13:10.741" v="2399" actId="20577"/>
      <pc:docMkLst>
        <pc:docMk/>
      </pc:docMkLst>
      <pc:sldChg chg="addSp modSp mod">
        <pc:chgData name="哲榕 張" userId="5e9c0d11871035cc" providerId="LiveId" clId="{14C86730-6CF7-4664-BC39-2D333802968B}" dt="2024-03-14T13:12:30.092" v="2397" actId="20577"/>
        <pc:sldMkLst>
          <pc:docMk/>
          <pc:sldMk cId="0" sldId="311"/>
        </pc:sldMkLst>
        <pc:spChg chg="mod">
          <ac:chgData name="哲榕 張" userId="5e9c0d11871035cc" providerId="LiveId" clId="{14C86730-6CF7-4664-BC39-2D333802968B}" dt="2024-03-14T13:12:30.092" v="2397" actId="20577"/>
          <ac:spMkLst>
            <pc:docMk/>
            <pc:sldMk cId="0" sldId="311"/>
            <ac:spMk id="3" creationId="{8B7D3AF8-3282-AE83-86CD-33FFE7FF33A3}"/>
          </ac:spMkLst>
        </pc:spChg>
        <pc:picChg chg="add mod">
          <ac:chgData name="哲榕 張" userId="5e9c0d11871035cc" providerId="LiveId" clId="{14C86730-6CF7-4664-BC39-2D333802968B}" dt="2024-03-13T12:24:58.639" v="2190" actId="1076"/>
          <ac:picMkLst>
            <pc:docMk/>
            <pc:sldMk cId="0" sldId="311"/>
            <ac:picMk id="1026" creationId="{05773644-39D8-621D-312F-71329A1337DA}"/>
          </ac:picMkLst>
        </pc:picChg>
        <pc:picChg chg="add mod">
          <ac:chgData name="哲榕 張" userId="5e9c0d11871035cc" providerId="LiveId" clId="{14C86730-6CF7-4664-BC39-2D333802968B}" dt="2024-03-13T12:24:56.760" v="2189" actId="1076"/>
          <ac:picMkLst>
            <pc:docMk/>
            <pc:sldMk cId="0" sldId="311"/>
            <ac:picMk id="1028" creationId="{74BB036E-D3F1-3B39-EF54-E9C8EE09BA2A}"/>
          </ac:picMkLst>
        </pc:picChg>
      </pc:sldChg>
      <pc:sldChg chg="addSp delSp modSp new mod">
        <pc:chgData name="哲榕 張" userId="5e9c0d11871035cc" providerId="LiveId" clId="{14C86730-6CF7-4664-BC39-2D333802968B}" dt="2024-03-14T13:13:10.741" v="2399" actId="20577"/>
        <pc:sldMkLst>
          <pc:docMk/>
          <pc:sldMk cId="2846266734" sldId="312"/>
        </pc:sldMkLst>
        <pc:spChg chg="del">
          <ac:chgData name="哲榕 張" userId="5e9c0d11871035cc" providerId="LiveId" clId="{14C86730-6CF7-4664-BC39-2D333802968B}" dt="2024-03-13T11:55:35.773" v="1073" actId="478"/>
          <ac:spMkLst>
            <pc:docMk/>
            <pc:sldMk cId="2846266734" sldId="312"/>
            <ac:spMk id="2" creationId="{A318246C-373A-AE03-EEE4-1863C3804820}"/>
          </ac:spMkLst>
        </pc:spChg>
        <pc:spChg chg="del">
          <ac:chgData name="哲榕 張" userId="5e9c0d11871035cc" providerId="LiveId" clId="{14C86730-6CF7-4664-BC39-2D333802968B}" dt="2024-03-13T11:55:34.955" v="1072" actId="478"/>
          <ac:spMkLst>
            <pc:docMk/>
            <pc:sldMk cId="2846266734" sldId="312"/>
            <ac:spMk id="3" creationId="{A90982D9-7B33-947A-771D-4244FA4D6DFA}"/>
          </ac:spMkLst>
        </pc:spChg>
        <pc:spChg chg="add mod">
          <ac:chgData name="哲榕 張" userId="5e9c0d11871035cc" providerId="LiveId" clId="{14C86730-6CF7-4664-BC39-2D333802968B}" dt="2024-03-14T13:13:10.741" v="2399" actId="20577"/>
          <ac:spMkLst>
            <pc:docMk/>
            <pc:sldMk cId="2846266734" sldId="312"/>
            <ac:spMk id="5" creationId="{E16FADAE-ABDD-28F6-9B05-C5B7EA137D4C}"/>
          </ac:spMkLst>
        </pc:spChg>
      </pc:sldChg>
      <pc:sldChg chg="addSp delSp modSp new mod">
        <pc:chgData name="哲榕 張" userId="5e9c0d11871035cc" providerId="LiveId" clId="{14C86730-6CF7-4664-BC39-2D333802968B}" dt="2024-03-13T12:26:47.598" v="2393"/>
        <pc:sldMkLst>
          <pc:docMk/>
          <pc:sldMk cId="4102808052" sldId="313"/>
        </pc:sldMkLst>
        <pc:spChg chg="del">
          <ac:chgData name="哲榕 張" userId="5e9c0d11871035cc" providerId="LiveId" clId="{14C86730-6CF7-4664-BC39-2D333802968B}" dt="2024-03-13T12:23:48.845" v="2174" actId="478"/>
          <ac:spMkLst>
            <pc:docMk/>
            <pc:sldMk cId="4102808052" sldId="313"/>
            <ac:spMk id="2" creationId="{9DF5863F-EC3D-7479-F9C8-0CC32FEA1321}"/>
          </ac:spMkLst>
        </pc:spChg>
        <pc:spChg chg="del">
          <ac:chgData name="哲榕 張" userId="5e9c0d11871035cc" providerId="LiveId" clId="{14C86730-6CF7-4664-BC39-2D333802968B}" dt="2024-03-13T12:23:48.005" v="2173" actId="478"/>
          <ac:spMkLst>
            <pc:docMk/>
            <pc:sldMk cId="4102808052" sldId="313"/>
            <ac:spMk id="3" creationId="{F62A13B3-0E48-4845-2CF7-DF153660E0F4}"/>
          </ac:spMkLst>
        </pc:spChg>
        <pc:spChg chg="add mod">
          <ac:chgData name="哲榕 張" userId="5e9c0d11871035cc" providerId="LiveId" clId="{14C86730-6CF7-4664-BC39-2D333802968B}" dt="2024-03-13T12:26:47.598" v="2393"/>
          <ac:spMkLst>
            <pc:docMk/>
            <pc:sldMk cId="4102808052" sldId="313"/>
            <ac:spMk id="5" creationId="{FB0CE297-D7FB-8323-B42E-23350296C35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D8C206C-9EA5-2585-BF6B-72C6B8668A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7C509FE3-FFBC-63E4-8BF5-14E473A1948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FFDC389-78F1-4B32-9209-176A781CF9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AFDBB912-9720-3F37-017A-6D9551A9F50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C3AF0383-B913-4C9C-0843-B0E9ABB7F16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421079DE-28E3-EEBD-F82C-AC864119B3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EC8CB4-F393-4A26-9F2B-2311375B647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9C47FC5-D0D4-EE3B-0509-599740E630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EC45818-5F66-4BC1-B0E2-E5C5DC24EEF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 dirty="0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258353E-EC6D-A810-432B-73CD121198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3291867-27F9-AEA0-E998-DD9C45FEF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2DEB52E-33F8-39C2-DD4B-F96272D431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8147FAC-A000-456A-BE6A-0BFB5E5E3A73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 dirty="0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2AAC456-60A1-8561-B1E2-A8D13053BD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5F5A8CA-E4FC-5377-2EC4-500666B4B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CF9D2EB-241E-314E-78F8-49CCD3BD557D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CF3057D6-85E2-B175-34AA-817080F204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47ACC57D-A3BB-1B13-AA8D-F97931976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81017D55-550E-F034-782F-EF23347327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284095EC-AFB3-73A5-41DD-F7400896E9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5313F51-4A59-3012-DD54-BBFC87B563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AB6276B-B1B0-2338-B644-305FA5B7B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FD0F8168-F7AC-1FE7-8F0D-48F221FA9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EFEEB213-F812-BEB4-6B66-C1F18A6ED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34F80A95-02EB-E5FF-DD2C-86AA703E4FA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0BD7E93-9316-CB2C-AF4F-9FE63F39A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3349-AC20-409F-9388-C94962BF3CC2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9D94918A-7C88-3DEB-BF1E-561487C81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07D0D5BE-5956-1890-304D-0FA4E336F9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E5C0D-A2F4-4141-B793-B6B9EA15C9D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158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F495CEE-12AA-8980-C559-CE5854C09F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A472D-0E0A-49A7-8087-63A1CFD64A90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7B47AA6-5B58-BA8A-F073-27B21EFBED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D56F232-9A0D-ED15-2CF0-4D21F94D88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1CED8-19C1-407F-8B12-60FAA30D00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883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AD6543D-D6E0-D690-AC36-76F9997E1A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330E8-D0D8-42EA-BB18-2FEE5DBF54E6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6DEEC5C-30EF-C999-39D6-C7CE5062DA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ECF515E-1B43-4C80-52BA-7C3241CFDC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4A1E8-A03C-479D-98F1-FDC8E52FA9D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665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ECCC87A-37C5-2081-0AFE-39D843D4AF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FC138-14E2-445A-A290-D696223BD168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F1C3C8E-FB30-AFC2-97AD-5319BA5C6C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2E1AEDE-2E1F-2A4E-3A0F-FD020C1B6E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22782-E8E2-4E3C-B61F-EA772EAA3CA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461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4B16E33-56C1-924D-3D87-5D0BC11FBE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1B205-34E2-442D-9EB9-FBB91FFBEBA4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5B81735-BF2A-B6A0-777B-A068792626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DA3CB6C-4B26-0713-00C9-2585BCC336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7817F-78EA-4254-9A58-DDFD3D10D0A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499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A92C058-C186-1777-D4E9-AF2761363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14EE5-58AF-4386-B897-B650967A68A0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02E0612-7C22-55D5-65DF-E136AAAEF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1AEA72B-E756-3DC0-9670-F07B7A1F52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9E78E-386E-4338-BCB3-528A63065F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738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650CE47-13AD-9096-28B8-693C215314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716A3-0274-4B39-B12F-5CA356187B9A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4F3BDC3-4D1F-966A-E607-473C3A93A9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76385BD-DDE8-E3CC-C0A6-DE25B70C12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44E45-75BF-4E0B-AD5D-F28DDFE21E0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21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C05BEDE-9488-852C-F6C9-1B14D2B78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58B74-95AD-422F-9C2A-2D36A82D79DB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13F65D7-E9A8-2765-5528-2B3AA7F625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ECF3971-AD90-015A-627F-6F52785829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A8CCA-115D-4797-BCA8-866BDF4B479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633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1A3C0021-4DD0-AA87-050A-C4F1F5A6F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3E00C-592A-4DEE-9ECC-FE3790B9B801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37CDF7C-0863-F5EE-6F97-780EABDB9A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9933AE0-D4E3-5750-B09A-058B215449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02905-63F1-4233-A945-EE168F25E85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356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651DA96-3B4D-3570-600B-D631E87D5F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5E4B4-D46B-4BE8-B4BC-FC6A6FB62A37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165899-2A41-57FB-4757-01EF3B5B8D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0C3AE84-9E01-8388-9236-D74C27A8F4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99B8C-DD45-497D-828B-560218AF8A6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593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1D3CA4A-362F-03BB-B750-485E71017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86B8A-B789-4EDE-B3E9-F0CDF124C089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F5224DE-C6E5-31FB-2444-0872F163C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7BDD14B-7EC5-9EA0-0359-B0698DF69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FE14B-90BF-4844-908B-5A972FAD34F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015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F1EC614-8099-06C5-81C6-E58763021F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E89DA41E-B0E6-375F-4E5C-F0B880460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CA3F5251-A229-1D27-9653-C242C3A2203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DBD7656-2250-4473-A85F-44BA02BDA689}" type="datetime1">
              <a:rPr lang="zh-TW" altLang="en-US"/>
              <a:pPr>
                <a:defRPr/>
              </a:pPr>
              <a:t>2024/4/24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4EC5B141-8BAC-F996-2977-B0A1834372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EBF4861F-B467-D676-298D-0B4BB3BEED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6930E49-22F3-415F-BEE6-F04738F56EA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DB5291E-8FE4-235B-8BEC-273C51A62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70BA75-C8B1-444C-8978-6E5BC062EC4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9B25E75-65E9-CD38-1132-E7C717474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11658: Best Coalitions</a:t>
            </a:r>
            <a:endParaRPr lang="en-US" altLang="zh-TW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E5F6AD0-3042-E601-1D4E-388D59F39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1658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Best Coalitions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張哲榕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給定一股份的持有者集合，試求某股份持有者所能獲得的最大利潤。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F895785B-E33F-61FE-3EE9-881E40DBE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D2C2CB-2D03-4D1E-ACCC-AB3F47B232EA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0A39175-8315-56BE-3D46-00B462E30E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54868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b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規則：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</a:rPr>
              <a:t>若該股份持有者擁有</a:t>
            </a:r>
            <a:r>
              <a:rPr lang="en-US" altLang="zh-TW" sz="2400" dirty="0">
                <a:latin typeface="Times New Roman" panose="02020603050405020304" pitchFamily="18" charset="0"/>
              </a:rPr>
              <a:t>50%</a:t>
            </a:r>
            <a:r>
              <a:rPr lang="zh-TW" altLang="en-US" sz="2400" dirty="0">
                <a:latin typeface="Times New Roman" panose="02020603050405020304" pitchFamily="18" charset="0"/>
              </a:rPr>
              <a:t>以上之股份，則他獲得</a:t>
            </a:r>
            <a:r>
              <a:rPr lang="en-US" altLang="zh-TW" sz="2400" dirty="0">
                <a:latin typeface="Times New Roman" panose="02020603050405020304" pitchFamily="18" charset="0"/>
              </a:rPr>
              <a:t>	100%</a:t>
            </a:r>
            <a:r>
              <a:rPr lang="zh-TW" altLang="en-US" sz="2400" dirty="0">
                <a:latin typeface="Times New Roman" panose="02020603050405020304" pitchFamily="18" charset="0"/>
              </a:rPr>
              <a:t>去年的利潤。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(2)</a:t>
            </a:r>
            <a:r>
              <a:rPr lang="zh-TW" altLang="en-US" sz="2400" dirty="0">
                <a:latin typeface="Times New Roman" panose="02020603050405020304" pitchFamily="18" charset="0"/>
              </a:rPr>
              <a:t>若該股份持有者未擁有</a:t>
            </a:r>
            <a:r>
              <a:rPr lang="en-US" altLang="zh-TW" sz="2400" dirty="0">
                <a:latin typeface="Times New Roman" panose="02020603050405020304" pitchFamily="18" charset="0"/>
              </a:rPr>
              <a:t>50%</a:t>
            </a:r>
            <a:r>
              <a:rPr lang="zh-TW" altLang="en-US" sz="2400" dirty="0">
                <a:latin typeface="Times New Roman" panose="02020603050405020304" pitchFamily="18" charset="0"/>
              </a:rPr>
              <a:t>以上之股份，則他可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以與別人聯盟，當聯盟之總持有股份超過</a:t>
            </a:r>
            <a:r>
              <a:rPr lang="en-US" altLang="zh-TW" sz="2400" dirty="0">
                <a:latin typeface="Times New Roman" panose="02020603050405020304" pitchFamily="18" charset="0"/>
              </a:rPr>
              <a:t>50%</a:t>
            </a:r>
            <a:r>
              <a:rPr lang="zh-TW" altLang="en-US" sz="2400" dirty="0">
                <a:latin typeface="Times New Roman" panose="02020603050405020304" pitchFamily="18" charset="0"/>
              </a:rPr>
              <a:t>，該聯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盟獲得</a:t>
            </a:r>
            <a:r>
              <a:rPr lang="en-US" altLang="zh-TW" sz="2400" dirty="0">
                <a:latin typeface="Times New Roman" panose="02020603050405020304" pitchFamily="18" charset="0"/>
              </a:rPr>
              <a:t>100%</a:t>
            </a:r>
            <a:r>
              <a:rPr lang="zh-TW" altLang="en-US" sz="2400" dirty="0">
                <a:latin typeface="Times New Roman" panose="02020603050405020304" pitchFamily="18" charset="0"/>
              </a:rPr>
              <a:t>的去年的利潤，而聯盟內的股份持有者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依照持有比例去分配去年的利潤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所求股份持有者之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比例 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所求股份持有者之比例 </a:t>
            </a:r>
            <a:r>
              <a:rPr lang="en-US" altLang="zh-TW" sz="2400" dirty="0">
                <a:latin typeface="Times New Roman" panose="02020603050405020304" pitchFamily="18" charset="0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</a:rPr>
              <a:t> 該聯盟其他股份持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有者之比例總和</a:t>
            </a:r>
            <a:r>
              <a:rPr lang="en-US" altLang="zh-TW" sz="2400" dirty="0">
                <a:latin typeface="Times New Roman" panose="02020603050405020304" pitchFamily="18" charset="0"/>
              </a:rPr>
              <a:t>)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×</a:t>
            </a:r>
            <a:r>
              <a:rPr lang="en-US" altLang="zh-TW" sz="2400" dirty="0">
                <a:latin typeface="Times New Roman" panose="02020603050405020304" pitchFamily="18" charset="0"/>
              </a:rPr>
              <a:t> 100%)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例子：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若有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個股份持有者：</a:t>
            </a:r>
            <a:r>
              <a:rPr lang="en-US" altLang="zh-TW" sz="2400" dirty="0">
                <a:latin typeface="Times New Roman" panose="02020603050405020304" pitchFamily="18" charset="0"/>
              </a:rPr>
              <a:t>A, B, C, D, E</a:t>
            </a:r>
            <a:r>
              <a:rPr lang="zh-TW" altLang="en-US" sz="2400" dirty="0">
                <a:latin typeface="Times New Roman" panose="02020603050405020304" pitchFamily="18" charset="0"/>
              </a:rPr>
              <a:t>，分別佔有</a:t>
            </a:r>
            <a:r>
              <a:rPr lang="en-US" altLang="zh-TW" sz="2400" dirty="0">
                <a:latin typeface="Times New Roman" panose="02020603050405020304" pitchFamily="18" charset="0"/>
              </a:rPr>
              <a:t>20%, 	12%, 14%, 29%, 25%</a:t>
            </a:r>
            <a:r>
              <a:rPr lang="zh-TW" altLang="en-US" sz="2400" dirty="0">
                <a:latin typeface="Times New Roman" panose="02020603050405020304" pitchFamily="18" charset="0"/>
              </a:rPr>
              <a:t>，若</a:t>
            </a:r>
            <a:r>
              <a:rPr lang="en-US" altLang="zh-TW" sz="2400" dirty="0">
                <a:latin typeface="Times New Roman" panose="02020603050405020304" pitchFamily="18" charset="0"/>
              </a:rPr>
              <a:t>E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聯盟，則</a:t>
            </a:r>
            <a:r>
              <a:rPr lang="en-US" altLang="zh-TW" sz="2400" dirty="0">
                <a:latin typeface="Times New Roman" panose="02020603050405020304" pitchFamily="18" charset="0"/>
              </a:rPr>
              <a:t>E</a:t>
            </a:r>
            <a:r>
              <a:rPr lang="zh-TW" altLang="en-US" sz="2400" dirty="0">
                <a:latin typeface="Times New Roman" panose="02020603050405020304" pitchFamily="18" charset="0"/>
              </a:rPr>
              <a:t>可獲</a:t>
            </a:r>
            <a:r>
              <a:rPr lang="en-US" altLang="zh-TW" sz="2400" dirty="0">
                <a:latin typeface="Times New Roman" panose="02020603050405020304" pitchFamily="18" charset="0"/>
              </a:rPr>
              <a:t>	43.86%(100%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×</a:t>
            </a:r>
            <a:r>
              <a:rPr lang="en-US" altLang="zh-TW" sz="2400" dirty="0">
                <a:latin typeface="Times New Roman" panose="02020603050405020304" pitchFamily="18" charset="0"/>
              </a:rPr>
              <a:t> 25/57)</a:t>
            </a:r>
            <a:r>
              <a:rPr lang="zh-TW" altLang="en-US" sz="2400" dirty="0">
                <a:latin typeface="Times New Roman" panose="02020603050405020304" pitchFamily="18" charset="0"/>
              </a:rPr>
              <a:t>去年的利潤；而若</a:t>
            </a:r>
            <a:r>
              <a:rPr lang="en-US" altLang="zh-TW" sz="2400" dirty="0">
                <a:latin typeface="Times New Roman" panose="02020603050405020304" pitchFamily="18" charset="0"/>
              </a:rPr>
              <a:t>E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C</a:t>
            </a:r>
            <a:r>
              <a:rPr lang="zh-TW" altLang="en-US" sz="2400" dirty="0">
                <a:latin typeface="Times New Roman" panose="02020603050405020304" pitchFamily="18" charset="0"/>
              </a:rPr>
              <a:t>聯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盟，則</a:t>
            </a:r>
            <a:r>
              <a:rPr lang="en-US" altLang="zh-TW" sz="2400" dirty="0">
                <a:latin typeface="Times New Roman" panose="02020603050405020304" pitchFamily="18" charset="0"/>
              </a:rPr>
              <a:t>E</a:t>
            </a:r>
            <a:r>
              <a:rPr lang="zh-TW" altLang="en-US" sz="2400" dirty="0">
                <a:latin typeface="Times New Roman" panose="02020603050405020304" pitchFamily="18" charset="0"/>
              </a:rPr>
              <a:t>可獲得</a:t>
            </a:r>
            <a:r>
              <a:rPr lang="en-US" altLang="zh-TW" sz="2400" dirty="0">
                <a:latin typeface="Times New Roman" panose="02020603050405020304" pitchFamily="18" charset="0"/>
              </a:rPr>
              <a:t>49.02%(100%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×</a:t>
            </a:r>
            <a:r>
              <a:rPr lang="en-US" altLang="zh-TW" sz="2400" dirty="0">
                <a:latin typeface="Times New Roman" panose="02020603050405020304" pitchFamily="18" charset="0"/>
              </a:rPr>
              <a:t> 25/51)</a:t>
            </a:r>
            <a:r>
              <a:rPr lang="zh-TW" altLang="en-US" sz="2400" dirty="0">
                <a:latin typeface="Times New Roman" panose="02020603050405020304" pitchFamily="18" charset="0"/>
              </a:rPr>
              <a:t>去年的利潤。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3">
            <a:extLst>
              <a:ext uri="{FF2B5EF4-FFF2-40B4-BE49-F238E27FC236}">
                <a16:creationId xmlns:a16="http://schemas.microsoft.com/office/drawing/2014/main" id="{0E237260-7A16-FE29-C8D6-AACF8499A3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15F22D-548E-4D1D-90FE-2EF189F049D4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B7D3AF8-3282-AE83-86CD-33FFE7FF3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701675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依所求股份值有者之持有股份分成兩種情況。</a:t>
            </a:r>
            <a:b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Case1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：若持有股份比例大於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，則直接輸出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100.00%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b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Case2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：若持有股份比例小於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50%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，則尋找能使所求股份持有者獲得最大利潤之聯盟。從聯盟分利潤之公式得知所求即為在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聯盟其他股份持有者之持有股份總和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所求股份持有者之持有股份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50%)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的條件下求 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聯盟其他股份持有者之持有股份總和的最小值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。若以上述例子說明，所求股份持有者為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與其他股份持有者聯盟後的總和要大於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50%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，也就是聯盟其他股份持有者之持有股份要大於大於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25%(50-25)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，所求即為聯盟其他股份持有者之持有股份總和大於</a:t>
            </a:r>
            <a:r>
              <a:rPr lang="en-US" altLang="zh-TW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25</a:t>
            </a:r>
            <a:r>
              <a:rPr lang="zh-TW" altLang="en-US" sz="2400" kern="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之最小值。</a:t>
            </a:r>
            <a:endParaRPr lang="en-US" altLang="zh-TW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BA773E1-D68C-762C-9375-30822FAF1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22782-E8E2-4E3C-B61F-EA772EAA3CAA}" type="slidenum">
              <a:rPr lang="zh-TW" altLang="en-US" smtClean="0"/>
              <a:pPr>
                <a:defRPr/>
              </a:pPr>
              <a:t>4</a:t>
            </a:fld>
            <a:endParaRPr lang="en-US" altLang="zh-TW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16FADAE-ABDD-28F6-9B05-C5B7EA137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17537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Case2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使用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Dynamic Programming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來找出所有聯盟能夠構成之股份總和，再從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[50%-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所求股份持有者之持有股份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開始找第一個聯盟能夠構成之股份總和即為答案。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記錄方式為令一一維整數陣列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[10001]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，陣列之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index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為股份總和之可能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(0~100)(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因有兩位小數因此將所有數都乘以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以方便記錄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[index] = 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說明該股份總和可能被構成，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則反之。初始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[0] = 1(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股份總和可為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，其他為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，迴圈走訪所有其他股份持有者持有之股份，每次再從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[10000]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走訪至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，若有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[index]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之值為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，則將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[index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走訪至股份持有者之股份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設為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陣列填完後，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index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所求股份持有者之股份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×100+1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開始走訪，走訪至第一個陣列值為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index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，將該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index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代入聯盟分成公式，即為所求。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46266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C0AC94A-AB77-E6E4-A479-03795DB4B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22782-E8E2-4E3C-B61F-EA772EAA3CAA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B0CE297-D7FB-8323-B42E-23350296C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6672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(1)	Input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股份持有者人數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 1(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所求之股份持有者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56.87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43.13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Output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100.00%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Sol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：所求之股份持有者持有之股份大於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50%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Case1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(2)	Input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3 1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10.00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45.00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45.00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Output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18.18%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Sol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：所求之股份持有者持有之股份小於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50%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Case2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02808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C0AC94A-AB77-E6E4-A479-03795DB4B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22782-E8E2-4E3C-B61F-EA772EAA3CAA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B0CE297-D7FB-8323-B42E-23350296C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17537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b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Sol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走訪至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10.00%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[1000]=1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走訪至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45.00%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[1000]=1,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[4500]=1,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[5500]=1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走訪至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45.00%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[1000]=1,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[4500]=1,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[5500]=1,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[9000]=1,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[10000]=1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填完後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index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5000-1000+1 = 4001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開始走訪，至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4500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得第一個陣列值為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4500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代入聯盟分成公式即為答案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1000/(1000+4500)×100% = 18.18%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走訪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時，必需從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10000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開始往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走訪，若從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開始走訪，會有多紀錄的問題。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以上述範例為例子：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走訪至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10.00%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[1000]=1,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[2000] = 1...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dp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[10000] = 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輸入持有股份比例都為浮點數，使用兩個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變數存取整數部分及小數部分精確度較高，求值才會是對的。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5578072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3073</TotalTime>
  <Words>1028</Words>
  <Application>Microsoft Office PowerPoint</Application>
  <PresentationFormat>如螢幕大小 (4:3)</PresentationFormat>
  <Paragraphs>21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新細明體</vt:lpstr>
      <vt:lpstr>Tahoma</vt:lpstr>
      <vt:lpstr>Times New Roman</vt:lpstr>
      <vt:lpstr>Wingdings</vt:lpstr>
      <vt:lpstr>Blends</vt:lpstr>
      <vt:lpstr>11658: Best Coalitions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哲榕 張</cp:lastModifiedBy>
  <cp:revision>139</cp:revision>
  <dcterms:created xsi:type="dcterms:W3CDTF">1601-01-01T00:00:00Z</dcterms:created>
  <dcterms:modified xsi:type="dcterms:W3CDTF">2024-04-24T15:17:45Z</dcterms:modified>
</cp:coreProperties>
</file>