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10" r:id="rId3"/>
    <p:sldId id="309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EEB162-B5D3-45F0-B5C4-B75C23579CE4}" v="9" dt="2024-04-25T01:13:15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6" d="100"/>
          <a:sy n="76" d="100"/>
        </p:scale>
        <p:origin x="128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柏蒼 曾" userId="4f438aee39c67350" providerId="LiveId" clId="{F3EEB162-B5D3-45F0-B5C4-B75C23579CE4}"/>
    <pc:docChg chg="undo custSel addSld modSld sldOrd">
      <pc:chgData name="柏蒼 曾" userId="4f438aee39c67350" providerId="LiveId" clId="{F3EEB162-B5D3-45F0-B5C4-B75C23579CE4}" dt="2024-04-25T03:33:42.334" v="1515" actId="20577"/>
      <pc:docMkLst>
        <pc:docMk/>
      </pc:docMkLst>
      <pc:sldChg chg="modSp mod modTransition">
        <pc:chgData name="柏蒼 曾" userId="4f438aee39c67350" providerId="LiveId" clId="{F3EEB162-B5D3-45F0-B5C4-B75C23579CE4}" dt="2024-04-25T03:33:27.770" v="1513" actId="20577"/>
        <pc:sldMkLst>
          <pc:docMk/>
          <pc:sldMk cId="0" sldId="307"/>
        </pc:sldMkLst>
        <pc:spChg chg="mod">
          <ac:chgData name="柏蒼 曾" userId="4f438aee39c67350" providerId="LiveId" clId="{F3EEB162-B5D3-45F0-B5C4-B75C23579CE4}" dt="2024-04-24T06:22:33.201" v="11" actId="113"/>
          <ac:spMkLst>
            <pc:docMk/>
            <pc:sldMk cId="0" sldId="307"/>
            <ac:spMk id="3075" creationId="{3952E695-8FAA-469F-9DBA-5EAB8B997855}"/>
          </ac:spMkLst>
        </pc:spChg>
        <pc:spChg chg="mod">
          <ac:chgData name="柏蒼 曾" userId="4f438aee39c67350" providerId="LiveId" clId="{F3EEB162-B5D3-45F0-B5C4-B75C23579CE4}" dt="2024-04-25T03:33:27.770" v="1513" actId="20577"/>
          <ac:spMkLst>
            <pc:docMk/>
            <pc:sldMk cId="0" sldId="307"/>
            <ac:spMk id="3076" creationId="{A7AE805D-078A-44B1-9791-EFD2EC57A9D6}"/>
          </ac:spMkLst>
        </pc:spChg>
      </pc:sldChg>
      <pc:sldChg chg="modSp mod ord modTransition">
        <pc:chgData name="柏蒼 曾" userId="4f438aee39c67350" providerId="LiveId" clId="{F3EEB162-B5D3-45F0-B5C4-B75C23579CE4}" dt="2024-04-25T03:33:42.334" v="1515" actId="20577"/>
        <pc:sldMkLst>
          <pc:docMk/>
          <pc:sldMk cId="0" sldId="309"/>
        </pc:sldMkLst>
        <pc:spChg chg="mod">
          <ac:chgData name="柏蒼 曾" userId="4f438aee39c67350" providerId="LiveId" clId="{F3EEB162-B5D3-45F0-B5C4-B75C23579CE4}" dt="2024-04-25T03:33:42.334" v="1515" actId="20577"/>
          <ac:spMkLst>
            <pc:docMk/>
            <pc:sldMk cId="0" sldId="309"/>
            <ac:spMk id="4099" creationId="{06B62727-E809-4814-B806-EADB711CAFFE}"/>
          </ac:spMkLst>
        </pc:spChg>
      </pc:sldChg>
      <pc:sldChg chg="addSp delSp modSp new mod modTransition">
        <pc:chgData name="柏蒼 曾" userId="4f438aee39c67350" providerId="LiveId" clId="{F3EEB162-B5D3-45F0-B5C4-B75C23579CE4}" dt="2024-04-24T07:04:56.383" v="1419"/>
        <pc:sldMkLst>
          <pc:docMk/>
          <pc:sldMk cId="1060924273" sldId="310"/>
        </pc:sldMkLst>
        <pc:spChg chg="del">
          <ac:chgData name="柏蒼 曾" userId="4f438aee39c67350" providerId="LiveId" clId="{F3EEB162-B5D3-45F0-B5C4-B75C23579CE4}" dt="2024-04-24T06:33:10.907" v="677" actId="478"/>
          <ac:spMkLst>
            <pc:docMk/>
            <pc:sldMk cId="1060924273" sldId="310"/>
            <ac:spMk id="2" creationId="{FC8A84D6-CCC1-D787-F3B2-ADC64D59BE67}"/>
          </ac:spMkLst>
        </pc:spChg>
        <pc:spChg chg="mod">
          <ac:chgData name="柏蒼 曾" userId="4f438aee39c67350" providerId="LiveId" clId="{F3EEB162-B5D3-45F0-B5C4-B75C23579CE4}" dt="2024-04-24T06:38:23.842" v="679" actId="20577"/>
          <ac:spMkLst>
            <pc:docMk/>
            <pc:sldMk cId="1060924273" sldId="310"/>
            <ac:spMk id="3" creationId="{23559B80-0133-79B0-A72F-4EF7910A6AE6}"/>
          </ac:spMkLst>
        </pc:spChg>
        <pc:picChg chg="add mod">
          <ac:chgData name="柏蒼 曾" userId="4f438aee39c67350" providerId="LiveId" clId="{F3EEB162-B5D3-45F0-B5C4-B75C23579CE4}" dt="2024-04-24T06:44:05.181" v="682" actId="14100"/>
          <ac:picMkLst>
            <pc:docMk/>
            <pc:sldMk cId="1060924273" sldId="310"/>
            <ac:picMk id="6" creationId="{0F7FE0B3-9AFF-6A48-14A2-6D8AAAECE8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11747: Heavy Cycle Edges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11747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Heavy Cycle Edges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曾柏蒼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輸入</a:t>
            </a:r>
            <a:r>
              <a:rPr lang="en-US" altLang="zh-TW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分別帶表</a:t>
            </a:r>
            <a:r>
              <a:rPr lang="zh-TW" alt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節點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與</a:t>
            </a:r>
            <a:r>
              <a:rPr lang="zh-TW" alt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邊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，接下來輸入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筆三個值</a:t>
            </a:r>
            <a:r>
              <a:rPr lang="en-US" altLang="zh-TW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TW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代表兩個</a:t>
            </a:r>
            <a:r>
              <a:rPr lang="zh-TW" alt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節點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(u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v)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相連的</a:t>
            </a:r>
            <a:r>
              <a:rPr lang="zh-TW" altLang="en-US" sz="24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權重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。處在邊權重沒有重複與兩點最多一條邊的情況下，設計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minimum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spanning tree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，最終輸出不需要的邊權重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559B80-0133-79B0-A72F-4EF7910A6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200"/>
            <a:ext cx="7772400" cy="4648200"/>
          </a:xfrm>
        </p:spPr>
        <p:txBody>
          <a:bodyPr/>
          <a:lstStyle/>
          <a:p>
            <a:r>
              <a:rPr lang="zh-TW" altLang="en-US" sz="32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A6EFA85-8A9D-B2BB-C37F-42AB2DE11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2</a:t>
            </a:fld>
            <a:endParaRPr lang="en-US" altLang="zh-TW"/>
          </a:p>
        </p:txBody>
      </p:sp>
      <p:pic>
        <p:nvPicPr>
          <p:cNvPr id="6" name="圖片 5" descr="一張含有 文字, 筆跡, 字型, 行 的圖片&#10;&#10;自動產生的描述">
            <a:extLst>
              <a:ext uri="{FF2B5EF4-FFF2-40B4-BE49-F238E27FC236}">
                <a16:creationId xmlns:a16="http://schemas.microsoft.com/office/drawing/2014/main" id="{0F7FE0B3-9AFF-6A48-14A2-6D8AAAECE8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1673"/>
            <a:ext cx="7772400" cy="579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92427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701675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這一題使用的是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Kruskal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演算法找出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spanning Tree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步驟一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對邊權重排序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小到大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步驟二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初始化所有節點，將每個節點設想成自己的父節點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步驟三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遍歷排序後的邊。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兩端點的父節點不同，則將這條邊加入最小生成樹中。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父節點相同代表同在樹中，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此邊為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多餘的，輸出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步驟四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如果沒多餘的邊則輸出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forest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演算法的時間複雜度為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O(E log E)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，其中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是邊的</a:t>
            </a:r>
            <a:r>
              <a:rPr lang="zh-TW" altLang="en-US" sz="2400" dirty="0">
                <a:latin typeface="+mn-ea"/>
              </a:rPr>
              <a:t>數量</a:t>
            </a:r>
          </a:p>
        </p:txBody>
      </p: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2710</TotalTime>
  <Words>242</Words>
  <Application>Microsoft Office PowerPoint</Application>
  <PresentationFormat>如螢幕大小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Tahoma</vt:lpstr>
      <vt:lpstr>Times New Roman</vt:lpstr>
      <vt:lpstr>Wingdings</vt:lpstr>
      <vt:lpstr>Blends</vt:lpstr>
      <vt:lpstr>11747: Heavy Cycle Edges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柏蒼 曾</cp:lastModifiedBy>
  <cp:revision>105</cp:revision>
  <dcterms:created xsi:type="dcterms:W3CDTF">1601-01-01T00:00:00Z</dcterms:created>
  <dcterms:modified xsi:type="dcterms:W3CDTF">2024-04-25T03:33:45Z</dcterms:modified>
</cp:coreProperties>
</file>