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6"/>
  </p:notesMasterIdLst>
  <p:sldIdLst>
    <p:sldId id="307" r:id="rId2"/>
    <p:sldId id="309" r:id="rId3"/>
    <p:sldId id="311" r:id="rId4"/>
    <p:sldId id="310" r:id="rId5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  <a:srgbClr val="3BA943"/>
    <a:srgbClr val="20C4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866" autoAdjust="0"/>
    <p:restoredTop sz="92138" autoAdjust="0"/>
  </p:normalViewPr>
  <p:slideViewPr>
    <p:cSldViewPr>
      <p:cViewPr varScale="1">
        <p:scale>
          <a:sx n="105" d="100"/>
          <a:sy n="105" d="100"/>
        </p:scale>
        <p:origin x="247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4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3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69643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4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2928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2024/6/8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2024/6/8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2024/6/8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2024/6/8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2024/6/8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2024/6/8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2024/6/8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2024/6/8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2024/6/8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2024/6/8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2024/6/8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2024/6/8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580: Critical Mass</a:t>
            </a:r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★★★☆☆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580: Critical Mass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楊景翔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24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25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</a:rPr>
              <a:t>給定一個大於</a:t>
            </a:r>
            <a:r>
              <a:rPr lang="en-US" altLang="zh-TW" sz="2400" dirty="0">
                <a:latin typeface="Times New Roman" panose="02020603050405020304" pitchFamily="18" charset="0"/>
              </a:rPr>
              <a:t>0</a:t>
            </a:r>
            <a:r>
              <a:rPr lang="zh-TW" altLang="en-US" sz="2400" dirty="0">
                <a:latin typeface="Times New Roman" panose="02020603050405020304" pitchFamily="18" charset="0"/>
              </a:rPr>
              <a:t>的數字</a:t>
            </a:r>
            <a:r>
              <a:rPr lang="en-US" altLang="zh-TW" sz="2400" dirty="0">
                <a:latin typeface="Times New Roman" panose="02020603050405020304" pitchFamily="18" charset="0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</a:rPr>
              <a:t>，代表一排有</a:t>
            </a:r>
            <a:r>
              <a:rPr lang="en-US" altLang="zh-TW" sz="2400" dirty="0">
                <a:latin typeface="Times New Roman" panose="02020603050405020304" pitchFamily="18" charset="0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</a:rPr>
              <a:t>個字母，每個字母可以是</a:t>
            </a:r>
            <a:r>
              <a:rPr lang="en-US" altLang="zh-TW" sz="2400" dirty="0">
                <a:latin typeface="Times New Roman" panose="02020603050405020304" pitchFamily="18" charset="0"/>
              </a:rPr>
              <a:t>L</a:t>
            </a:r>
            <a:r>
              <a:rPr lang="zh-TW" altLang="en-US" sz="2400" dirty="0">
                <a:latin typeface="Times New Roman" panose="02020603050405020304" pitchFamily="18" charset="0"/>
              </a:rPr>
              <a:t>或</a:t>
            </a:r>
            <a:r>
              <a:rPr lang="en-US" altLang="zh-TW" sz="2400" dirty="0">
                <a:latin typeface="Times New Roman" panose="02020603050405020304" pitchFamily="18" charset="0"/>
              </a:rPr>
              <a:t>U</a:t>
            </a:r>
            <a:r>
              <a:rPr lang="zh-TW" altLang="en-US" sz="2400" dirty="0">
                <a:latin typeface="Times New Roman" panose="02020603050405020304" pitchFamily="18" charset="0"/>
              </a:rPr>
              <a:t>，可任意排並計算存在連續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個</a:t>
            </a:r>
            <a:r>
              <a:rPr lang="en-US" altLang="zh-TW" sz="2400" dirty="0">
                <a:latin typeface="Times New Roman" panose="02020603050405020304" pitchFamily="18" charset="0"/>
              </a:rPr>
              <a:t>U</a:t>
            </a:r>
            <a:r>
              <a:rPr lang="zh-TW" altLang="en-US" sz="2400" dirty="0">
                <a:latin typeface="Times New Roman" panose="02020603050405020304" pitchFamily="18" charset="0"/>
              </a:rPr>
              <a:t>的排列情形。</a:t>
            </a:r>
            <a:endParaRPr lang="zh-TW" altLang="en-US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zh-TW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zh-TW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</a:rPr>
              <a:t>              </a:t>
            </a:r>
            <a:r>
              <a:rPr lang="en-US" altLang="zh-TW" sz="2400" dirty="0">
                <a:latin typeface="Times New Roman" panose="02020603050405020304" pitchFamily="18" charset="0"/>
              </a:rPr>
              <a:t>1.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UUUL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                     </a:t>
            </a:r>
            <a:r>
              <a:rPr lang="en-US" altLang="zh-TW" sz="2400" dirty="0">
                <a:latin typeface="Times New Roman" panose="02020603050405020304" pitchFamily="18" charset="0"/>
              </a:rPr>
              <a:t>2.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LUUU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                     </a:t>
            </a:r>
            <a:r>
              <a:rPr lang="en-US" altLang="zh-TW" sz="2400" dirty="0">
                <a:latin typeface="Times New Roman" panose="02020603050405020304" pitchFamily="18" charset="0"/>
              </a:rPr>
              <a:t>3.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UUUU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zh-TW" sz="2400" dirty="0">
                <a:latin typeface="Times New Roman" panose="02020603050405020304" pitchFamily="18" charset="0"/>
              </a:rPr>
              <a:t>       </a:t>
            </a:r>
            <a:endParaRPr lang="zh-TW" altLang="en-US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r>
              <a:rPr lang="en-US" altLang="zh-TW" sz="2400" dirty="0">
                <a:latin typeface="Times New Roman" panose="02020603050405020304" pitchFamily="18" charset="0"/>
              </a:rPr>
              <a:t>DP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令 </a:t>
            </a:r>
            <a:r>
              <a:rPr lang="en-US" altLang="zh-TW" sz="2400" dirty="0">
                <a:latin typeface="Times New Roman" panose="02020603050405020304" pitchFamily="18" charset="0"/>
              </a:rPr>
              <a:t>DP[</a:t>
            </a:r>
            <a:r>
              <a:rPr lang="en-US" altLang="zh-TW" sz="2400" dirty="0" err="1">
                <a:latin typeface="Times New Roman" panose="02020603050405020304" pitchFamily="18" charset="0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</a:rPr>
              <a:t>][j] </a:t>
            </a:r>
            <a:r>
              <a:rPr lang="zh-TW" altLang="en-US" sz="2400" dirty="0">
                <a:latin typeface="Times New Roman" panose="02020603050405020304" pitchFamily="18" charset="0"/>
              </a:rPr>
              <a:t>為已有 </a:t>
            </a:r>
            <a:r>
              <a:rPr lang="en-US" altLang="zh-TW" sz="2400" dirty="0" err="1">
                <a:latin typeface="Times New Roman" panose="02020603050405020304" pitchFamily="18" charset="0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</a:rPr>
              <a:t> </a:t>
            </a:r>
            <a:r>
              <a:rPr lang="zh-TW" altLang="en-US" sz="2400" dirty="0">
                <a:latin typeface="Times New Roman" panose="02020603050405020304" pitchFamily="18" charset="0"/>
              </a:rPr>
              <a:t>個字母，但尚未有連續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個 </a:t>
            </a:r>
            <a:r>
              <a:rPr lang="en-US" altLang="zh-TW" sz="2400" dirty="0">
                <a:latin typeface="Times New Roman" panose="02020603050405020304" pitchFamily="18" charset="0"/>
              </a:rPr>
              <a:t>U</a:t>
            </a:r>
            <a:r>
              <a:rPr lang="zh-TW" altLang="en-US" sz="2400" dirty="0">
                <a:latin typeface="Times New Roman" panose="02020603050405020304" pitchFamily="18" charset="0"/>
              </a:rPr>
              <a:t>，且目前字尾有 </a:t>
            </a:r>
            <a:r>
              <a:rPr lang="en-US" altLang="zh-TW" sz="2400" dirty="0">
                <a:latin typeface="Times New Roman" panose="02020603050405020304" pitchFamily="18" charset="0"/>
              </a:rPr>
              <a:t>j </a:t>
            </a:r>
            <a:r>
              <a:rPr lang="zh-TW" altLang="en-US" sz="2400" dirty="0">
                <a:latin typeface="Times New Roman" panose="02020603050405020304" pitchFamily="18" charset="0"/>
              </a:rPr>
              <a:t>個 </a:t>
            </a:r>
            <a:r>
              <a:rPr lang="en-US" altLang="zh-TW" sz="2400" dirty="0">
                <a:latin typeface="Times New Roman" panose="02020603050405020304" pitchFamily="18" charset="0"/>
              </a:rPr>
              <a:t>U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(0&lt;=j&lt;=2) </a:t>
            </a:r>
            <a:r>
              <a:rPr lang="zh-TW" altLang="en-US" sz="2400" dirty="0">
                <a:latin typeface="Times New Roman" panose="02020603050405020304" pitchFamily="18" charset="0"/>
              </a:rPr>
              <a:t>的情況。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第 </a:t>
            </a:r>
            <a:r>
              <a:rPr lang="en-US" altLang="zh-TW" sz="2400" dirty="0">
                <a:latin typeface="Times New Roman" panose="02020603050405020304" pitchFamily="18" charset="0"/>
              </a:rPr>
              <a:t>i </a:t>
            </a:r>
            <a:r>
              <a:rPr lang="zh-TW" altLang="en-US" sz="2400" dirty="0">
                <a:latin typeface="Times New Roman" panose="02020603050405020304" pitchFamily="18" charset="0"/>
              </a:rPr>
              <a:t>個字母可選 </a:t>
            </a:r>
            <a:r>
              <a:rPr lang="en-US" altLang="zh-TW" sz="2400" dirty="0">
                <a:latin typeface="Times New Roman" panose="02020603050405020304" pitchFamily="18" charset="0"/>
              </a:rPr>
              <a:t>L </a:t>
            </a:r>
            <a:r>
              <a:rPr lang="zh-TW" altLang="en-US" sz="2400" dirty="0">
                <a:latin typeface="Times New Roman" panose="02020603050405020304" pitchFamily="18" charset="0"/>
              </a:rPr>
              <a:t>或 </a:t>
            </a:r>
            <a:r>
              <a:rPr lang="en-US" altLang="zh-TW" sz="2400" dirty="0">
                <a:latin typeface="Times New Roman" panose="02020603050405020304" pitchFamily="18" charset="0"/>
              </a:rPr>
              <a:t>U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選 </a:t>
            </a:r>
            <a:r>
              <a:rPr lang="en-US" altLang="zh-TW" sz="2400" dirty="0">
                <a:latin typeface="Times New Roman" panose="02020603050405020304" pitchFamily="18" charset="0"/>
              </a:rPr>
              <a:t>L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: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DP[</a:t>
            </a:r>
            <a:r>
              <a:rPr lang="en-US" altLang="zh-TW" sz="2400" dirty="0" err="1">
                <a:latin typeface="Times New Roman" panose="02020603050405020304" pitchFamily="18" charset="0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</a:rPr>
              <a:t>][0] = DP[i-1][0] + DP[i-1][1] +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DP[i-1][2]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選 </a:t>
            </a:r>
            <a:r>
              <a:rPr lang="en-US" altLang="zh-TW" sz="2400" dirty="0">
                <a:latin typeface="Times New Roman" panose="02020603050405020304" pitchFamily="18" charset="0"/>
              </a:rPr>
              <a:t>U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: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DP[</a:t>
            </a:r>
            <a:r>
              <a:rPr lang="en-US" altLang="zh-TW" sz="2400" dirty="0" err="1">
                <a:latin typeface="Times New Roman" panose="02020603050405020304" pitchFamily="18" charset="0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</a:rPr>
              <a:t>][1] = DP[i-1][0] (</a:t>
            </a:r>
            <a:r>
              <a:rPr lang="zh-TW" altLang="en-US" sz="2400" dirty="0">
                <a:latin typeface="Times New Roman" panose="02020603050405020304" pitchFamily="18" charset="0"/>
              </a:rPr>
              <a:t>字尾只有一個 </a:t>
            </a:r>
            <a:r>
              <a:rPr lang="en-US" altLang="zh-TW" sz="2400" dirty="0">
                <a:latin typeface="Times New Roman" panose="02020603050405020304" pitchFamily="18" charset="0"/>
              </a:rPr>
              <a:t>U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      </a:t>
            </a:r>
            <a:r>
              <a:rPr lang="en-US" altLang="zh-TW" sz="2400" dirty="0">
                <a:latin typeface="Times New Roman" panose="02020603050405020304" pitchFamily="18" charset="0"/>
              </a:rPr>
              <a:t>DP[</a:t>
            </a:r>
            <a:r>
              <a:rPr lang="en-US" altLang="zh-TW" sz="2400" dirty="0" err="1">
                <a:latin typeface="Times New Roman" panose="02020603050405020304" pitchFamily="18" charset="0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</a:rPr>
              <a:t>][2] = DP[i-1][1] (</a:t>
            </a:r>
            <a:r>
              <a:rPr lang="zh-TW" altLang="en-US" sz="2400" dirty="0">
                <a:latin typeface="Times New Roman" panose="02020603050405020304" pitchFamily="18" charset="0"/>
              </a:rPr>
              <a:t>字尾有兩個 </a:t>
            </a:r>
            <a:r>
              <a:rPr lang="en-US" altLang="zh-TW" sz="2400" dirty="0">
                <a:latin typeface="Times New Roman" panose="02020603050405020304" pitchFamily="18" charset="0"/>
              </a:rPr>
              <a:t>U)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所有情況 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en-US" altLang="zh-TW" sz="2400" baseline="30000" dirty="0">
                <a:latin typeface="Times New Roman" panose="02020603050405020304" pitchFamily="18" charset="0"/>
              </a:rPr>
              <a:t>n</a:t>
            </a:r>
            <a:r>
              <a:rPr lang="en-US" altLang="zh-TW" sz="2400" dirty="0">
                <a:latin typeface="Times New Roman" panose="02020603050405020304" pitchFamily="18" charset="0"/>
              </a:rPr>
              <a:t> - D[n][0] - D[n][1] – DP[n][2] </a:t>
            </a:r>
            <a:endParaRPr lang="en-US" altLang="zh-TW" sz="2400" baseline="300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3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r>
              <a:rPr lang="en-US" altLang="zh-TW" sz="2400" dirty="0">
                <a:latin typeface="Times New Roman" panose="02020603050405020304" pitchFamily="18" charset="0"/>
              </a:rPr>
              <a:t>DP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令 </a:t>
            </a:r>
            <a:r>
              <a:rPr lang="en-US" altLang="zh-TW" sz="2400" dirty="0">
                <a:latin typeface="Times New Roman" panose="02020603050405020304" pitchFamily="18" charset="0"/>
              </a:rPr>
              <a:t>DP[</a:t>
            </a:r>
            <a:r>
              <a:rPr lang="en-US" altLang="zh-TW" sz="2400" dirty="0" err="1">
                <a:latin typeface="Times New Roman" panose="02020603050405020304" pitchFamily="18" charset="0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</a:rPr>
              <a:t>]</a:t>
            </a:r>
            <a:r>
              <a:rPr lang="zh-TW" altLang="en-US" sz="2400" dirty="0">
                <a:latin typeface="Times New Roman" panose="02020603050405020304" pitchFamily="18" charset="0"/>
              </a:rPr>
              <a:t>為已有 </a:t>
            </a:r>
            <a:r>
              <a:rPr lang="en-US" altLang="zh-TW" sz="2400" dirty="0" err="1">
                <a:latin typeface="Times New Roman" panose="02020603050405020304" pitchFamily="18" charset="0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</a:rPr>
              <a:t> </a:t>
            </a:r>
            <a:r>
              <a:rPr lang="zh-TW" altLang="en-US" sz="2400" dirty="0">
                <a:latin typeface="Times New Roman" panose="02020603050405020304" pitchFamily="18" charset="0"/>
              </a:rPr>
              <a:t>個字母，但有連續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個 </a:t>
            </a:r>
            <a:r>
              <a:rPr lang="en-US" altLang="zh-TW" sz="2400" dirty="0">
                <a:latin typeface="Times New Roman" panose="02020603050405020304" pitchFamily="18" charset="0"/>
              </a:rPr>
              <a:t>U </a:t>
            </a:r>
            <a:r>
              <a:rPr lang="zh-TW" altLang="en-US" sz="2400" dirty="0">
                <a:latin typeface="Times New Roman" panose="02020603050405020304" pitchFamily="18" charset="0"/>
              </a:rPr>
              <a:t>的情況。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情況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.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DP[i-1]</a:t>
            </a:r>
            <a:r>
              <a:rPr lang="zh-TW" altLang="en-US" sz="2400" dirty="0">
                <a:latin typeface="Times New Roman" panose="02020603050405020304" pitchFamily="18" charset="0"/>
              </a:rPr>
              <a:t> 有 </a:t>
            </a:r>
            <a:r>
              <a:rPr lang="en-US" altLang="zh-TW" sz="2400" dirty="0">
                <a:latin typeface="Times New Roman" panose="02020603050405020304" pitchFamily="18" charset="0"/>
              </a:rPr>
              <a:t>k </a:t>
            </a:r>
            <a:r>
              <a:rPr lang="zh-TW" altLang="en-US" sz="2400" dirty="0">
                <a:latin typeface="Times New Roman" panose="02020603050405020304" pitchFamily="18" charset="0"/>
              </a:rPr>
              <a:t>種情況，那麼在 </a:t>
            </a:r>
            <a:r>
              <a:rPr lang="en-US" altLang="zh-TW" sz="2400" dirty="0" err="1">
                <a:latin typeface="Times New Roman" panose="02020603050405020304" pitchFamily="18" charset="0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</a:rPr>
              <a:t> </a:t>
            </a:r>
            <a:r>
              <a:rPr lang="zh-TW" altLang="en-US" sz="2400" dirty="0">
                <a:latin typeface="Times New Roman" panose="02020603050405020304" pitchFamily="18" charset="0"/>
              </a:rPr>
              <a:t>插入 </a:t>
            </a:r>
            <a:r>
              <a:rPr lang="en-US" altLang="zh-TW" sz="2400" dirty="0">
                <a:latin typeface="Times New Roman" panose="02020603050405020304" pitchFamily="18" charset="0"/>
              </a:rPr>
              <a:t>L</a:t>
            </a:r>
            <a:r>
              <a:rPr lang="zh-TW" altLang="en-US" sz="2400" dirty="0">
                <a:latin typeface="Times New Roman" panose="02020603050405020304" pitchFamily="18" charset="0"/>
              </a:rPr>
              <a:t> 或是 </a:t>
            </a:r>
            <a:r>
              <a:rPr lang="en-US" altLang="zh-TW" sz="2400" dirty="0">
                <a:latin typeface="Times New Roman" panose="02020603050405020304" pitchFamily="18" charset="0"/>
              </a:rPr>
              <a:t>U</a:t>
            </a:r>
            <a:r>
              <a:rPr lang="zh-TW" altLang="en-US" sz="2400" dirty="0">
                <a:latin typeface="Times New Roman" panose="02020603050405020304" pitchFamily="18" charset="0"/>
              </a:rPr>
              <a:t> 一樣</a:t>
            </a:r>
            <a:r>
              <a:rPr lang="en-US" altLang="zh-TW" sz="2400" dirty="0">
                <a:latin typeface="Times New Roman" panose="02020603050405020304" pitchFamily="18" charset="0"/>
              </a:rPr>
              <a:t>	 </a:t>
            </a:r>
            <a:r>
              <a:rPr lang="zh-TW" altLang="en-US" sz="2400" dirty="0">
                <a:latin typeface="Times New Roman" panose="02020603050405020304" pitchFamily="18" charset="0"/>
              </a:rPr>
              <a:t>會有 </a:t>
            </a:r>
            <a:r>
              <a:rPr lang="en-US" altLang="zh-TW" sz="2400" dirty="0">
                <a:latin typeface="Times New Roman" panose="02020603050405020304" pitchFamily="18" charset="0"/>
              </a:rPr>
              <a:t>k </a:t>
            </a:r>
            <a:r>
              <a:rPr lang="zh-TW" altLang="en-US" sz="2400" dirty="0">
                <a:latin typeface="Times New Roman" panose="02020603050405020304" pitchFamily="18" charset="0"/>
              </a:rPr>
              <a:t>種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2 * DP[i-1]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情況 </a:t>
            </a:r>
            <a:r>
              <a:rPr lang="en-US" altLang="zh-TW" sz="2400" dirty="0">
                <a:latin typeface="Times New Roman" panose="02020603050405020304" pitchFamily="18" charset="0"/>
              </a:rPr>
              <a:t>2. </a:t>
            </a:r>
            <a:r>
              <a:rPr lang="zh-TW" altLang="en-US" sz="2400" dirty="0">
                <a:latin typeface="Times New Roman" panose="02020603050405020304" pitchFamily="18" charset="0"/>
              </a:rPr>
              <a:t>插入 </a:t>
            </a:r>
            <a:r>
              <a:rPr lang="en-US" altLang="zh-TW" sz="2400" dirty="0">
                <a:latin typeface="Times New Roman" panose="02020603050405020304" pitchFamily="18" charset="0"/>
              </a:rPr>
              <a:t>U</a:t>
            </a:r>
            <a:r>
              <a:rPr lang="zh-TW" altLang="en-US" sz="2400" dirty="0">
                <a:latin typeface="Times New Roman" panose="02020603050405020304" pitchFamily="18" charset="0"/>
              </a:rPr>
              <a:t> 時會形成新的情況 </a:t>
            </a:r>
            <a:r>
              <a:rPr lang="en-US" altLang="zh-TW" sz="2400" dirty="0">
                <a:latin typeface="Times New Roman" panose="02020603050405020304" pitchFamily="18" charset="0"/>
              </a:rPr>
              <a:t>(XXXLUU</a:t>
            </a: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U</a:t>
            </a:r>
            <a:r>
              <a:rPr lang="en-US" altLang="zh-TW" sz="2400" dirty="0">
                <a:latin typeface="Times New Roman" panose="02020603050405020304" pitchFamily="18" charset="0"/>
              </a:rPr>
              <a:t>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	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 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en-US" altLang="zh-TW" sz="2400" baseline="30000" dirty="0">
                <a:latin typeface="Times New Roman" panose="02020603050405020304" pitchFamily="18" charset="0"/>
              </a:rPr>
              <a:t>i-4</a:t>
            </a:r>
            <a:r>
              <a:rPr lang="en-US" altLang="zh-TW" sz="2400" dirty="0">
                <a:latin typeface="Times New Roman" panose="02020603050405020304" pitchFamily="18" charset="0"/>
              </a:rPr>
              <a:t> – DP[i-4]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DP[</a:t>
            </a:r>
            <a:r>
              <a:rPr lang="en-US" altLang="zh-TW" sz="2400" dirty="0" err="1">
                <a:latin typeface="Times New Roman" panose="02020603050405020304" pitchFamily="18" charset="0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</a:rPr>
              <a:t>] =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2 * DP[i-1] + 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en-US" altLang="zh-TW" sz="2400" baseline="30000" dirty="0">
                <a:latin typeface="Times New Roman" panose="02020603050405020304" pitchFamily="18" charset="0"/>
              </a:rPr>
              <a:t>i-4</a:t>
            </a:r>
            <a:r>
              <a:rPr lang="en-US" altLang="zh-TW" sz="2400" dirty="0">
                <a:latin typeface="Times New Roman" panose="02020603050405020304" pitchFamily="18" charset="0"/>
              </a:rPr>
              <a:t> – DP[i-4]</a:t>
            </a:r>
          </a:p>
        </p:txBody>
      </p:sp>
    </p:spTree>
    <p:extLst>
      <p:ext uri="{BB962C8B-B14F-4D97-AF65-F5344CB8AC3E}">
        <p14:creationId xmlns:p14="http://schemas.microsoft.com/office/powerpoint/2010/main" val="2271382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4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	</a:t>
            </a:r>
            <a:r>
              <a:rPr lang="en-US" altLang="zh-TW" sz="2400" dirty="0">
                <a:latin typeface="Times New Roman" panose="02020603050405020304" pitchFamily="18" charset="0"/>
              </a:rPr>
              <a:t>(1) </a:t>
            </a:r>
            <a:r>
              <a:rPr lang="zh-TW" altLang="en-US" sz="2400" dirty="0">
                <a:latin typeface="Times New Roman" panose="02020603050405020304" pitchFamily="18" charset="0"/>
              </a:rPr>
              <a:t>測資字串長度最大到 </a:t>
            </a:r>
            <a:r>
              <a:rPr lang="en-US" altLang="zh-TW" sz="2400" dirty="0">
                <a:latin typeface="Times New Roman" panose="02020603050405020304" pitchFamily="18" charset="0"/>
              </a:rPr>
              <a:t>30</a:t>
            </a:r>
            <a:r>
              <a:rPr lang="zh-TW" altLang="en-US" sz="2400" dirty="0">
                <a:latin typeface="Times New Roman" panose="02020603050405020304" pitchFamily="18" charset="0"/>
              </a:rPr>
              <a:t>，如果要窮舉全部的排列狀況有 </a:t>
            </a:r>
            <a:r>
              <a:rPr lang="en-US" altLang="zh-TW" sz="2400" dirty="0">
                <a:latin typeface="Times New Roman" panose="02020603050405020304" pitchFamily="18" charset="0"/>
              </a:rPr>
              <a:t>2^30</a:t>
            </a:r>
            <a:r>
              <a:rPr lang="zh-TW" altLang="en-US" sz="2400" dirty="0">
                <a:latin typeface="Times New Roman" panose="02020603050405020304" pitchFamily="18" charset="0"/>
              </a:rPr>
              <a:t>種，因此會超出時間限制。</a:t>
            </a:r>
          </a:p>
        </p:txBody>
      </p:sp>
    </p:spTree>
    <p:extLst>
      <p:ext uri="{BB962C8B-B14F-4D97-AF65-F5344CB8AC3E}">
        <p14:creationId xmlns:p14="http://schemas.microsoft.com/office/powerpoint/2010/main" val="2849762320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3165</TotalTime>
  <Words>387</Words>
  <Application>Microsoft Office PowerPoint</Application>
  <PresentationFormat>如螢幕大小 (4:3)</PresentationFormat>
  <Paragraphs>40</Paragraphs>
  <Slides>4</Slides>
  <Notes>4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8" baseType="lpstr">
      <vt:lpstr>Tahoma</vt:lpstr>
      <vt:lpstr>Times New Roman</vt:lpstr>
      <vt:lpstr>Wingdings</vt:lpstr>
      <vt:lpstr>Blends</vt:lpstr>
      <vt:lpstr>580: Critical Mass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楊景翔</cp:lastModifiedBy>
  <cp:revision>112</cp:revision>
  <dcterms:created xsi:type="dcterms:W3CDTF">1601-01-01T00:00:00Z</dcterms:created>
  <dcterms:modified xsi:type="dcterms:W3CDTF">2024-06-08T05:10:08Z</dcterms:modified>
</cp:coreProperties>
</file>