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9144000" cy="6858000"/>
  <p:notesSz cx="6832600" cy="99631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請按這裡移動投影片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請按這裡編輯備註格式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&lt;頁首&gt;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34792A2-BB1B-41BB-8210-5AA161A0E04D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ldNum" idx="9"/>
          </p:nvPr>
        </p:nvSpPr>
        <p:spPr>
          <a:xfrm>
            <a:off x="3871800" y="9464760"/>
            <a:ext cx="2959560" cy="497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F2181F8-267D-40B0-BF50-D65049510D2C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600" cy="3734280"/>
          </a:xfrm>
          <a:prstGeom prst="rect">
            <a:avLst/>
          </a:prstGeom>
          <a:ln w="0">
            <a:noFill/>
          </a:ln>
        </p:spPr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040" cy="448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ldNum" idx="10"/>
          </p:nvPr>
        </p:nvSpPr>
        <p:spPr>
          <a:xfrm>
            <a:off x="3871800" y="9464760"/>
            <a:ext cx="2959560" cy="497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5BABCF-3291-4951-A23D-D2809A4062B0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600" cy="3734280"/>
          </a:xfrm>
          <a:prstGeom prst="rect">
            <a:avLst/>
          </a:prstGeom>
          <a:ln w="0">
            <a:noFill/>
          </a:ln>
        </p:spPr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040" cy="448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7C8532B-9C2F-4D11-B211-DB540624D74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C902819-462F-4E6B-A1DE-54D6C7D6E3F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62CA449-D339-4651-BDA7-9F8342DAF9E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5EADEA1-F8BF-4712-A5DF-D85B0D960C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34671FA-1FC8-4EE3-8F7B-45DAD6E536C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7C28D5-1163-468C-A8C5-CD654CEA480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055E14-7894-4A30-B78E-545B95C945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5C1745-89E8-4A82-B6B9-DF8391315D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C50699-AF0C-42E5-870E-1C2AF9AA55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BF6B46-E035-4D6D-9A7B-2F0F8723AA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A53133-9F54-47A0-9246-3B2CD83FD37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0A869AD-E63F-4555-991D-B25DF1584A9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362320" y="6324480"/>
            <a:ext cx="4951800" cy="456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78168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D61DDBD-30E7-4DEB-A938-CA761B9B998E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91440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請按這裡編輯題名文字格式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3200" spc="-1" strike="noStrike">
                <a:solidFill>
                  <a:srgbClr val="000000"/>
                </a:solidFill>
                <a:latin typeface="Arial"/>
              </a:rPr>
              <a:t>請按這裡編輯大綱文字格式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800" spc="-1" strike="noStrike">
                <a:solidFill>
                  <a:srgbClr val="000000"/>
                </a:solid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400" spc="-1" strike="noStrike">
                <a:solidFill>
                  <a:srgbClr val="000000"/>
                </a:solid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ldNum" idx="7"/>
          </p:nvPr>
        </p:nvSpPr>
        <p:spPr>
          <a:xfrm>
            <a:off x="678168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1A4DABF-A3EE-47AA-B0D3-DBF06754229D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533520" y="380880"/>
            <a:ext cx="7771320" cy="913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333399"/>
                </a:solidFill>
                <a:latin typeface="Times New Roman"/>
                <a:ea typeface="標楷體"/>
              </a:rPr>
              <a:t>13185: DPA Numbers I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80880" y="1447920"/>
            <a:ext cx="8076240" cy="4788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chemeClr val="hlink"/>
                </a:solidFill>
                <a:latin typeface="Times New Roman"/>
                <a:ea typeface="標楷體"/>
              </a:rPr>
              <a:t>★</a:t>
            </a:r>
            <a:r>
              <a:rPr b="0" lang="en-US" sz="2400" spc="-1" strike="noStrike">
                <a:solidFill>
                  <a:schemeClr val="hlink"/>
                </a:solidFill>
                <a:latin typeface="Times New Roman"/>
                <a:ea typeface="標楷體"/>
              </a:rPr>
              <a:t>☆☆☆☆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Problem Set Archive with Online Judge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13185: DPA Numbers I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解題者：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王綺涵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解題日期：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2024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日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給一個正整數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，找出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的所有因數，將除了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本身以外所有的因數相加，若總和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&lt;N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則輸出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deficient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，總和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=N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則輸出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perfect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，總和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&gt;N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則輸出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abundant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ldNum" idx="8"/>
          </p:nvPr>
        </p:nvSpPr>
        <p:spPr>
          <a:xfrm>
            <a:off x="678168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D3CEB51-7BDF-448B-8865-89E77786EB5A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6240" cy="5621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b="0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5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Input:   3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Output: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10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deficient   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10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6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perfect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1296000" indent="0">
              <a:lnSpc>
                <a:spcPct val="100000"/>
              </a:lnSpc>
              <a:spcBef>
                <a:spcPts val="85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12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abundant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使用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for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迴圈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從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1~N/2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，若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 % i == 0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，則表示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是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的因數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,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並用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sum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將因數加起來，最後再判斷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sum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大於、小於還是等於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解法範例：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無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討論：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(1)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因為若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的因數，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所對應的因數必為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N/2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，故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for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迴圈的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i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只需檢查到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N/2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即可找出除了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N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本身以外的所有因數。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2629</TotalTime>
  <Application>LibreOffice/7.5.6.2$Windows_X86_64 LibreOffice_project/f654817fb68d6d4600d7d2f6b647e47729f55f15</Application>
  <AppVersion>15.0000</AppVersion>
  <Company>nsysu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cby</dc:creator>
  <dc:description/>
  <dc:language>zh-TW</dc:language>
  <cp:lastModifiedBy/>
  <dcterms:modified xsi:type="dcterms:W3CDTF">2024-05-08T22:32:51Z</dcterms:modified>
  <cp:revision>109</cp:revision>
  <dc:subject/>
  <dc:title>chap 3 Greedy methods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2</vt:r8>
  </property>
  <property fmtid="{D5CDD505-2E9C-101B-9397-08002B2CF9AE}" pid="3" name="PresentationFormat">
    <vt:lpwstr>如螢幕大小 (4:3)</vt:lpwstr>
  </property>
  <property fmtid="{D5CDD505-2E9C-101B-9397-08002B2CF9AE}" pid="4" name="Slides">
    <vt:r8>2</vt:r8>
  </property>
</Properties>
</file>