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0" r:id="rId3"/>
    <p:sldId id="309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9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20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464" y="337344"/>
            <a:ext cx="8287072" cy="10668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10415: Eb Alto Saxophone Player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10415: Eb Alto Saxophone Player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給定字串，代表一串音符。每個音符都有不同的按法，計算該串音符中，每隻手指各自的按壓按鈕次數。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目前的音符有用到的手指中，在前個音符有用到的話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無須再計算一次。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cdefgab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0 1 1 1 0 0 1 1 1 1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建表模擬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宣告一個二維陣列 </a:t>
            </a:r>
            <a:r>
              <a:rPr lang="en-US" altLang="zh-TW" sz="2400" dirty="0">
                <a:latin typeface="Times New Roman" panose="02020603050405020304" pitchFamily="18" charset="0"/>
              </a:rPr>
              <a:t>f </a:t>
            </a:r>
            <a:r>
              <a:rPr lang="zh-TW" altLang="en-US" sz="2400" dirty="0">
                <a:latin typeface="Times New Roman" panose="02020603050405020304" pitchFamily="18" charset="0"/>
              </a:rPr>
              <a:t>，紀錄每一個音符需按的指法。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用兩個一維陣列 </a:t>
            </a:r>
            <a:r>
              <a:rPr lang="en-US" altLang="zh-TW" sz="2400" dirty="0">
                <a:latin typeface="Times New Roman" panose="02020603050405020304" pitchFamily="18" charset="0"/>
              </a:rPr>
              <a:t>tot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紀錄個別手指總按壓次數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pre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記錄前一次用到那些手指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每一次的迭代，會比較當前使用的手指在 </a:t>
            </a:r>
            <a:r>
              <a:rPr lang="en-US" altLang="zh-TW" sz="2400" dirty="0">
                <a:latin typeface="Times New Roman" panose="02020603050405020304" pitchFamily="18" charset="0"/>
              </a:rPr>
              <a:t>pre</a:t>
            </a:r>
            <a:r>
              <a:rPr lang="zh-TW" altLang="en-US" sz="2400" dirty="0">
                <a:latin typeface="Times New Roman" panose="02020603050405020304" pitchFamily="18" charset="0"/>
              </a:rPr>
              <a:t> 中有沒有被記錄，無則在 </a:t>
            </a:r>
            <a:r>
              <a:rPr lang="en-US" altLang="zh-TW" sz="2400" dirty="0">
                <a:latin typeface="Times New Roman" panose="02020603050405020304" pitchFamily="18" charset="0"/>
              </a:rPr>
              <a:t>tot </a:t>
            </a:r>
            <a:r>
              <a:rPr lang="zh-TW" altLang="en-US" sz="2400" dirty="0">
                <a:latin typeface="Times New Roman" panose="02020603050405020304" pitchFamily="18" charset="0"/>
              </a:rPr>
              <a:t>更新該手指用到的次數，並將 </a:t>
            </a:r>
            <a:r>
              <a:rPr lang="en-US" altLang="zh-TW" sz="2400" dirty="0">
                <a:latin typeface="Times New Roman" panose="02020603050405020304" pitchFamily="18" charset="0"/>
              </a:rPr>
              <a:t>pre </a:t>
            </a:r>
            <a:r>
              <a:rPr lang="zh-TW" altLang="en-US" sz="2400" dirty="0">
                <a:latin typeface="Times New Roman" panose="02020603050405020304" pitchFamily="18" charset="0"/>
              </a:rPr>
              <a:t>更新成當前用到的手指。最後輸出 </a:t>
            </a:r>
            <a:r>
              <a:rPr lang="en-US" altLang="zh-TW" sz="2400" dirty="0">
                <a:latin typeface="Times New Roman" panose="02020603050405020304" pitchFamily="18" charset="0"/>
              </a:rPr>
              <a:t>tot </a:t>
            </a:r>
            <a:r>
              <a:rPr lang="zh-TW" altLang="en-US" sz="2400" dirty="0">
                <a:latin typeface="Times New Roman" panose="02020603050405020304" pitchFamily="18" charset="0"/>
              </a:rPr>
              <a:t>所記錄的解。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62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FE40A66-F8A9-EEA9-5B2E-7AFC006E6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77033"/>
              </p:ext>
            </p:extLst>
          </p:nvPr>
        </p:nvGraphicFramePr>
        <p:xfrm>
          <a:off x="1523999" y="304800"/>
          <a:ext cx="6096002" cy="624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4182">
                  <a:extLst>
                    <a:ext uri="{9D8B030D-6E8A-4147-A177-3AD203B41FA5}">
                      <a16:colId xmlns:a16="http://schemas.microsoft.com/office/drawing/2014/main" val="89497195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7512772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41121163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9416832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403754145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57832094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8276168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62251511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0753375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095146122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919373808"/>
                    </a:ext>
                  </a:extLst>
                </a:gridCol>
              </a:tblGrid>
              <a:tr h="1357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124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</a:t>
                      </a:r>
                      <a:endParaRPr kumimoji="1"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83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8316448"/>
                  </a:ext>
                </a:extLst>
              </a:tr>
              <a:tr h="381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686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f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42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115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023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0205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2343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43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3510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F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3425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885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515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</a:t>
                      </a:r>
                      <a:endParaRPr kumimoji="1" lang="zh-TW" alt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6325306"/>
                  </a:ext>
                </a:extLst>
              </a:tr>
            </a:tbl>
          </a:graphicData>
        </a:graphic>
      </p:graphicFrame>
      <p:pic>
        <p:nvPicPr>
          <p:cNvPr id="22" name="圖片 21">
            <a:extLst>
              <a:ext uri="{FF2B5EF4-FFF2-40B4-BE49-F238E27FC236}">
                <a16:creationId xmlns:a16="http://schemas.microsoft.com/office/drawing/2014/main" id="{6011A5C4-77D1-519D-E922-08D23D3C1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0648"/>
            <a:ext cx="324664" cy="6618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輸入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cdefgab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tot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pre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讀入 </a:t>
            </a:r>
            <a:r>
              <a:rPr lang="en-US" altLang="zh-TW" sz="2400" dirty="0">
                <a:latin typeface="Times New Roman" panose="02020603050405020304" pitchFamily="18" charset="0"/>
              </a:rPr>
              <a:t>c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cur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tot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28920B5-8A34-C8F3-F890-7B850ED66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04267"/>
              </p:ext>
            </p:extLst>
          </p:nvPr>
        </p:nvGraphicFramePr>
        <p:xfrm>
          <a:off x="1187624" y="1916832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4554129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87826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45192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4876483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891504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460481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929255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7509653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91039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79922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045937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E6ABAEE-F323-70DE-2515-9A948FA22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76604"/>
              </p:ext>
            </p:extLst>
          </p:nvPr>
        </p:nvGraphicFramePr>
        <p:xfrm>
          <a:off x="1187624" y="2780928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5802317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275966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85897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438468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380882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372296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069139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4784278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537351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56808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02399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74CB34A-8D1C-943C-8E38-09E4CBBED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7906"/>
              </p:ext>
            </p:extLst>
          </p:nvPr>
        </p:nvGraphicFramePr>
        <p:xfrm>
          <a:off x="1207088" y="4346809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6849582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064680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985142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32892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339945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6979902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802471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97491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61925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3412403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520705"/>
                  </a:ext>
                </a:extLst>
              </a:tr>
            </a:tbl>
          </a:graphicData>
        </a:graphic>
      </p:graphicFrame>
      <p:pic>
        <p:nvPicPr>
          <p:cNvPr id="9" name="圖片 8">
            <a:extLst>
              <a:ext uri="{FF2B5EF4-FFF2-40B4-BE49-F238E27FC236}">
                <a16:creationId xmlns:a16="http://schemas.microsoft.com/office/drawing/2014/main" id="{8AB3F10C-9EAF-EB92-FC2D-73D813D20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823413"/>
            <a:ext cx="6874552" cy="774983"/>
          </a:xfrm>
          <a:prstGeom prst="rect">
            <a:avLst/>
          </a:prstGeom>
        </p:spPr>
      </p:pic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8D50F6F3-48F3-669C-3ACA-BDA827DC7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306144"/>
              </p:ext>
            </p:extLst>
          </p:nvPr>
        </p:nvGraphicFramePr>
        <p:xfrm>
          <a:off x="1207088" y="5543247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565832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35458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6435327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50920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899386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41605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887717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102806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004025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2547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57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00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讀入 </a:t>
            </a:r>
            <a:r>
              <a:rPr lang="en-US" altLang="zh-TW" sz="2400" dirty="0">
                <a:latin typeface="Times New Roman" panose="02020603050405020304" pitchFamily="18" charset="0"/>
              </a:rPr>
              <a:t>d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cur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pre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tot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74CB34A-8D1C-943C-8E38-09E4CBBED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63910"/>
              </p:ext>
            </p:extLst>
          </p:nvPr>
        </p:nvGraphicFramePr>
        <p:xfrm>
          <a:off x="1115616" y="1124744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6849582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064680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985142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332892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339945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6979902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802471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97491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61925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34124034"/>
                    </a:ext>
                  </a:extLst>
                </a:gridCol>
              </a:tblGrid>
              <a:tr h="377945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520705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8D50F6F3-48F3-669C-3ACA-BDA827DC7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33918"/>
              </p:ext>
            </p:extLst>
          </p:nvPr>
        </p:nvGraphicFramePr>
        <p:xfrm>
          <a:off x="1115616" y="2768832"/>
          <a:ext cx="6096000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565832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35458184"/>
                    </a:ext>
                  </a:extLst>
                </a:gridCol>
                <a:gridCol w="581000">
                  <a:extLst>
                    <a:ext uri="{9D8B030D-6E8A-4147-A177-3AD203B41FA5}">
                      <a16:colId xmlns:a16="http://schemas.microsoft.com/office/drawing/2014/main" val="2664353273"/>
                    </a:ext>
                  </a:extLst>
                </a:gridCol>
                <a:gridCol w="638200">
                  <a:extLst>
                    <a:ext uri="{9D8B030D-6E8A-4147-A177-3AD203B41FA5}">
                      <a16:colId xmlns:a16="http://schemas.microsoft.com/office/drawing/2014/main" val="2750920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899386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41605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887717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102806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004025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2547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579438"/>
                  </a:ext>
                </a:extLst>
              </a:tr>
            </a:tbl>
          </a:graphicData>
        </a:graphic>
      </p:graphicFrame>
      <p:pic>
        <p:nvPicPr>
          <p:cNvPr id="8" name="圖片 7">
            <a:extLst>
              <a:ext uri="{FF2B5EF4-FFF2-40B4-BE49-F238E27FC236}">
                <a16:creationId xmlns:a16="http://schemas.microsoft.com/office/drawing/2014/main" id="{0CD5A2E1-4341-C8B9-24DF-C4EF1F8C3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260" y="1885216"/>
            <a:ext cx="6408712" cy="52560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D1502744-3D08-F20C-92D7-70C15A8C6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84" y="4448298"/>
            <a:ext cx="6830615" cy="65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0477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2962</TotalTime>
  <Words>335</Words>
  <Application>Microsoft Office PowerPoint</Application>
  <PresentationFormat>如螢幕大小 (4:3)</PresentationFormat>
  <Paragraphs>142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10415: Eb Alto Saxophone Player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112</cp:revision>
  <dcterms:created xsi:type="dcterms:W3CDTF">1601-01-01T00:00:00Z</dcterms:created>
  <dcterms:modified xsi:type="dcterms:W3CDTF">2024-05-08T17:30:19Z</dcterms:modified>
</cp:coreProperties>
</file>