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10" r:id="rId3"/>
    <p:sldId id="311" r:id="rId4"/>
    <p:sldId id="312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9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020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464" y="337344"/>
            <a:ext cx="8287072" cy="10668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725: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endParaRPr lang="en-US" altLang="zh-TW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725: Division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輸入一整數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，找出所有由 </a:t>
            </a:r>
            <a:r>
              <a:rPr lang="en-US" altLang="zh-TW" sz="2400" dirty="0">
                <a:latin typeface="Times New Roman" panose="02020603050405020304" pitchFamily="18" charset="0"/>
              </a:rPr>
              <a:t>0-9 </a:t>
            </a:r>
            <a:r>
              <a:rPr lang="zh-TW" altLang="en-US" sz="2400" dirty="0">
                <a:latin typeface="Times New Roman" panose="02020603050405020304" pitchFamily="18" charset="0"/>
              </a:rPr>
              <a:t>十個不重覆數字分為分子與分母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分子與分母均為五位數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，其商需等於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61  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	62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   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79546 / 01283 = 62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1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      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94736 / 01528 = 62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解法：暴力法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分子最大為 </a:t>
            </a:r>
            <a:r>
              <a:rPr lang="en-US" altLang="zh-TW" sz="2400" dirty="0">
                <a:latin typeface="Times New Roman" panose="02020603050405020304" pitchFamily="18" charset="0"/>
              </a:rPr>
              <a:t>98765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98765 / N </a:t>
            </a:r>
            <a:r>
              <a:rPr lang="zh-TW" altLang="en-US" sz="2400" dirty="0">
                <a:latin typeface="Times New Roman" panose="02020603050405020304" pitchFamily="18" charset="0"/>
              </a:rPr>
              <a:t>來得到分子的上限。透過迴圈從 </a:t>
            </a:r>
            <a:r>
              <a:rPr lang="en-US" altLang="zh-TW" sz="2400" dirty="0">
                <a:latin typeface="Times New Roman" panose="02020603050405020304" pitchFamily="18" charset="0"/>
              </a:rPr>
              <a:t>1234</a:t>
            </a:r>
            <a:r>
              <a:rPr lang="zh-TW" altLang="en-US" sz="2400" dirty="0">
                <a:latin typeface="Times New Roman" panose="02020603050405020304" pitchFamily="18" charset="0"/>
              </a:rPr>
              <a:t> 開始到 </a:t>
            </a:r>
            <a:r>
              <a:rPr lang="en-US" altLang="zh-TW" sz="2400" dirty="0">
                <a:latin typeface="Times New Roman" panose="02020603050405020304" pitchFamily="18" charset="0"/>
              </a:rPr>
              <a:t>98765 / N </a:t>
            </a:r>
            <a:r>
              <a:rPr lang="zh-TW" altLang="en-US" sz="2400" dirty="0">
                <a:latin typeface="Times New Roman" panose="02020603050405020304" pitchFamily="18" charset="0"/>
              </a:rPr>
              <a:t>來產生分母，並將分母乘上 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 得到分子。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每得到一組分子與分母就要去做是否有重複數字的檢查，透過取餘方式解析分子分母中的數字，並透過一維矩陣 </a:t>
            </a:r>
            <a:r>
              <a:rPr lang="en-US" altLang="zh-TW" sz="2400" dirty="0">
                <a:latin typeface="Times New Roman" panose="02020603050405020304" pitchFamily="18" charset="0"/>
              </a:rPr>
              <a:t>digits</a:t>
            </a:r>
            <a:r>
              <a:rPr lang="zh-TW" altLang="en-US" sz="2400" dirty="0">
                <a:latin typeface="Times New Roman" panose="02020603050405020304" pitchFamily="18" charset="0"/>
              </a:rPr>
              <a:t> 紀錄數字出現的次數，只要其中一個數字出現次數大於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，則該組合不合法。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7CDA7D4F-87B1-476D-C299-EE84581B48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1052736"/>
            <a:ext cx="3515216" cy="39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2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41F8B6-4952-737D-30A9-2DFAD5A2A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847928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62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設現在分母的值為 </a:t>
            </a:r>
            <a:r>
              <a:rPr lang="en-US" altLang="zh-TW" sz="2400" dirty="0">
                <a:latin typeface="Times New Roman" panose="02020603050405020304" pitchFamily="18" charset="0"/>
              </a:rPr>
              <a:t>1234</a:t>
            </a:r>
            <a:r>
              <a:rPr lang="zh-TW" altLang="en-US" sz="2400" dirty="0">
                <a:latin typeface="Times New Roman" panose="02020603050405020304" pitchFamily="18" charset="0"/>
              </a:rPr>
              <a:t>，得分母 </a:t>
            </a:r>
            <a:r>
              <a:rPr lang="en-US" altLang="zh-TW" sz="2400" dirty="0">
                <a:latin typeface="Times New Roman" panose="02020603050405020304" pitchFamily="18" charset="0"/>
              </a:rPr>
              <a:t>76508</a:t>
            </a: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執行五次迴圈並用</a:t>
            </a:r>
            <a:r>
              <a:rPr lang="en-US" altLang="zh-TW" sz="2400" dirty="0">
                <a:latin typeface="Times New Roman" panose="02020603050405020304" pitchFamily="18" charset="0"/>
              </a:rPr>
              <a:t>digits</a:t>
            </a:r>
            <a:r>
              <a:rPr lang="zh-TW" altLang="en-US" sz="2400" dirty="0">
                <a:latin typeface="Times New Roman" panose="02020603050405020304" pitchFamily="18" charset="0"/>
              </a:rPr>
              <a:t> 紀錄數字出現狀況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第一次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1234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%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digits[4] == 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76508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 % 10  8   digits[8] == 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第二次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123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%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digits[3] == 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7650 % 10 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0     digits[0] == 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00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41F8B6-4952-737D-30A9-2DFAD5A2A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6672"/>
            <a:ext cx="7772400" cy="5847928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第三次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%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digits[2] == 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765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% 10  5   digits[5] == 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第四次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%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digits[1] == 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76 % 10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6     digits[6] == 1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第五次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%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digits[0] ==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7 % 10 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7   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digits[7] == 1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出現次數大於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該組合不合法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30232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3030</TotalTime>
  <Words>348</Words>
  <Application>Microsoft Office PowerPoint</Application>
  <PresentationFormat>如螢幕大小 (4:3)</PresentationFormat>
  <Paragraphs>54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725: Division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116</cp:revision>
  <dcterms:created xsi:type="dcterms:W3CDTF">1601-01-01T00:00:00Z</dcterms:created>
  <dcterms:modified xsi:type="dcterms:W3CDTF">2024-05-08T17:35:45Z</dcterms:modified>
</cp:coreProperties>
</file>