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2" autoAdjust="0"/>
    <p:restoredTop sz="92138" autoAdjust="0"/>
  </p:normalViewPr>
  <p:slideViewPr>
    <p:cSldViewPr>
      <p:cViewPr varScale="1">
        <p:scale>
          <a:sx n="102" d="100"/>
          <a:sy n="102" d="100"/>
        </p:scale>
        <p:origin x="16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2024/5/16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12621: On a Diet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2621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On a Diet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</a:t>
            </a: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者：</a:t>
            </a:r>
            <a:r>
              <a:rPr lang="zh-TW" altLang="en-US" sz="2400">
                <a:latin typeface="Times New Roman" panose="02020603050405020304" pitchFamily="18" charset="0"/>
              </a:rPr>
              <a:t>張哲榕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給定一最少攝入熱量及一些有標示熱量的物品，試求在不能低於最少攝入熱量的條件下，從這些物品能夠攝取到的最小熱量。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764704"/>
            <a:ext cx="856895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2140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450 150 120 50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No solution!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此題要求出子集合的所有總和可能，為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of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的題目。使用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Dynamic programming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來算總和，宣告一整數一維陣列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[25000]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，陣列的值為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能夠被子集合組合出來，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則相反，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[0] =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。每一次跑子集合內的一個元素，陣列的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25000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開始往回走訪，若走訪到該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的值為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，說明在跑此元素之前已能將此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組合出來，因此將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[index+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元素之標示熱量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設為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，說明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index+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元素之標示熱量也能夠被組合出來。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C7219E-1389-E9FD-978A-68ED9453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A451B26-DE70-47F3-D94E-6FA22733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836712"/>
            <a:ext cx="8568952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(1)2480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最小攝入熱量</a:t>
            </a: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集合大小</a:t>
            </a:r>
            <a:endParaRPr lang="en-US" altLang="zh-TW" sz="2400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1230 1050 820 890 1150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元素之標示熱量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sol: round = 1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[1230] =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round = 2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[2280]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[1230]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[1050] =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round = 3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[3100]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[2280]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[2050] = 1, 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[1870]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[1230]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[1050]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[820] = 1 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round = 4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[3990]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[3170]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[3100] = 1, 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[2940]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[2760]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[2280]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[2120] = 1, 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[2050]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[1940]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[1870],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[1710] = 1, 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[1230]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[1050]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[890] = 1,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[820] = 1</a:t>
            </a:r>
          </a:p>
        </p:txBody>
      </p:sp>
    </p:spTree>
    <p:extLst>
      <p:ext uri="{BB962C8B-B14F-4D97-AF65-F5344CB8AC3E}">
        <p14:creationId xmlns:p14="http://schemas.microsoft.com/office/powerpoint/2010/main" val="264574976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2741</TotalTime>
  <Words>463</Words>
  <Application>Microsoft Office PowerPoint</Application>
  <PresentationFormat>如螢幕大小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12621: On a Diet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哲榕 張</cp:lastModifiedBy>
  <cp:revision>114</cp:revision>
  <dcterms:created xsi:type="dcterms:W3CDTF">1601-01-01T00:00:00Z</dcterms:created>
  <dcterms:modified xsi:type="dcterms:W3CDTF">2024-05-16T13:05:40Z</dcterms:modified>
</cp:coreProperties>
</file>