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8" d="100"/>
          <a:sy n="78" d="100"/>
        </p:scale>
        <p:origin x="123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2024/5/23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10482: The Candyman Can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482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The Candyman Can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蘇亭睿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顆糖果，每顆糖果重量不一定相同，題目要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求分給三個人，並且讓三份中重量差異最大的兩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堆差異越小越好。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en-US" altLang="zh-TW" sz="2400" dirty="0">
                <a:latin typeface="Times New Roman" panose="02020603050405020304" pitchFamily="18" charset="0"/>
              </a:rPr>
              <a:t>Input: 4		         Output: 3-1=2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1 1 2 3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=&gt;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{1, 2, 3}</a:t>
            </a: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     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400" dirty="0">
                <a:latin typeface="Times New Roman" panose="02020603050405020304" pitchFamily="18" charset="0"/>
              </a:rPr>
              <a:t>假設全部糖果總重為</a:t>
            </a:r>
            <a:r>
              <a:rPr lang="en-US" altLang="zh-TW" sz="2400" dirty="0">
                <a:latin typeface="Times New Roman" panose="02020603050405020304" pitchFamily="18" charset="0"/>
              </a:rPr>
              <a:t>W</a:t>
            </a:r>
            <a:r>
              <a:rPr lang="zh-TW" altLang="en-US" sz="2400" dirty="0">
                <a:latin typeface="Times New Roman" panose="02020603050405020304" pitchFamily="18" charset="0"/>
              </a:rPr>
              <a:t>，則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[W+1][W+1]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][j]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, j, W-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-j)</a:t>
            </a:r>
            <a:r>
              <a:rPr lang="zh-TW" altLang="en-US" sz="2400" dirty="0">
                <a:latin typeface="Times New Roman" panose="02020603050405020304" pitchFamily="18" charset="0"/>
              </a:rPr>
              <a:t>分別為三堆重量。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][j] = 1(</a:t>
            </a:r>
            <a:r>
              <a:rPr lang="zh-TW" altLang="en-US" sz="2400" dirty="0">
                <a:latin typeface="Times New Roman" panose="02020603050405020304" pitchFamily="18" charset="0"/>
              </a:rPr>
              <a:t>組合得出來</a:t>
            </a:r>
            <a:r>
              <a:rPr lang="en-US" altLang="zh-TW" sz="2400" dirty="0">
                <a:latin typeface="Times New Roman" panose="02020603050405020304" pitchFamily="18" charset="0"/>
              </a:rPr>
              <a:t>) or 0(</a:t>
            </a:r>
            <a:r>
              <a:rPr lang="zh-TW" altLang="en-US" sz="2400" dirty="0">
                <a:latin typeface="Times New Roman" panose="02020603050405020304" pitchFamily="18" charset="0"/>
              </a:rPr>
              <a:t>組合不出來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</a:rPr>
              <a:t>Input: 1 1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          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 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                         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最後從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][j] = 1</a:t>
            </a:r>
            <a:r>
              <a:rPr lang="zh-TW" altLang="en-US" sz="2400" dirty="0">
                <a:latin typeface="Times New Roman" panose="02020603050405020304" pitchFamily="18" charset="0"/>
              </a:rPr>
              <a:t>的部分中找出差異最小值。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en-US" altLang="zh-TW" sz="2400" dirty="0">
                <a:latin typeface="Times New Roman" panose="02020603050405020304" pitchFamily="18" charset="0"/>
              </a:rPr>
              <a:t>O(N*W*W)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7" name="表格 2">
            <a:extLst>
              <a:ext uri="{FF2B5EF4-FFF2-40B4-BE49-F238E27FC236}">
                <a16:creationId xmlns:a16="http://schemas.microsoft.com/office/drawing/2014/main" id="{7FC41DB4-A484-47E6-85F9-A58671C6C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08447"/>
              </p:ext>
            </p:extLst>
          </p:nvPr>
        </p:nvGraphicFramePr>
        <p:xfrm>
          <a:off x="552770" y="3140968"/>
          <a:ext cx="2353205" cy="2194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70641">
                  <a:extLst>
                    <a:ext uri="{9D8B030D-6E8A-4147-A177-3AD203B41FA5}">
                      <a16:colId xmlns:a16="http://schemas.microsoft.com/office/drawing/2014/main" val="2381118095"/>
                    </a:ext>
                  </a:extLst>
                </a:gridCol>
                <a:gridCol w="470641">
                  <a:extLst>
                    <a:ext uri="{9D8B030D-6E8A-4147-A177-3AD203B41FA5}">
                      <a16:colId xmlns:a16="http://schemas.microsoft.com/office/drawing/2014/main" val="2123210422"/>
                    </a:ext>
                  </a:extLst>
                </a:gridCol>
                <a:gridCol w="470641">
                  <a:extLst>
                    <a:ext uri="{9D8B030D-6E8A-4147-A177-3AD203B41FA5}">
                      <a16:colId xmlns:a16="http://schemas.microsoft.com/office/drawing/2014/main" val="1492788520"/>
                    </a:ext>
                  </a:extLst>
                </a:gridCol>
                <a:gridCol w="470641">
                  <a:extLst>
                    <a:ext uri="{9D8B030D-6E8A-4147-A177-3AD203B41FA5}">
                      <a16:colId xmlns:a16="http://schemas.microsoft.com/office/drawing/2014/main" val="2749347548"/>
                    </a:ext>
                  </a:extLst>
                </a:gridCol>
                <a:gridCol w="470641">
                  <a:extLst>
                    <a:ext uri="{9D8B030D-6E8A-4147-A177-3AD203B41FA5}">
                      <a16:colId xmlns:a16="http://schemas.microsoft.com/office/drawing/2014/main" val="418426311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067378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51728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747694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846135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747277"/>
                  </a:ext>
                </a:extLst>
              </a:tr>
            </a:tbl>
          </a:graphicData>
        </a:graphic>
      </p:graphicFrame>
      <p:graphicFrame>
        <p:nvGraphicFramePr>
          <p:cNvPr id="8" name="表格 2">
            <a:extLst>
              <a:ext uri="{FF2B5EF4-FFF2-40B4-BE49-F238E27FC236}">
                <a16:creationId xmlns:a16="http://schemas.microsoft.com/office/drawing/2014/main" id="{BDAFD672-4C56-478C-AF22-19C5A4285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691276"/>
              </p:ext>
            </p:extLst>
          </p:nvPr>
        </p:nvGraphicFramePr>
        <p:xfrm>
          <a:off x="3346304" y="3140968"/>
          <a:ext cx="2369545" cy="2194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73909">
                  <a:extLst>
                    <a:ext uri="{9D8B030D-6E8A-4147-A177-3AD203B41FA5}">
                      <a16:colId xmlns:a16="http://schemas.microsoft.com/office/drawing/2014/main" val="2381118095"/>
                    </a:ext>
                  </a:extLst>
                </a:gridCol>
                <a:gridCol w="473909">
                  <a:extLst>
                    <a:ext uri="{9D8B030D-6E8A-4147-A177-3AD203B41FA5}">
                      <a16:colId xmlns:a16="http://schemas.microsoft.com/office/drawing/2014/main" val="2123210422"/>
                    </a:ext>
                  </a:extLst>
                </a:gridCol>
                <a:gridCol w="473909">
                  <a:extLst>
                    <a:ext uri="{9D8B030D-6E8A-4147-A177-3AD203B41FA5}">
                      <a16:colId xmlns:a16="http://schemas.microsoft.com/office/drawing/2014/main" val="1492788520"/>
                    </a:ext>
                  </a:extLst>
                </a:gridCol>
                <a:gridCol w="473909">
                  <a:extLst>
                    <a:ext uri="{9D8B030D-6E8A-4147-A177-3AD203B41FA5}">
                      <a16:colId xmlns:a16="http://schemas.microsoft.com/office/drawing/2014/main" val="2749347548"/>
                    </a:ext>
                  </a:extLst>
                </a:gridCol>
                <a:gridCol w="473909">
                  <a:extLst>
                    <a:ext uri="{9D8B030D-6E8A-4147-A177-3AD203B41FA5}">
                      <a16:colId xmlns:a16="http://schemas.microsoft.com/office/drawing/2014/main" val="4264430402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067378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51728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747694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846135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792239"/>
                  </a:ext>
                </a:extLst>
              </a:tr>
            </a:tbl>
          </a:graphicData>
        </a:graphic>
      </p:graphicFrame>
      <p:graphicFrame>
        <p:nvGraphicFramePr>
          <p:cNvPr id="9" name="表格 2">
            <a:extLst>
              <a:ext uri="{FF2B5EF4-FFF2-40B4-BE49-F238E27FC236}">
                <a16:creationId xmlns:a16="http://schemas.microsoft.com/office/drawing/2014/main" id="{E0FB2307-B4F1-48CC-9FFD-5FA8436ED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588007"/>
              </p:ext>
            </p:extLst>
          </p:nvPr>
        </p:nvGraphicFramePr>
        <p:xfrm>
          <a:off x="6156176" y="3140968"/>
          <a:ext cx="2302025" cy="2194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60405">
                  <a:extLst>
                    <a:ext uri="{9D8B030D-6E8A-4147-A177-3AD203B41FA5}">
                      <a16:colId xmlns:a16="http://schemas.microsoft.com/office/drawing/2014/main" val="2381118095"/>
                    </a:ext>
                  </a:extLst>
                </a:gridCol>
                <a:gridCol w="460405">
                  <a:extLst>
                    <a:ext uri="{9D8B030D-6E8A-4147-A177-3AD203B41FA5}">
                      <a16:colId xmlns:a16="http://schemas.microsoft.com/office/drawing/2014/main" val="2123210422"/>
                    </a:ext>
                  </a:extLst>
                </a:gridCol>
                <a:gridCol w="460405">
                  <a:extLst>
                    <a:ext uri="{9D8B030D-6E8A-4147-A177-3AD203B41FA5}">
                      <a16:colId xmlns:a16="http://schemas.microsoft.com/office/drawing/2014/main" val="1492788520"/>
                    </a:ext>
                  </a:extLst>
                </a:gridCol>
                <a:gridCol w="460405">
                  <a:extLst>
                    <a:ext uri="{9D8B030D-6E8A-4147-A177-3AD203B41FA5}">
                      <a16:colId xmlns:a16="http://schemas.microsoft.com/office/drawing/2014/main" val="2749347548"/>
                    </a:ext>
                  </a:extLst>
                </a:gridCol>
                <a:gridCol w="460405">
                  <a:extLst>
                    <a:ext uri="{9D8B030D-6E8A-4147-A177-3AD203B41FA5}">
                      <a16:colId xmlns:a16="http://schemas.microsoft.com/office/drawing/2014/main" val="2921092513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067378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51728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747694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846135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643049"/>
                  </a:ext>
                </a:extLst>
              </a:tr>
            </a:tbl>
          </a:graphicData>
        </a:graphic>
      </p:graphicFrame>
      <p:sp>
        <p:nvSpPr>
          <p:cNvPr id="5" name="箭號: 向右 4">
            <a:extLst>
              <a:ext uri="{FF2B5EF4-FFF2-40B4-BE49-F238E27FC236}">
                <a16:creationId xmlns:a16="http://schemas.microsoft.com/office/drawing/2014/main" id="{349A3810-3CE3-4A51-8415-180EDB4B4BBA}"/>
              </a:ext>
            </a:extLst>
          </p:cNvPr>
          <p:cNvSpPr/>
          <p:nvPr/>
        </p:nvSpPr>
        <p:spPr bwMode="auto">
          <a:xfrm>
            <a:off x="2946118" y="4097281"/>
            <a:ext cx="360040" cy="28803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D83D8421-3A7C-4133-8BF1-71E31245C80B}"/>
              </a:ext>
            </a:extLst>
          </p:cNvPr>
          <p:cNvSpPr/>
          <p:nvPr/>
        </p:nvSpPr>
        <p:spPr bwMode="auto">
          <a:xfrm>
            <a:off x="5767292" y="4097281"/>
            <a:ext cx="360040" cy="28803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2595</TotalTime>
  <Words>291</Words>
  <Application>Microsoft Office PowerPoint</Application>
  <PresentationFormat>如螢幕大小 (4:3)</PresentationFormat>
  <Paragraphs>103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10482: The Candyman Can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奕至 沈</cp:lastModifiedBy>
  <cp:revision>113</cp:revision>
  <dcterms:created xsi:type="dcterms:W3CDTF">1601-01-01T00:00:00Z</dcterms:created>
  <dcterms:modified xsi:type="dcterms:W3CDTF">2024-05-22T20:13:37Z</dcterms:modified>
</cp:coreProperties>
</file>