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8" r:id="rId4"/>
    <p:sldId id="319" r:id="rId5"/>
    <p:sldId id="320" r:id="rId6"/>
    <p:sldId id="317" r:id="rId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楊景翔" initials="楊" lastIdx="4" clrIdx="0">
    <p:extLst>
      <p:ext uri="{19B8F6BF-5375-455C-9EA6-DF929625EA0E}">
        <p15:presenceInfo xmlns:p15="http://schemas.microsoft.com/office/powerpoint/2012/main" userId="S::1082941@ncyu.edu.tw::045835ec-170e-42bc-81c6-09db8fcf29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316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60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543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6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941: Permutations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17928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941: Permutations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楊景翔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algn="just"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輸入一字串 </a:t>
            </a:r>
            <a:r>
              <a:rPr lang="en-US" altLang="zh-TW" sz="2400" dirty="0">
                <a:latin typeface="Times New Roman" panose="02020603050405020304" pitchFamily="18" charset="0"/>
              </a:rPr>
              <a:t>S </a:t>
            </a:r>
            <a:r>
              <a:rPr lang="zh-TW" altLang="en-US" sz="2400" dirty="0">
                <a:latin typeface="Times New Roman" panose="02020603050405020304" pitchFamily="18" charset="0"/>
              </a:rPr>
              <a:t>和一整數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，求字串字母所有排列中第</a:t>
            </a:r>
            <a:r>
              <a:rPr lang="en-US" altLang="zh-TW" sz="2400" dirty="0">
                <a:latin typeface="Times New Roman" panose="02020603050405020304" pitchFamily="18" charset="0"/>
              </a:rPr>
              <a:t>(N+1)</a:t>
            </a:r>
            <a:r>
              <a:rPr lang="zh-TW" altLang="en-US" sz="2400" dirty="0">
                <a:latin typeface="Times New Roman" panose="02020603050405020304" pitchFamily="18" charset="0"/>
              </a:rPr>
              <a:t>小的排列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排列順序根據字典序小到大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  cba         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abc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acb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bac,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bca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cab,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cba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排列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因排列順序需依字典序由小到大，因此先將字串 </a:t>
            </a:r>
            <a:r>
              <a:rPr lang="en-US" altLang="zh-TW" sz="2400" dirty="0">
                <a:latin typeface="Times New Roman" panose="02020603050405020304" pitchFamily="18" charset="0"/>
              </a:rPr>
              <a:t>S </a:t>
            </a:r>
            <a:r>
              <a:rPr lang="zh-TW" altLang="en-US" sz="2400" dirty="0">
                <a:latin typeface="Times New Roman" panose="02020603050405020304" pitchFamily="18" charset="0"/>
              </a:rPr>
              <a:t>進行排序。設目前字串長度為 </a:t>
            </a:r>
            <a:r>
              <a:rPr lang="en-US" altLang="zh-TW" sz="2400" dirty="0">
                <a:latin typeface="Times New Roman" panose="02020603050405020304" pitchFamily="18" charset="0"/>
              </a:rPr>
              <a:t>L</a:t>
            </a:r>
            <a:r>
              <a:rPr lang="zh-TW" altLang="en-US" sz="2400" dirty="0">
                <a:latin typeface="Times New Roman" panose="02020603050405020304" pitchFamily="18" charset="0"/>
              </a:rPr>
              <a:t>，可以知道隨意挑選一個字母作為開頭，共有 </a:t>
            </a:r>
            <a:r>
              <a:rPr lang="en-US" altLang="zh-TW" sz="2400" dirty="0">
                <a:latin typeface="Times New Roman" panose="02020603050405020304" pitchFamily="18" charset="0"/>
              </a:rPr>
              <a:t>(L-1)!</a:t>
            </a:r>
            <a:r>
              <a:rPr lang="zh-TW" altLang="en-US" sz="2400" dirty="0">
                <a:latin typeface="Times New Roman" panose="02020603050405020304" pitchFamily="18" charset="0"/>
              </a:rPr>
              <a:t> 種排列方式，可以將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(L-1)!</a:t>
            </a:r>
            <a:r>
              <a:rPr lang="zh-TW" altLang="en-US" sz="2400" dirty="0">
                <a:latin typeface="Times New Roman" panose="02020603050405020304" pitchFamily="18" charset="0"/>
              </a:rPr>
              <a:t> 取整得到作為開頭的字母索引，再將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mod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(L-1)! </a:t>
            </a:r>
            <a:r>
              <a:rPr lang="zh-TW" altLang="en-US" sz="2400" dirty="0">
                <a:latin typeface="Times New Roman" panose="02020603050405020304" pitchFamily="18" charset="0"/>
              </a:rPr>
              <a:t>得到剩餘需要判斷排列的數量。輸出確定的開頭字母並移除它，反覆做直到字串 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 中字母皆已輸出。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當前字串 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</a:t>
            </a:r>
            <a:r>
              <a:rPr lang="en-US" altLang="zh-TW" sz="2400" dirty="0" err="1">
                <a:latin typeface="Times New Roman" panose="02020603050405020304" pitchFamily="18" charset="0"/>
              </a:rPr>
              <a:t>abcd</a:t>
            </a:r>
            <a:r>
              <a:rPr lang="en-US" altLang="zh-TW" sz="2400" dirty="0">
                <a:latin typeface="Times New Roman" panose="02020603050405020304" pitchFamily="18" charset="0"/>
              </a:rPr>
              <a:t>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數字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為 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所求第 </a:t>
            </a:r>
            <a:r>
              <a:rPr lang="en-US" altLang="zh-TW" sz="2400">
                <a:latin typeface="Times New Roman" panose="02020603050405020304" pitchFamily="18" charset="0"/>
              </a:rPr>
              <a:t>9</a:t>
            </a:r>
            <a:r>
              <a:rPr lang="zh-TW" altLang="en-US" sz="240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小的排列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(4-1) ! = 6</a:t>
            </a:r>
            <a:r>
              <a:rPr lang="zh-TW" altLang="en-US" sz="2400" dirty="0">
                <a:latin typeface="Times New Roman" panose="02020603050405020304" pitchFamily="18" charset="0"/>
              </a:rPr>
              <a:t> 種排列 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</a:rPr>
              <a:t>bcd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</a:rPr>
              <a:t>bdc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</a:rPr>
              <a:t>cbd</a:t>
            </a:r>
            <a:r>
              <a:rPr lang="en-US" altLang="zh-TW" sz="2400" dirty="0">
                <a:latin typeface="Times New Roman" panose="02020603050405020304" pitchFamily="18" charset="0"/>
              </a:rPr>
              <a:t> …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</a:rPr>
              <a:t>dcb</a:t>
            </a:r>
            <a:r>
              <a:rPr lang="en-US" altLang="zh-TW" sz="2400" dirty="0">
                <a:latin typeface="Times New Roman" panose="02020603050405020304" pitchFamily="18" charset="0"/>
              </a:rPr>
              <a:t> 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(4-1) ! = 6</a:t>
            </a:r>
            <a:r>
              <a:rPr lang="zh-TW" altLang="en-US" sz="2400" dirty="0">
                <a:latin typeface="Times New Roman" panose="02020603050405020304" pitchFamily="18" charset="0"/>
              </a:rPr>
              <a:t> 種排列 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TW" sz="2400" dirty="0" err="1">
                <a:latin typeface="Times New Roman" panose="02020603050405020304" pitchFamily="18" charset="0"/>
              </a:rPr>
              <a:t>acd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TW" sz="2400" dirty="0" err="1">
                <a:latin typeface="Times New Roman" panose="02020603050405020304" pitchFamily="18" charset="0"/>
              </a:rPr>
              <a:t>adc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TW" sz="2400" dirty="0" err="1">
                <a:latin typeface="Times New Roman" panose="02020603050405020304" pitchFamily="18" charset="0"/>
              </a:rPr>
              <a:t>cad</a:t>
            </a:r>
            <a:r>
              <a:rPr lang="en-US" altLang="zh-TW" sz="2400" dirty="0">
                <a:latin typeface="Times New Roman" panose="02020603050405020304" pitchFamily="18" charset="0"/>
              </a:rPr>
              <a:t> …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TW" sz="2400" dirty="0" err="1">
                <a:latin typeface="Times New Roman" panose="02020603050405020304" pitchFamily="18" charset="0"/>
              </a:rPr>
              <a:t>dca</a:t>
            </a:r>
            <a:r>
              <a:rPr lang="en-US" altLang="zh-TW" sz="2400" dirty="0">
                <a:latin typeface="Times New Roman" panose="02020603050405020304" pitchFamily="18" charset="0"/>
              </a:rPr>
              <a:t> 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c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(4-1) ! = 6</a:t>
            </a:r>
            <a:r>
              <a:rPr lang="zh-TW" altLang="en-US" sz="2400" dirty="0">
                <a:latin typeface="Times New Roman" panose="02020603050405020304" pitchFamily="18" charset="0"/>
              </a:rPr>
              <a:t> 種排列   </a:t>
            </a:r>
            <a:r>
              <a:rPr lang="en-US" altLang="zh-TW" sz="2400" dirty="0">
                <a:latin typeface="Times New Roman" panose="02020603050405020304" pitchFamily="18" charset="0"/>
              </a:rPr>
              <a:t>….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(4-1) ! = 6</a:t>
            </a:r>
            <a:r>
              <a:rPr lang="zh-TW" altLang="en-US" sz="2400" dirty="0">
                <a:latin typeface="Times New Roman" panose="02020603050405020304" pitchFamily="18" charset="0"/>
              </a:rPr>
              <a:t> 種排列   </a:t>
            </a:r>
            <a:r>
              <a:rPr lang="en-US" altLang="zh-TW" sz="2400" dirty="0">
                <a:latin typeface="Times New Roman" panose="02020603050405020304" pitchFamily="18" charset="0"/>
              </a:rPr>
              <a:t>….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(4-1)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!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可以知道開頭字母為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“b” 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8 mod (4-1) !   2  (N = 2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剩下要確認的排列數量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輸出並移出，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“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acd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”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7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</a:t>
            </a:r>
            <a:r>
              <a:rPr lang="en-US" altLang="zh-TW" sz="2400" dirty="0" err="1">
                <a:latin typeface="Times New Roman" panose="02020603050405020304" pitchFamily="18" charset="0"/>
              </a:rPr>
              <a:t>acd</a:t>
            </a:r>
            <a:r>
              <a:rPr lang="en-US" altLang="zh-TW" sz="2400" dirty="0">
                <a:latin typeface="Times New Roman" panose="02020603050405020304" pitchFamily="18" charset="0"/>
              </a:rPr>
              <a:t>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為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(3-1) ! = 2</a:t>
            </a:r>
            <a:r>
              <a:rPr lang="zh-TW" altLang="en-US" sz="2400" dirty="0">
                <a:latin typeface="Times New Roman" panose="02020603050405020304" pitchFamily="18" charset="0"/>
              </a:rPr>
              <a:t> 種排列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</a:rPr>
              <a:t>cd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</a:rPr>
              <a:t>dc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c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(3-1) ! = 2</a:t>
            </a:r>
            <a:r>
              <a:rPr lang="zh-TW" altLang="en-US" sz="2400" dirty="0">
                <a:latin typeface="Times New Roman" panose="02020603050405020304" pitchFamily="18" charset="0"/>
              </a:rPr>
              <a:t> 種排列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TW" sz="2400" dirty="0">
                <a:latin typeface="Times New Roman" panose="02020603050405020304" pitchFamily="18" charset="0"/>
              </a:rPr>
              <a:t>ad,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TW" sz="2400" dirty="0" err="1">
                <a:latin typeface="Times New Roman" panose="02020603050405020304" pitchFamily="18" charset="0"/>
              </a:rPr>
              <a:t>da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(3-1) ! = 2</a:t>
            </a:r>
            <a:r>
              <a:rPr lang="zh-TW" altLang="en-US" sz="2400" dirty="0">
                <a:latin typeface="Times New Roman" panose="02020603050405020304" pitchFamily="18" charset="0"/>
              </a:rPr>
              <a:t> 種排列  </a:t>
            </a:r>
            <a:r>
              <a:rPr lang="en-US" altLang="zh-TW" sz="2400" dirty="0">
                <a:latin typeface="Times New Roman" panose="02020603050405020304" pitchFamily="18" charset="0"/>
              </a:rPr>
              <a:t>….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(3-1)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!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可以知道開頭字母為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“c” 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mod (2-1) !   0  (N = 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輸出並移出，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“ad”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6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“ad”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為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種排列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</a:rPr>
              <a:t>d)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</a:rPr>
              <a:t> 開頭共有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種排列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TW" sz="2400" dirty="0">
                <a:latin typeface="Times New Roman" panose="02020603050405020304" pitchFamily="18" charset="0"/>
              </a:rPr>
              <a:t>a)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(2-1)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!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可以知道開頭字母為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“a” 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 mod (2-1) !   0  (N = 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輸出並移出，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“d”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輸出並移除，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 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“”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得到第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小的排列為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“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bcad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”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9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此題不宜窮舉所有狀況再進行排列的挑選，因為字串長度最長為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，會有 </a:t>
            </a:r>
            <a:r>
              <a:rPr lang="en-US" altLang="zh-TW" sz="2400" dirty="0">
                <a:latin typeface="Times New Roman" panose="02020603050405020304" pitchFamily="18" charset="0"/>
              </a:rPr>
              <a:t>(20)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!</a:t>
            </a:r>
            <a:r>
              <a:rPr lang="zh-TW" altLang="en-US" sz="2400" dirty="0">
                <a:latin typeface="Times New Roman" panose="02020603050405020304" pitchFamily="18" charset="0"/>
              </a:rPr>
              <a:t> 的排列狀況。解題過程會用到階層運算，而且也有多筆輸入，因此可先建表避免重複運算。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 err="1">
                <a:latin typeface="Times New Roman" panose="02020603050405020304" pitchFamily="18" charset="0"/>
              </a:rPr>
              <a:t>LeetCode</a:t>
            </a:r>
            <a:r>
              <a:rPr lang="en-US" altLang="zh-TW" sz="2400" dirty="0">
                <a:latin typeface="Times New Roman" panose="02020603050405020304" pitchFamily="18" charset="0"/>
              </a:rPr>
              <a:t> - 60. Permutation Sequence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相似題目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579284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3564</TotalTime>
  <Words>601</Words>
  <Application>Microsoft Office PowerPoint</Application>
  <PresentationFormat>如螢幕大小 (4:3)</PresentationFormat>
  <Paragraphs>67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Tahoma</vt:lpstr>
      <vt:lpstr>Times New Roman</vt:lpstr>
      <vt:lpstr>Wingdings</vt:lpstr>
      <vt:lpstr>Blends</vt:lpstr>
      <vt:lpstr>941: Permutations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楊景翔</cp:lastModifiedBy>
  <cp:revision>116</cp:revision>
  <dcterms:created xsi:type="dcterms:W3CDTF">1601-01-01T00:00:00Z</dcterms:created>
  <dcterms:modified xsi:type="dcterms:W3CDTF">2024-05-22T18:17:58Z</dcterms:modified>
</cp:coreProperties>
</file>