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sldIdLst>
    <p:sldId id="307" r:id="rId2"/>
    <p:sldId id="309" r:id="rId3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72" d="100"/>
          <a:sy n="72" d="100"/>
        </p:scale>
        <p:origin x="124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2025/3/1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2025/3/1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2025/3/1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2025/3/1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2025/3/1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2025/3/1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2025/3/1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2025/3/1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2025/3/1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2025/3/1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2025/3/1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2025/3/1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10101: Bangla Numbers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★☆☆☆☆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10101: Bangla Numbers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賴建愷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日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在中文中我們可以將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234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表示為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百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十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，其中百代表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，十代表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，滿足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2*100+3*10+4=234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。而孟加拉語中可以以 </a:t>
            </a:r>
            <a:r>
              <a:rPr lang="fi-FI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kuti (10000000), lakh (100000), hajar (1000), shata (100)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表示數字，本題將給予小於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999999999999999 (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約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次方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的非負整數，要我們將該數字轉換成用孟加拉語數字詞來表示它的每一部分。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23764		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 hajar 7 shata 64</a:t>
            </a:r>
            <a:b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45897458973958	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45 lakh 89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hajar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shata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45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kuti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89 lakh 73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hajar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shata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58</a:t>
            </a: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以貪婪法解題，優先以大的單位開始嘗試分解數字，若經過最大的單位分解後，最左邊的數字發現可以再次進行分解，就再一次進行分解。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45897458973958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 4589745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kuti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89 lakh 73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hajar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9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shata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58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45 lakh 89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hajar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7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shata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45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kuti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89 lakh 73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hajar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9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shata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58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題目給的數字非常大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約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次方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，要使用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long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以防溢位。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(2)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要注意輸出時</a:t>
            </a:r>
            <a:r>
              <a:rPr lang="zh-TW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的空格。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2565</TotalTime>
  <Words>272</Words>
  <Application>Microsoft Office PowerPoint</Application>
  <PresentationFormat>如螢幕大小 (4:3)</PresentationFormat>
  <Paragraphs>20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6" baseType="lpstr">
      <vt:lpstr>Tahoma</vt:lpstr>
      <vt:lpstr>Times New Roman</vt:lpstr>
      <vt:lpstr>Wingdings</vt:lpstr>
      <vt:lpstr>Blends</vt:lpstr>
      <vt:lpstr>10101: Bangla Numbers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B123040014</cp:lastModifiedBy>
  <cp:revision>108</cp:revision>
  <dcterms:created xsi:type="dcterms:W3CDTF">1601-01-01T00:00:00Z</dcterms:created>
  <dcterms:modified xsi:type="dcterms:W3CDTF">2025-03-01T08:19:26Z</dcterms:modified>
</cp:coreProperties>
</file>