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307" r:id="rId2"/>
    <p:sldId id="309" r:id="rId3"/>
    <p:sldId id="311" r:id="rId4"/>
    <p:sldId id="313" r:id="rId5"/>
    <p:sldId id="312" r:id="rId6"/>
    <p:sldId id="316" r:id="rId7"/>
    <p:sldId id="315" r:id="rId8"/>
    <p:sldId id="317" r:id="rId9"/>
    <p:sldId id="318" r:id="rId10"/>
    <p:sldId id="319" r:id="rId11"/>
    <p:sldId id="320" r:id="rId12"/>
    <p:sldId id="321" r:id="rId13"/>
    <p:sldId id="323" r:id="rId14"/>
    <p:sldId id="322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14" r:id="rId2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4" autoAdjust="0"/>
    <p:restoredTop sz="92109" autoAdjust="0"/>
  </p:normalViewPr>
  <p:slideViewPr>
    <p:cSldViewPr>
      <p:cViewPr varScale="1">
        <p:scale>
          <a:sx n="101" d="100"/>
          <a:sy n="101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3" Type="http://schemas.openxmlformats.org/officeDocument/2006/relationships/slide" Target="slides/slide3.xml"/><Relationship Id="rId21" Type="http://schemas.openxmlformats.org/officeDocument/2006/relationships/slide" Target="slides/slide22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20" Type="http://schemas.openxmlformats.org/officeDocument/2006/relationships/slide" Target="slides/slide21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5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23" Type="http://schemas.openxmlformats.org/officeDocument/2006/relationships/slide" Target="slides/slide24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書禎 吳" userId="229e1872dadf949a" providerId="LiveId" clId="{920202CE-2E72-4630-94A6-1E646989FB8A}"/>
    <pc:docChg chg="modSld">
      <pc:chgData name="書禎 吳" userId="229e1872dadf949a" providerId="LiveId" clId="{920202CE-2E72-4630-94A6-1E646989FB8A}" dt="2025-03-19T13:45:53.209" v="26" actId="6549"/>
      <pc:docMkLst>
        <pc:docMk/>
      </pc:docMkLst>
      <pc:sldChg chg="modSp">
        <pc:chgData name="書禎 吳" userId="229e1872dadf949a" providerId="LiveId" clId="{920202CE-2E72-4630-94A6-1E646989FB8A}" dt="2025-03-19T13:45:53.209" v="26" actId="6549"/>
        <pc:sldMkLst>
          <pc:docMk/>
          <pc:sldMk cId="3415420399" sldId="313"/>
        </pc:sldMkLst>
        <pc:spChg chg="mod">
          <ac:chgData name="書禎 吳" userId="229e1872dadf949a" providerId="LiveId" clId="{920202CE-2E72-4630-94A6-1E646989FB8A}" dt="2025-03-19T13:45:53.209" v="26" actId="6549"/>
          <ac:spMkLst>
            <pc:docMk/>
            <pc:sldMk cId="3415420399" sldId="313"/>
            <ac:spMk id="6" creationId="{65DC83B1-896C-4A49-7789-DF957558F9E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8823B2A-AFAB-89FF-67CD-CDDCCA44B3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6386952-ABBD-C113-0B6D-CCC93EB9B8C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F0FA2BC-C959-2976-2DE5-56EC2CEE90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5D90CCE9-7FDA-CABF-72D3-A9B2D5C48A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DCFDA0F4-D85B-FC44-6507-F9E8322B00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8689F70E-35D3-56E1-126B-604BB39B7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D4E3E9-FAD2-D54E-8B5F-CE0ECD76F126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54BEA5A-92DA-41BF-03D3-C6FF30C097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B74EBE8-219A-7947-B1A7-F3B9196A65F1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C46B785-060C-D39F-9D92-5AF2EC9515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29B8F50-B092-689A-9A7C-A006F1051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A3AD0-FCEB-87C8-C756-D9B210340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99CDD3C-A5D3-6126-759A-CCDB2897D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04971A7-3B9C-E5CA-5D19-1A9492CD8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DBFBB05-B876-6B87-84C3-0B92AD53B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57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6BD3E-4582-1A95-79F9-D6798B81F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CAC5667-2C8C-E3BB-ED0D-769682643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19EC54A-7B08-10CD-2F76-9C760FCA6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716F2BD-90AB-9CC4-C7CA-4684A6D05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215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C4DF2-2D49-B941-374D-693CB51D7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12F46AC-1C0F-8051-A6A8-445648BC66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1F92AF-92A8-319A-A120-EAA949963C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5B0B1-0AF4-E364-2E2C-21FA7DE7A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41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83C43-F481-E140-CE79-14EDC873E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0E25F24-76E5-E35B-3081-9C5F797A6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19689DF-F29B-775A-1A03-F713E29DF9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0685758-B157-768B-3C35-964B8726E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457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B0489-1AA1-2EA5-E2E0-D20AA95D8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2EF00CE-BA38-A6F6-6AF6-FB235B8DB4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580D5C3-4455-8ED7-2771-9E6DD2849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9B9281B-4AF8-BF48-A32A-93290888FA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673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9AA28-BE76-8F2A-F336-26522CA75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E126C57-2C09-07F7-1E6B-1361037FD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F613A50-F68E-3FC6-17DF-307139AA7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2E46159-03CB-9C72-47A2-E92888B5B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5132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CDD85-F1E0-1EC8-015B-9CDF12514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F56222A-C310-25A6-5045-686EA00AF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0CDC842-711A-F4F4-03C0-3339DFD0A5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27DE58C-6A7A-F99A-0053-259F7E3F9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844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00CC3-C7C7-F882-BE7A-B01398121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A998A9C-26BF-81F5-09B1-BD31F28DF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50A2D67-A4C8-F1A6-E8E8-1EF432981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D88AB42-46C5-63D9-33AB-AA42B10C0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9102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30A76-B36B-7B31-3C2D-9A83BE93A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E239BCF-D06F-E56F-9444-FA2C9A578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7509FB5-1AD0-3AFF-8F5E-780F4A3161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73A07BD-808F-D36F-1DC9-A751102BC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85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A76A8-F1C7-5A5F-24DB-A3B5C5229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4298B9A-362D-A7E2-2C2E-E1DE44F84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C9CFDD0-52CA-C4F6-DEC1-CAFE71FE7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3169768-1094-43E9-1B9E-BA677C502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85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8484FC4-E728-CE5A-C9A5-28821A6C5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FC876C4-C8A7-050D-9A1B-63E31E1E7A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55439E5-7329-F501-7A95-665DB531B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F75795-F239-5AA8-2829-1ADFD824C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CF6A974-123E-B527-15DD-5811BD2D11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778999F-FCAA-798F-81A9-E959B49BF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3DBEBFE-E087-7B7E-C849-2C270E255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18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2AC74-E27F-0B81-044E-8ABC097A7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FCC84C1-59A5-5B43-28EB-EFBBEA33E8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DB04717-DB03-19D8-A767-33504701FD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90E2E43-37AA-5BCB-701F-9C97A1913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164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C4BC6-1029-3F08-65BA-C7019A978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68A9CD1-15A0-9B64-F12F-3720CB8701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9EFC7E3-FC32-E949-82EA-9E14E9546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DC4E377-0D76-8C11-55FA-FA9D7C3BF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519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587DC-5767-9C4C-911A-E7D8001DC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CCAD179-89E1-E117-1844-8696CD42F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AAC939D-7127-E695-528E-A7CFAB5170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EF4A1FE-C70C-2F9C-3CA5-CE13527B3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35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823EF-CDAB-F256-EE3C-D6B5E9AEF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AD3F8DF-4B1A-8EAD-0066-03FADAB82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25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F27F4DD-2E48-3EF6-011F-A77A53B73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F23167D-EE6A-BA41-EB6E-5ACD66D3B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4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17E7B-D4AA-5DBF-F585-8F0FF4F9F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9CC2F11-A8CE-F1E7-E11D-C552B5E09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DDF3E60-2EA0-05FD-18FD-60938D1986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6286943-7C28-4F81-B087-9D4EEF266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07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BFC4B-FBEB-9D3F-E9DA-91105277B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0F6F19F-4D42-2E95-B2BB-8EE985AF04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2E72940-9997-65EC-F5E2-411B955632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D379F5B-C895-A339-7DC1-74E3C5983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43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59DB0-A4E4-05EB-0828-EF6ABB651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16E4F96-EEC8-4EB1-878E-83C70F373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94A703C-57D2-483A-5BBD-A508A0944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12CFA8F-98E6-D371-980C-89163BAED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84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E5442-50FD-E0BF-0256-E4A35617A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C2D8131-A5AE-EE73-C302-9208B66D1C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4035D74-D2D7-8880-C149-F55117E53B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A3FE726-B54C-E647-2D7E-ADE72D2B6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597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06362-B533-F409-B1A8-94671AA00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AD6C88A-B672-ED3C-6B81-D1D548268A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87CE85A-B2C2-2F53-3DEA-787A7863F5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A90361A-C5B7-23F3-F457-C5C675C41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468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E5DCE-41CC-E000-0D8C-E49963D88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B5D227-908C-4AF8-DED9-5A66B2320C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402346F-BCAC-7386-CE25-0AFFF2AD3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8D586C9-AFD6-DCA3-6353-2086D2302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2C72CA-6D3B-EAEB-A64E-E20A852411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3FA55C2-8F75-209D-EBFA-BF91B94DD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72306F-F3DE-5D4B-AA83-D99F98FFE4A8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03FC0E9-DCA7-2406-BE8D-276931804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AC627DF-86FA-2AD5-706B-AF90BE846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142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A1F3C5A-4E7D-FB88-0908-42F3CF3F685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2BA2D0B2-2C2D-E534-8D3F-1BCD82318A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3B9477A0-E03F-55C9-55CA-F3F12EE46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8C8742B-1A8C-F4D2-66FD-CF884C0DF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0A41476-5B59-5959-88BD-252E17166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79E8B3D-AFA6-E0AE-F437-543F27FA5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1A6E7F-7AFF-0EB6-554B-9648E31126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81361D33-6D07-97FB-16BA-CC0F90BBA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001E156-9218-5CD2-5B50-BEF29624F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2DA8E3F5-B650-8B32-0505-6298B9D639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2B3D161C-6219-E2F4-8F56-B438AF063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065233-164B-D741-9465-20DE62D8FE30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BF4ABCC-3469-90F7-DDA7-6F0313BF2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1214F31-669D-F0B6-A922-9C6F8D4A9A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F4DB8A-DA81-7946-A8AC-92D8541991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188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027F0E1-372D-84F1-EE06-40A1895C34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3BA6C-D8A6-3748-8E98-C681B9EE9ED6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AF4CC12-F723-FE6F-73FB-79A47E354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8063237-0FED-A012-2CEC-C75FFF70B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AA413-0F45-A243-8369-27F76E2D508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5268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7E802AF-119D-FBD8-F717-9B1DC1E05D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D255A-5D58-404B-9923-A66E9EF4EE5E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C201D84-17DD-AF24-017B-BFCB7736DC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C5014FA-A4D6-1504-4D30-5AFE4AFD2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49629-515B-1D42-B73B-3D6BE91028D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143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F8BCF77-BAB9-E39C-6113-1F465B179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B88D2-4C5C-644E-96F1-BD1CE4488768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DDCDC0C-72B6-2888-D927-AC9C1F441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06F2DEE-D698-447A-FA6A-89FA16F98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3515A-69E0-A341-ABC2-AFC94DB0849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881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74AF0AA-71E8-4034-E154-A837D01B1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59555-04C3-F448-840A-3F976577118E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2F034A7-B11B-DEDE-0D7F-3C42FAEC6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EF3660E-AF03-1394-8CC6-58A260191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F4BA3-6722-7A48-B34C-1F0CC3A185B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60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731CCF-D9CD-06F3-E39E-CC7B3267B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4874B-7EDE-CB47-879C-6FF14C09EBEC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7764217-49B3-7027-974B-0724400856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71E9818-BAB5-25E8-5DEB-355F7D54C1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127EB-72DE-C34C-8A41-89509ADF986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14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378E6C0-62AC-2416-E2DF-B6FB4004A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142F3-D2F0-4848-9FF6-4FD28881242E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E99B7EA-62FF-A196-D4A0-315C69AC4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FB6CAAB-E9C2-9FFF-09FC-C3E437A56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376A8D-1C9E-A541-964A-A0886B0D25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7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150F903-456A-76AB-D647-6BAE92790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F2B88-A1BF-4440-98A6-09EC269CF42D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F3CDB25-A87D-BF33-0B02-781447F83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87532EC-C37E-7BB7-4136-3B5E718DB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98784-28E5-5F42-8DE7-BDF4D37EAC0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615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7021A9C-E3B0-66F9-8D8C-90494464F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271A-F1D9-DC4F-ABE6-31271240151F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4903F9CC-1802-CCE5-D439-6ED89024A4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8FF8900-32EE-C614-CF27-0A241D08C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BA3E3-5C65-B741-87F1-72D57E3B01C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522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0F95195-97FB-4ED2-F5E0-460F5BA2A8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159C-8776-8947-B369-17BF7985CFAD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68C5603-727E-8C37-3256-458671A40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B060507-DD48-68CB-EAEA-0743D0749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72AB7-EDD0-F340-89C2-5484341B19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746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73738D8-B449-D236-9F30-2D1DF9F73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BD220-D526-6542-BB05-DD3A825295DF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E4C7EFE-153D-2BE8-130F-AEFFA2770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86A0263-CC2D-4C34-3232-37A54211A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4A9CE1-C485-9A49-944E-431F760E91D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978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F3157A2B-08A0-E427-6415-B0C2510F5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0BCF4110-6751-5C5C-FCEC-28C1B762E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E515DD22-46F8-73DF-0756-B3C7F27072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2BC8D7A-9C02-F040-A501-A418B3182562}" type="datetime1">
              <a:rPr lang="zh-TW" altLang="en-US"/>
              <a:pPr>
                <a:defRPr/>
              </a:pPr>
              <a:t>2025/3/19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CE8C571-3B1C-8D74-AA0C-F018149453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B9CF7EBF-83E5-3724-F37B-60AE558A3E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0C8E9235-8BF6-EC48-8556-00AF1B61AE8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AED84E06-587A-C420-02F0-C72B8F66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E95D980-090E-D04E-B54A-1768A0C0D63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7F76F38-C018-70FB-0D29-512B0B481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10039: Railroads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5EBB8CC8-602E-91B8-8823-F85090157AD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3058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 ★☆☆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100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39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: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Railroads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張承勛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025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給定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個城市名和一個火車時刻表，火車時刻表上面有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班火車，對於第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班火車會停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個城市，再給定 </a:t>
                </a:r>
                <a:r>
                  <a:rPr lang="en" altLang="zh-TW" sz="2400" dirty="0">
                    <a:latin typeface="Times New Roman" panose="02020603050405020304" pitchFamily="18" charset="0"/>
                  </a:rPr>
                  <a:t>Jill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可以最早抵達出發站的時間、出發站和目的地，</a:t>
                </a:r>
                <a:r>
                  <a:rPr lang="en" altLang="zh-TW" sz="2400" dirty="0">
                    <a:latin typeface="Times New Roman" panose="02020603050405020304" pitchFamily="18" charset="0"/>
                  </a:rPr>
                  <a:t>Jill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可以瞬間完成轉車，請幫 </a:t>
                </a:r>
                <a:r>
                  <a:rPr lang="en" altLang="zh-TW" sz="2400" dirty="0">
                    <a:latin typeface="Times New Roman" panose="02020603050405020304" pitchFamily="18" charset="0"/>
                  </a:rPr>
                  <a:t>Jill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找出最早抵達的方法中出發時間最晚的方法，輸出此方法的出發時間、抵達時間和兩個分別的城市名，若無法抵達則輸出 </a:t>
                </a:r>
                <a:r>
                  <a:rPr lang="en" altLang="zh-TW" sz="2400" dirty="0">
                    <a:latin typeface="Times New Roman" panose="02020603050405020304" pitchFamily="18" charset="0"/>
                  </a:rPr>
                  <a:t>No connection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zh-TW" altLang="en-US" sz="2400" dirty="0">
                  <a:latin typeface="Times New Roman" panose="02020603050405020304" pitchFamily="18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076" name="Rectangle 3">
                <a:extLst>
                  <a:ext uri="{FF2B5EF4-FFF2-40B4-BE49-F238E27FC236}">
                    <a16:creationId xmlns:a16="http://schemas.microsoft.com/office/drawing/2014/main" id="{5EBB8CC8-602E-91B8-8823-F85090157A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305800" cy="4789488"/>
              </a:xfrm>
              <a:blipFill>
                <a:blip r:embed="rId3"/>
                <a:stretch>
                  <a:fillRect l="-306" t="-13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F48140-A9CC-0A76-6278-7C827D84A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DF8BC4E-A749-ABCE-14E5-B54E109D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D2231F6-3CED-2134-F48F-768312334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00527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73FD98DC-DB5E-05D2-3E54-516108550C4B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AB319876-D171-2890-5A88-C805B9105141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7E7BC75B-CA45-F234-CD5C-1A74593FABFD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804BDE15-F93A-480B-3B71-51176D353E3D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FDB4CCE5-8BAA-63FD-3AF1-2B92412A0445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AD588D01-A2F3-3067-379D-32CEBD0E931F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9E620D07-8BCE-3EB0-9A1D-6C9745261B4F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A4F4E22-C695-0AF3-003D-47BEA87CC71B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FDCCCC1-A7DC-18B1-C7F3-954C8E276419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3512FDC-7D20-365D-8922-A33706D2ACB9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B376C16-36DA-EE87-E499-041356FF28CC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6F7A17A-3BCC-0B40-8B05-4D3595A0B7D2}"/>
              </a:ext>
            </a:extLst>
          </p:cNvPr>
          <p:cNvSpPr/>
          <p:nvPr/>
        </p:nvSpPr>
        <p:spPr>
          <a:xfrm>
            <a:off x="886188" y="4405901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69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318609-252F-B5CD-A8C8-624855ACC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E726E0B-6F76-A7BC-F4F0-0BAE3619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6EF71FC-594F-BD50-288E-9F8755D8B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33626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535606D5-2FC2-018C-5D7E-FE57BDEBA33F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D99903CD-C517-8F8E-BECA-20C34BAA100E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0F146347-31AD-7C47-FB7D-0BD8AA72AF79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BC17772F-A7A8-4736-3E32-ECBA6023878F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3A33CD53-4E1F-3FE0-C0AE-6D6D9A9E4949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52695434-7B2C-26FE-E371-BB15C9429D57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DFEAF241-5D7E-76E1-3A38-3C44B5017F46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CD9F9EF-6936-C2EB-9639-FFAB91ADA2E8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FF93A7C-CBB1-0AD3-7F4A-E723CFFF7FA3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C89E4A7-FBFB-6478-FCEF-6A2EF10F8830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9A01394-67FC-C894-CC38-C3D8C5B8929E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4CCFBF9-92D0-0A38-12C1-529D4E2D746A}"/>
              </a:ext>
            </a:extLst>
          </p:cNvPr>
          <p:cNvSpPr/>
          <p:nvPr/>
        </p:nvSpPr>
        <p:spPr>
          <a:xfrm>
            <a:off x="886188" y="4405901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454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E8516-04DB-B7B2-9E3D-5DDAA61FD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D645591-AF96-51FA-7C01-4F990DBD5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6C267CF4-A9A6-C5E2-6EEC-5EAC91B91460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D22D9BA8-8D9E-1538-0E7F-08774EB72D83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2E8B116-4A05-BA24-9CDE-065D706A201D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2F73DD6D-8868-BDA1-1936-B6A4EC8C91E2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BDAC4BEF-7757-FB1E-9886-A7EAAD0B0940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DB2D5671-5338-B6A6-BCF6-AF9CB873E323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4B914838-674B-27E1-2460-D08E5EA6228B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66F81D45-6789-BFE9-E8DB-BF5F28718470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99DCBBA-024B-8A13-1E53-D237E6B0AD34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E0B871F-4186-7BD5-8133-5EC4929591AB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12BF00F-137C-0592-BC99-D8FEBA086D84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2DF30D4-2164-7A49-8F37-D8299ECF4F9E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31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FFC0B-3DA5-1BEB-FFB3-0107602F3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9A55F3B-6E74-C681-824C-43C5D4EF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4D1BC23-D175-1908-6236-E23DA2464268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B68488FA-B1BF-1A7D-4DBA-5C3291D606EE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CF4BF213-ADD6-60FC-94B0-D754CAFC6B68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A77FE587-B303-F015-3FB0-A6CDE4BD884B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411B8D12-D566-E724-0030-5D2A2011409F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BD40C85A-288A-3925-C0A8-CE67EF3A8E50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C71A91BC-B64C-4B3B-076D-223DE1062E18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85B0DB57-BA83-1624-045C-2DF6FB09978E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2AABC5-2332-8500-B470-D1C93403277F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16D93DE-2C03-A969-D11F-2E052B8A0A0C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091A607-C717-DE21-BD5B-A77CB142D977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5950FCB-5556-FC0E-96C0-9E89C29B8B6C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9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3B6E0-5EDF-80A3-2FB2-90E70C24B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A7F2774-0FCD-EEC3-B83E-C6D3B04D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3BD2592-EF6B-99AE-56D6-E2A0FBC6DF0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DABC4DE1-F210-9A0D-DEEB-1E8C37385685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E814E10-FC05-710B-EEDA-827D8C82EF41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359A5DDC-71FD-44B3-5646-EC81BE69C5FF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48F50C1D-FDD0-A6B7-EA54-1E70A96C5425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234CB5DA-46ED-5EEC-086B-FB12436DAFC5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EA4344D8-3583-9849-E038-951CF8537262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5C04217E-044E-791A-7153-B5B8222A4795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C89EEFF-3EB1-5515-B268-F98835DCEB24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9ED170F-3783-F770-A6D9-48D3838C7985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5A390FB-8652-9CEE-3EFE-F9596D1C0DF9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3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0CD44-D81F-35C6-8FC3-C54E27874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BDF284F-D4DE-F2A0-DC76-D86454AF3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DC57B04-A147-8AFC-82C9-116E0943D9F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6AC0F77D-42C6-BB09-E2E2-96D1A4ADD522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9866A4AC-D4E6-0C0F-8474-6FDB1A327887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F2F1E11C-DF5F-0CA7-D63E-78E3423BCE2E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0CCB945D-85FD-5A88-AAFC-D40A149D10DC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D69AA358-6A33-6CEA-04A1-F657DED37257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3CFB9C10-C8CF-C568-052D-1C55AA28BCE0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EA234AD4-2FFA-7B3E-BAFC-305C17CC7E0C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3D141D6-5B64-E92C-85F1-DBAC98326621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15D4F11-F4F8-0E78-168E-01B542BAEA1D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6E07D5A-81A4-CC07-ADDD-73A34320319C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4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E26C7-9322-0D28-6D70-8F0ED8C9B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022E94A-B998-B618-1A17-9959D2AA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FCBD3EC-C6B1-F2C8-2FED-0703D6B46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454005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E692A644-907E-0E05-B963-71BD3804D3BB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FA4D0C6-3B81-FAE7-51A6-1FC76057E7B0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1BEABE73-37E2-AD1E-8215-CBB532E4C5BF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A0A142-2250-79D1-76F3-B891E1289B50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05687233-1314-64F4-6FC5-52ADEB625FFE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B8C98863-F540-DF9A-3811-3F5CE0FEE99D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C42379E7-9798-19C5-A184-EC61DA4404CF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3856235F-B94E-DC9C-6D3F-D75895FBEE33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BD9A5843-09E7-7576-20EC-02E88D79193E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1F59A7A-BE53-8E1B-B8DC-A393BA13B4B3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DE2EC2AD-6209-678F-FC25-2E6A51198004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977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39353-7583-166D-0612-B27D93E18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D48714E-D78A-7790-35AB-E14C4218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6979FBED-758F-CF6A-75AA-062E3605B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389328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50CAD6E7-B52C-7406-C1CC-305EE3AFAC13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BBB59570-6880-EF30-EBCF-F878322F6987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491CEE1D-76F9-EE5B-7C80-0F6EEF83F53D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FF2B07A-597A-7B97-CCFA-F7A3F7D3006A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A7F60575-196D-7589-9DDA-08DC76505D7B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A2CADA0B-7A1A-B87C-F4F5-028B82C43D18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F455047B-574B-A2C3-826C-173FEAEC1FC9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9FF981E-AF9F-ADE7-8C61-5358B8E8045B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E46DCE5-C4EB-3404-7C84-85B0E2F1EBBF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EF35790-4FB4-D5CD-4E65-B7A1B5974ED1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10102-F3EA-554E-E112-1404AE7F1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8314268-B194-9820-A176-D23803CB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3B3AE4C-99EE-C75C-AE03-F986F43AE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522666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7B41211F-6954-D210-6B23-78051D6E9F13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36F7E71-020F-010F-5D15-789ACA485BB2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F2B88DC0-B000-5D5E-164D-C6273DBC26A9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AC2B7F9C-6D68-4D3B-0A2C-8EC790B72635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460736B3-EEA8-C779-AC47-572E75C9AE83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C924EF38-A546-74B0-AC5C-F2806212F4C4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61532ADC-6C5B-28A4-5908-9B2A2E43FCD2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22C2E74D-028B-EA4B-FA13-4EDAC5B5526D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ECBBC2F-B799-D41E-7E32-CEE1C00A64ED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C8499B2-AEC8-37F1-66A4-A458587FD5DE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CC269B2-2D35-F381-9D6D-345DDDD45836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02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C79C2-44A4-A6E7-8F60-6B12F5E0B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03B15F3-03A6-17B3-B954-118CA9D4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EBF6B1E-D156-7B67-0DD4-682765C923D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C00D6762-FF64-E3A5-B55B-18E643BD4156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6A48282-3DFD-6CFD-E123-5EB7A9377368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FFE4C384-3CE2-53F2-6111-1F1AD40CE69F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D5BE9C3D-A220-F7A3-9349-ECD7B13C96CC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7EEDAC9-4FFB-FF53-5D73-E3753A27892D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BD09A80C-48D6-A314-BFE8-D8950338DA74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D765C485-20A7-6C5A-FCB6-17FC2AA7AE5E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99FF60F2-F5EF-D867-F5FD-D05B58E85B73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DDD4BD3A-E26F-D51C-727F-E2D4703288E1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F3943393-C2C7-6383-0ACC-43596774B83C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41D94813-4E8A-FCAB-0E8C-AF279201CE1D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0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342A040-2BC1-EF31-CDF6-BD63E611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57A9577-8055-7855-23FB-47C85A3AB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F809B84-0B71-31CD-BA46-C34AAA97F71F}"/>
              </a:ext>
            </a:extLst>
          </p:cNvPr>
          <p:cNvSpPr txBox="1"/>
          <p:nvPr/>
        </p:nvSpPr>
        <p:spPr>
          <a:xfrm>
            <a:off x="827584" y="823389"/>
            <a:ext cx="1827744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itchFamily="2" charset="2"/>
              </a:rPr>
              <a:t>輸入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itchFamily="2" charset="2"/>
              </a:rPr>
              <a:t>:</a:t>
            </a:r>
            <a:endParaRPr lang="en-US" altLang="zh-TW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1" lang="en-US" altLang="zh-TW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Hamburg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Frankfurt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Darmstadt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0949 Hamburg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1006 Frankfurt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1325 Hamburg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1550 Darmstadt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1205 Frankfurt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1411 Darmstadt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0800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Hamburg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Darmstadt</a:t>
            </a:r>
            <a:endParaRPr kumimoji="1" lang="zh-TW" altLang="en-US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3DCC80E-CAA7-930D-5334-A3D7FE18BEB8}"/>
              </a:ext>
            </a:extLst>
          </p:cNvPr>
          <p:cNvSpPr txBox="1"/>
          <p:nvPr/>
        </p:nvSpPr>
        <p:spPr>
          <a:xfrm>
            <a:off x="3027244" y="847053"/>
            <a:ext cx="281378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itchFamily="2" charset="2"/>
              </a:rPr>
              <a:t>輸出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itchFamily="2" charset="2"/>
              </a:rPr>
              <a:t>:</a:t>
            </a:r>
            <a:endParaRPr lang="en-US" altLang="zh-TW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Scenario 1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Departure 0949 Hamburg</a:t>
            </a:r>
          </a:p>
          <a:p>
            <a:r>
              <a:rPr kumimoji="1" lang="en-US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Arrival   1411 Darmstadt</a:t>
            </a:r>
          </a:p>
          <a:p>
            <a:endParaRPr kumimoji="1" lang="en-US" altLang="zh-TW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017B1AB-0446-277F-0053-8CE3672DD0A9}"/>
              </a:ext>
            </a:extLst>
          </p:cNvPr>
          <p:cNvSpPr txBox="1"/>
          <p:nvPr/>
        </p:nvSpPr>
        <p:spPr>
          <a:xfrm>
            <a:off x="3232940" y="3212506"/>
            <a:ext cx="45013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可透過以下方式轉車到達：</a:t>
            </a:r>
            <a:endParaRPr kumimoji="1"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kumimoji="1"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0949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kumimoji="1"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amburg =&gt; 1006 Frankfurt</a:t>
            </a:r>
          </a:p>
          <a:p>
            <a:r>
              <a:rPr kumimoji="1"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1205 Frankfurt =&gt; 1411 Darmstadt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19FC9-FC63-58EB-BCE7-24881CC45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47BD481-0CC9-F069-62B5-27EA5C4A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5ADEC6D-13AA-E78B-A975-70E345801325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C9FF4054-0D50-2539-E8C0-B92FA457486C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FB6E68AC-813D-4F22-191B-B3F5F025D874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44169037-A1D1-9FCE-F913-C4E0F28A9959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FD6087E-59E4-2C90-119E-B154DB3078A3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61D7B896-55B3-2611-AFF2-D64FF3A83BE0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D587E111-A446-5BD9-0173-A1F4AF7CBBAC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B9F81A3E-DE84-86D3-BC5A-D790AB4B0BC3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226732B5-AF2D-361A-C295-5381750AF6EA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093FA1E-CC17-8183-E38A-2BE8AB20CA55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80682AC-84BE-E7EA-47DF-B18274284C7A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97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08BD9-E6C7-BC48-A83F-6682503A5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1C4ABF79-6DF7-998C-1335-CCB9363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D4C375C-CA0E-D465-2C31-40B3C95BD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02048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0949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A29F04C8-FAE4-097B-ECFA-FE5B0D669402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1011C09E-E5A2-E96F-A089-87C45EC7C123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4A223384-B34C-2E7B-69BD-7EE246A6F183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DF95884C-0E8F-74E6-52B1-1790C6B05CE1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54A72447-E7B9-9C28-F337-609B8973118F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0DFC50B2-F2CE-62F6-C2F4-01B0D021A7C9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C84C009B-E3B6-D5F8-A158-C6B0CC327F14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677A881F-BE34-755A-6F3C-A592F3504185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51184EF-7C86-51C1-0868-2D7968A1EFE6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3097E94-6C74-F7A6-BA0C-81DC30F2EEE4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2F609B1-6B24-1DB6-8426-7A2D235AC888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91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C1F22-1303-F96C-9D2E-4BE9860E0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C2B0B68-3FDE-D8FA-65F6-E6F20AD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F12F2EA-FECA-4B6B-4D93-E57EFE1739DB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0949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3C6BB552-52DA-B130-CDBA-3B7F999E1AB3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4688E15B-1844-E63C-8490-EB7AA75831B9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8689292C-4843-F4CE-8B5F-B7EEE0A0BA21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A58783AB-FD9F-0C3D-9303-7B1999E8A076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85F14CAB-6B91-B264-4DA4-A23006F5AFD6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76B1B8F6-B786-FBF0-939F-3B23902B0093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066B3D07-05CD-497C-18AE-C401AA924CB1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56498982-A315-3AE3-CA8E-903A597CE18E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6CC3432-6A19-DCD7-DCFE-41EFB81AAE9F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C54B6D11-A4E2-BCA4-A112-FF908D77D6C0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FB4DCE8-2BA0-C42F-46E8-BC2128AF96EB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13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719D3-750D-02C0-80F4-C01A90DED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98D9E69-F98D-540B-2C5D-572645A3F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CB01BFF-2536-EFA0-A60B-0893D74FB218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0949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38B1BD3A-ABD6-2B86-CFF8-55B1412A91DE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E485F658-614B-A206-EEC6-0BA2EBC35B22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081CFDDB-C6A1-8BC2-467A-72A0AC23959F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83C6C926-2CAC-11A0-EC76-ED956E4DB3B2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13552ECF-88FC-991A-42B3-598DD3B1AC4A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6F83D00E-7D33-EC45-4695-430D8ABC0EE8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62BC3134-D7FD-BDF9-DF12-0024A9D5DABF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6E2F1B6-2193-16DE-00B0-AB3C90A9EE08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B62EFF46-5865-95C9-B2E4-219BA2B22E10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F31BFD9-838A-85B9-BDBF-C6965BC8F12D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15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54731-5404-F0DA-6333-B15AA2D4A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5555D2B-7A48-50D0-5B82-058765BB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DD3F2F3-ACB8-3C9D-C1D1-ACC7799B9A17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0949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1205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1411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22" name="文字方塊 21">
            <a:extLst>
              <a:ext uri="{FF2B5EF4-FFF2-40B4-BE49-F238E27FC236}">
                <a16:creationId xmlns:a16="http://schemas.microsoft.com/office/drawing/2014/main" id="{7BB8329B-EF27-F4C8-61CB-726E60FEE49A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D9AD050D-A2C6-9B88-76F7-43B5C13459F5}"/>
              </a:ext>
            </a:extLst>
          </p:cNvPr>
          <p:cNvSpPr/>
          <p:nvPr/>
        </p:nvSpPr>
        <p:spPr>
          <a:xfrm>
            <a:off x="3233084" y="4410091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D494E6C3-C255-2B13-6373-9FD861614FB0}"/>
              </a:ext>
            </a:extLst>
          </p:cNvPr>
          <p:cNvSpPr/>
          <p:nvPr/>
        </p:nvSpPr>
        <p:spPr>
          <a:xfrm>
            <a:off x="4073913" y="314096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953F3083-674E-AFF7-7799-7FE4A0734039}"/>
              </a:ext>
            </a:extLst>
          </p:cNvPr>
          <p:cNvSpPr/>
          <p:nvPr/>
        </p:nvSpPr>
        <p:spPr>
          <a:xfrm>
            <a:off x="4914739" y="4410093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線箭頭接點 15">
            <a:extLst>
              <a:ext uri="{FF2B5EF4-FFF2-40B4-BE49-F238E27FC236}">
                <a16:creationId xmlns:a16="http://schemas.microsoft.com/office/drawing/2014/main" id="{D79E2C6B-1A4D-798F-D4B5-FF2A04CFB956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3695673" y="3674750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4FB9593F-3AC7-1757-CE0D-BC6AFAA2C16B}"/>
              </a:ext>
            </a:extLst>
          </p:cNvPr>
          <p:cNvCxnSpPr>
            <a:cxnSpLocks/>
            <a:stCxn id="13" idx="6"/>
            <a:endCxn id="15" idx="2"/>
          </p:cNvCxnSpPr>
          <p:nvPr/>
        </p:nvCxnSpPr>
        <p:spPr>
          <a:xfrm>
            <a:off x="3847939" y="4722774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箭頭接點 17">
            <a:extLst>
              <a:ext uri="{FF2B5EF4-FFF2-40B4-BE49-F238E27FC236}">
                <a16:creationId xmlns:a16="http://schemas.microsoft.com/office/drawing/2014/main" id="{F90AD078-A513-1E8A-697E-ED42E8C352DD}"/>
              </a:ext>
            </a:extLst>
          </p:cNvPr>
          <p:cNvCxnSpPr>
            <a:cxnSpLocks/>
            <a:stCxn id="14" idx="5"/>
          </p:cNvCxnSpPr>
          <p:nvPr/>
        </p:nvCxnSpPr>
        <p:spPr>
          <a:xfrm>
            <a:off x="4598725" y="3674750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8DC90090-EA82-FF72-EE20-F29832B580F7}"/>
              </a:ext>
            </a:extLst>
          </p:cNvPr>
          <p:cNvSpPr txBox="1"/>
          <p:nvPr/>
        </p:nvSpPr>
        <p:spPr>
          <a:xfrm>
            <a:off x="2699792" y="3784726"/>
            <a:ext cx="1157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3AE4CF0D-62A7-6F67-8E67-F80A65C4E487}"/>
              </a:ext>
            </a:extLst>
          </p:cNvPr>
          <p:cNvSpPr txBox="1"/>
          <p:nvPr/>
        </p:nvSpPr>
        <p:spPr>
          <a:xfrm>
            <a:off x="3804439" y="484028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B249A66-096A-8D02-E233-F5EA84F3668C}"/>
              </a:ext>
            </a:extLst>
          </p:cNvPr>
          <p:cNvSpPr txBox="1"/>
          <p:nvPr/>
        </p:nvSpPr>
        <p:spPr>
          <a:xfrm>
            <a:off x="4949145" y="3792088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091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82896-A798-1140-77B3-5A7EA16AE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D0E7346-EC82-53BB-23AE-1EC702B4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B6E8133-58E4-6CAB-C702-FDC33FBC9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兩顆星：</a:t>
            </a:r>
            <a:r>
              <a:rPr lang="zh-TW" alt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學習完資料結構之後才能解答或是苦工題</a:t>
            </a:r>
            <a:endParaRPr lang="en-US" altLang="zh-TW" sz="240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三顆星：</a:t>
            </a:r>
            <a:r>
              <a:rPr lang="zh-TW" alt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要有好的演算法或數學方法才能解答</a:t>
            </a:r>
            <a:br>
              <a:rPr lang="en-US" altLang="zh-TW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本題用到了</a:t>
            </a:r>
            <a:r>
              <a:rPr lang="en-US" altLang="zh-TW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Dijkstra </a:t>
            </a:r>
            <a:r>
              <a:rPr lang="zh-TW" alt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演算法，另外有一種解法是用動態規劃（</a:t>
            </a:r>
            <a:r>
              <a:rPr lang="en" altLang="zh-TW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" altLang="zh-TW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ynamic </a:t>
            </a:r>
            <a:r>
              <a:rPr lang="en" altLang="zh-TW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" altLang="zh-TW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rogramming</a:t>
            </a:r>
            <a:r>
              <a:rPr lang="zh-TW" altLang="en-US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），感覺這題放在三星題比較適合。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1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A0B14-0A8A-052D-C01C-E40B62A73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071509D-9769-7CEA-005D-63B6F356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A85D30D-DA8D-5ACC-BCC0-D17D4C20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367464" cy="10870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kumimoji="1"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透過</a:t>
            </a:r>
            <a:r>
              <a:rPr kumimoji="1"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Dijkstra </a:t>
            </a:r>
            <a:r>
              <a:rPr kumimoji="1"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演算法找最短路徑。</a:t>
            </a:r>
            <a:br>
              <a:rPr kumimoji="1"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1"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先考慮簡化版問題，若不要求需要最晚出發要怎麼做？</a:t>
            </a:r>
            <a:br>
              <a:rPr kumimoji="1"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先建圖，以兩站間的出發時間和到達時間為權重建圖。</a:t>
            </a:r>
            <a:br>
              <a:rPr kumimoji="1"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4461946E-EFB9-E7D9-7460-29B902D1CF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576" y="4545926"/>
                <a:ext cx="8208912" cy="19074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要經過邊 </a:t>
                </a:r>
                <a14:m>
                  <m:oMath xmlns:m="http://schemas.openxmlformats.org/officeDocument/2006/math">
                    <m:r>
                      <a:rPr lang="en-US" altLang="zh-TW" sz="2400" b="0" i="0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時要確定到達</a:t>
                </a:r>
                <a: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</m:t>
                    </m:r>
                  </m:oMath>
                </a14:m>
                <a: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點的時間比這條邊的出發時間還要早（或一樣）。</a:t>
                </a:r>
                <a:b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從起點開始做</a:t>
                </a:r>
                <a: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Dijkstra </a:t>
                </a: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就可以找到目的地的最早到達時間了。</a:t>
                </a:r>
                <a:endParaRPr lang="en-US" altLang="zh-TW" sz="2400" kern="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需要注意的是起點的最早到達時間要初始化設為 </a:t>
                </a:r>
                <a:r>
                  <a:rPr lang="en" altLang="zh-TW" sz="2400" dirty="0">
                    <a:latin typeface="Times New Roman" panose="02020603050405020304" pitchFamily="18" charset="0"/>
                  </a:rPr>
                  <a:t>Jill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可以最早抵達出發站的時間。</a:t>
                </a:r>
                <a:endParaRPr lang="zh-TW" altLang="en-US" sz="2400" kern="0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4461946E-EFB9-E7D9-7460-29B902D1C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4545926"/>
                <a:ext cx="8208912" cy="1907409"/>
              </a:xfrm>
              <a:prstGeom prst="rect">
                <a:avLst/>
              </a:prstGeom>
              <a:blipFill>
                <a:blip r:embed="rId3"/>
                <a:stretch>
                  <a:fillRect l="-1235" t="-5298" r="-2469" b="-26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橢圓 6">
            <a:extLst>
              <a:ext uri="{FF2B5EF4-FFF2-40B4-BE49-F238E27FC236}">
                <a16:creationId xmlns:a16="http://schemas.microsoft.com/office/drawing/2014/main" id="{70349C0E-17F1-A932-5A0C-64ECCAF10C30}"/>
              </a:ext>
            </a:extLst>
          </p:cNvPr>
          <p:cNvSpPr/>
          <p:nvPr/>
        </p:nvSpPr>
        <p:spPr>
          <a:xfrm>
            <a:off x="3227115" y="3185955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0C0D215B-9907-F719-633F-76D55D7AE012}"/>
              </a:ext>
            </a:extLst>
          </p:cNvPr>
          <p:cNvSpPr/>
          <p:nvPr/>
        </p:nvSpPr>
        <p:spPr>
          <a:xfrm>
            <a:off x="4067944" y="1916832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3A0D1499-3B9A-5A19-7FF3-5C504E34D485}"/>
              </a:ext>
            </a:extLst>
          </p:cNvPr>
          <p:cNvSpPr/>
          <p:nvPr/>
        </p:nvSpPr>
        <p:spPr>
          <a:xfrm>
            <a:off x="4908770" y="3185957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173307FF-9E1D-295E-7B43-4269503416DF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3705337" y="2450614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箭頭接點 10">
            <a:extLst>
              <a:ext uri="{FF2B5EF4-FFF2-40B4-BE49-F238E27FC236}">
                <a16:creationId xmlns:a16="http://schemas.microsoft.com/office/drawing/2014/main" id="{C39363D0-BD15-10F6-8CB5-EEC4883C567D}"/>
              </a:ext>
            </a:extLst>
          </p:cNvPr>
          <p:cNvCxnSpPr>
            <a:cxnSpLocks/>
            <a:stCxn id="9" idx="2"/>
            <a:endCxn id="7" idx="6"/>
          </p:cNvCxnSpPr>
          <p:nvPr/>
        </p:nvCxnSpPr>
        <p:spPr>
          <a:xfrm flipH="1" flipV="1">
            <a:off x="3841970" y="3498638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箭頭接點 11">
            <a:extLst>
              <a:ext uri="{FF2B5EF4-FFF2-40B4-BE49-F238E27FC236}">
                <a16:creationId xmlns:a16="http://schemas.microsoft.com/office/drawing/2014/main" id="{E596CFC1-2B74-C507-0481-C36106F6A68F}"/>
              </a:ext>
            </a:extLst>
          </p:cNvPr>
          <p:cNvCxnSpPr>
            <a:cxnSpLocks/>
            <a:endCxn id="8" idx="5"/>
          </p:cNvCxnSpPr>
          <p:nvPr/>
        </p:nvCxnSpPr>
        <p:spPr>
          <a:xfrm flipH="1" flipV="1">
            <a:off x="4592756" y="2450614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004CFFC-2F6D-0B9B-69B8-03289AB5808B}"/>
              </a:ext>
            </a:extLst>
          </p:cNvPr>
          <p:cNvSpPr txBox="1"/>
          <p:nvPr/>
        </p:nvSpPr>
        <p:spPr>
          <a:xfrm>
            <a:off x="2693823" y="2560590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EEBC6EC-F011-8532-9BCD-7DA434A3C2CC}"/>
              </a:ext>
            </a:extLst>
          </p:cNvPr>
          <p:cNvSpPr txBox="1"/>
          <p:nvPr/>
        </p:nvSpPr>
        <p:spPr>
          <a:xfrm>
            <a:off x="3798470" y="3616144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F997784-182C-EDCC-B6CA-BD50FEA68CA3}"/>
              </a:ext>
            </a:extLst>
          </p:cNvPr>
          <p:cNvSpPr txBox="1"/>
          <p:nvPr/>
        </p:nvSpPr>
        <p:spPr>
          <a:xfrm>
            <a:off x="4943176" y="2567952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C9277E0-A9D4-A5C6-D7BE-6AEB99F8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515A-69E0-A341-ABC2-AFC94DB0849A}" type="slidenum">
              <a:rPr lang="zh-TW" altLang="en-US" smtClean="0"/>
              <a:pPr/>
              <a:t>4</a:t>
            </a:fld>
            <a:endParaRPr lang="en-US" altLang="zh-TW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5DC83B1-896C-4A49-7789-DF957558F9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576" y="685800"/>
                <a:ext cx="8208912" cy="1807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再來考慮完整問題，還需要找到最晚的出發時間，既然已經可以確定到達終點的最早時間，那就把圖反過來構造出原圖的反圖，把目的地到達時間初始化設為前面得出來的最早到達時間，然後以目的地為出發點開始做</a:t>
                </a:r>
                <a: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Dijkstra</a:t>
                </a:r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，就可以得出最晚出發時間，時間複雜度為</a:t>
                </a:r>
                <a:r>
                  <a:rPr lang="en-US" altLang="zh-TW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sSub>
                      <m:sSubPr>
                        <m:ctrlPr>
                          <a:rPr lang="en-US" altLang="zh-TW" sz="2400" b="0" i="1" kern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kern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2400" b="0" i="1" kern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n-US" altLang="zh-TW" sz="2400" b="0" i="1" kern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2400" b="0" i="0" kern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sz="2400" b="0" i="1" kern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kern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altLang="zh-TW" sz="2400" b="0" i="1" kern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b="0" i="1" kern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2400" b="0" i="1" kern="0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TW" sz="2400" b="0" i="1" kern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TW" altLang="en-US" sz="2400" kern="0" dirty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zh-TW" altLang="en-US" sz="2400" kern="0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5DC83B1-896C-4A49-7789-DF957558F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685800"/>
                <a:ext cx="8208912" cy="1807096"/>
              </a:xfrm>
              <a:prstGeom prst="rect">
                <a:avLst/>
              </a:prstGeom>
              <a:blipFill>
                <a:blip r:embed="rId2"/>
                <a:stretch>
                  <a:fillRect l="-1188" t="-4730" b="-371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橢圓 8">
            <a:extLst>
              <a:ext uri="{FF2B5EF4-FFF2-40B4-BE49-F238E27FC236}">
                <a16:creationId xmlns:a16="http://schemas.microsoft.com/office/drawing/2014/main" id="{6B8D1661-F854-F877-D794-502BB99B8B53}"/>
              </a:ext>
            </a:extLst>
          </p:cNvPr>
          <p:cNvSpPr/>
          <p:nvPr/>
        </p:nvSpPr>
        <p:spPr>
          <a:xfrm>
            <a:off x="3208557" y="4222947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36533DAE-A56E-879F-A450-949600CC7F8A}"/>
              </a:ext>
            </a:extLst>
          </p:cNvPr>
          <p:cNvSpPr/>
          <p:nvPr/>
        </p:nvSpPr>
        <p:spPr>
          <a:xfrm>
            <a:off x="4049386" y="2953824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D1766B86-AF2E-DB17-F4D7-CB866565121A}"/>
              </a:ext>
            </a:extLst>
          </p:cNvPr>
          <p:cNvSpPr/>
          <p:nvPr/>
        </p:nvSpPr>
        <p:spPr>
          <a:xfrm>
            <a:off x="4890212" y="4222949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箭頭接點 11">
            <a:extLst>
              <a:ext uri="{FF2B5EF4-FFF2-40B4-BE49-F238E27FC236}">
                <a16:creationId xmlns:a16="http://schemas.microsoft.com/office/drawing/2014/main" id="{D51270EA-4FD6-C60D-EBD9-A182B677868C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3671146" y="3487606"/>
            <a:ext cx="468283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箭頭接點 12">
            <a:extLst>
              <a:ext uri="{FF2B5EF4-FFF2-40B4-BE49-F238E27FC236}">
                <a16:creationId xmlns:a16="http://schemas.microsoft.com/office/drawing/2014/main" id="{082E5258-3DB0-E53B-0C6D-064CCD06C1D0}"/>
              </a:ext>
            </a:extLst>
          </p:cNvPr>
          <p:cNvCxnSpPr>
            <a:cxnSpLocks/>
            <a:stCxn id="9" idx="6"/>
            <a:endCxn id="11" idx="2"/>
          </p:cNvCxnSpPr>
          <p:nvPr/>
        </p:nvCxnSpPr>
        <p:spPr>
          <a:xfrm>
            <a:off x="3823412" y="4535630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箭頭接點 13">
            <a:extLst>
              <a:ext uri="{FF2B5EF4-FFF2-40B4-BE49-F238E27FC236}">
                <a16:creationId xmlns:a16="http://schemas.microsoft.com/office/drawing/2014/main" id="{51D8DFBA-C88F-B88C-C00E-FE228B9CA0E3}"/>
              </a:ext>
            </a:extLst>
          </p:cNvPr>
          <p:cNvCxnSpPr>
            <a:cxnSpLocks/>
            <a:stCxn id="10" idx="5"/>
          </p:cNvCxnSpPr>
          <p:nvPr/>
        </p:nvCxnSpPr>
        <p:spPr>
          <a:xfrm>
            <a:off x="4574198" y="3487606"/>
            <a:ext cx="462586" cy="7220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3ACB0FC-0B98-16D8-5398-919529D0CA45}"/>
              </a:ext>
            </a:extLst>
          </p:cNvPr>
          <p:cNvSpPr txBox="1"/>
          <p:nvPr/>
        </p:nvSpPr>
        <p:spPr>
          <a:xfrm>
            <a:off x="2675265" y="3597582"/>
            <a:ext cx="1157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1411,1205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7F7863-F646-E57A-4430-EB68F8BD23B3}"/>
              </a:ext>
            </a:extLst>
          </p:cNvPr>
          <p:cNvSpPr txBox="1"/>
          <p:nvPr/>
        </p:nvSpPr>
        <p:spPr>
          <a:xfrm>
            <a:off x="3779912" y="4653136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1550,1325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16D245D-8919-4D01-C442-88B56ABCCECF}"/>
              </a:ext>
            </a:extLst>
          </p:cNvPr>
          <p:cNvSpPr txBox="1"/>
          <p:nvPr/>
        </p:nvSpPr>
        <p:spPr>
          <a:xfrm>
            <a:off x="4924618" y="3604944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1006,0949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2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5A238-41CC-E7A6-E444-CD9BA5244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6872677-3A97-C4F3-A3F5-6042890A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FFB841-33CF-7D1B-AA69-829663EC7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2102768" cy="4389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57530C0-1CC4-BB29-21CD-8AD63B8DD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061374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3A82AD02-F73F-0104-2C42-B6AB2CAC38FE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EC0C58B2-FF5D-873A-DD21-476640E485B9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7A89B68F-CB22-5FCD-05D7-A5D981337FF4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221B2D9D-DDA4-7477-53EC-4E7901EDE83C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A8FA2AFF-5ACC-93D7-0FE0-1AF3B5635825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97BDFBBC-528D-3244-F2DC-F8A641FA3917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36343C2C-6150-E20C-FE5F-BBBFB62390AF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B5A0455-D31A-3D9B-1705-783F67C7A55E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190E4D2-EEA0-F031-E82D-B00262413111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537D8E66-8FC1-2912-BDC8-0B6A15A7D74B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439D876-CF36-75AA-EFE1-E2841CFCBD0B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H,0800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64C5C8-FFE1-2F3E-0B8E-34312B910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FBAF239-3936-8716-058B-40D968AC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A4D5F8E-4970-BDBD-F81C-C9209AFA2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99387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F0AE3D36-5ADD-AF23-F9BA-C1BBCAABDBEF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69641BA9-714F-D0EE-0ACB-62E5F24EE073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5CF8C7EB-6B6C-6432-439D-C4D006852ADB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BDF0DBA4-B26B-1362-B9D2-772F0F411085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7FFE192C-2A0D-43A5-9211-252ADC70BB8C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53A32424-0010-1AB2-B934-0D04B599EBA2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54B8F379-3075-9440-891A-75EE71FC5258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88277E9-7494-4760-0E1B-C48594078513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F30E8CB-68F0-4EB2-8B5E-8D9895B8CEFA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95185962-EE27-379D-AD24-6D8F1B878A80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8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0D90C-B56E-D692-08AC-6776495A8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DF6261A-FB62-1BA2-22B7-EED1ED2E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DD828E9-EBBA-6E43-3AEB-D55180862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875297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48247C2C-3ED6-5875-6168-8C4CA720DB05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FE3D1CD0-EFAD-BDA6-D60F-67E0F540CD3A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BF0BD433-B8B3-E868-86CE-08F54F319417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F5B76DA8-972A-03B8-7EA3-DBBE4BD6101D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D9766F36-5E88-BEAB-2049-98EB806790CA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5580CD80-C9D9-677B-9498-D1B5F87E2115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C521B9B2-A8FB-F2EE-7A92-CC58BB034A6E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B8D6861-E912-2C95-1875-3A9253A19D39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7A4A9EF-F472-478D-225D-7B46DB8AE3A8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68553FE-DFDC-C146-5DE8-8D930C2A507C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9780254-ABE3-8D52-9AFB-ECA46740521E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78A5958-CB89-4AF1-13EE-3EC52E88C820}"/>
              </a:ext>
            </a:extLst>
          </p:cNvPr>
          <p:cNvSpPr/>
          <p:nvPr/>
        </p:nvSpPr>
        <p:spPr>
          <a:xfrm>
            <a:off x="886188" y="4417287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68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B355F-37B3-8813-62D7-476E64E22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B70F434-58B3-974B-6588-E0BFF7C8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78C1E1C-550C-9BF2-A77F-D76F2AA72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809465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4567D657-B9C2-87E8-81F8-3814BE2E75CE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BD08FD5F-05C6-6E48-02A5-C9B96D39BCF4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785C509A-34B0-7432-A15E-9AE308DB45B3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7ACCA869-4932-1531-27E4-A8C31CE20FB9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F9EC7FE3-29C9-8654-F70E-D92F0A3010DF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8254065C-C29E-971E-9C05-EBD7013B9E8C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10A16D2E-4B4B-5CA2-932D-BF1AA17A6C38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EF24E49-30A3-EE82-5571-5F6CA8DB8627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7F5B17E-AEB0-D4EE-34A4-668BF537BDCA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4E1A9EF-5481-3842-5601-C9AD96641B8A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18544A5-6764-B950-53EC-84852AA125B1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017945F-E48F-9062-570C-08D6CF77E38D}"/>
              </a:ext>
            </a:extLst>
          </p:cNvPr>
          <p:cNvSpPr/>
          <p:nvPr/>
        </p:nvSpPr>
        <p:spPr>
          <a:xfrm>
            <a:off x="886188" y="4417287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25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4762C-1F5B-54CE-29F4-2B1E1CB44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00B7646-ECF3-242D-B2D3-34362F59E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F926AA-F53F-394B-AEBA-0309364D86F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494F24B-4E9D-9FEC-276D-B35C33D66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96266"/>
              </p:ext>
            </p:extLst>
          </p:nvPr>
        </p:nvGraphicFramePr>
        <p:xfrm>
          <a:off x="1524000" y="1397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69186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34613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20369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02814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City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Hamburg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Frankfurt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18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Darmstadt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009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Distance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0800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1006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1550</a:t>
                      </a:r>
                      <a:endParaRPr lang="zh-TW" altLang="en-US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32141"/>
                  </a:ext>
                </a:extLst>
              </a:tr>
            </a:tbl>
          </a:graphicData>
        </a:graphic>
      </p:graphicFrame>
      <p:sp>
        <p:nvSpPr>
          <p:cNvPr id="3" name="橢圓 2">
            <a:extLst>
              <a:ext uri="{FF2B5EF4-FFF2-40B4-BE49-F238E27FC236}">
                <a16:creationId xmlns:a16="http://schemas.microsoft.com/office/drawing/2014/main" id="{A58F255A-D3D6-7823-82A8-05C7561F8BFB}"/>
              </a:ext>
            </a:extLst>
          </p:cNvPr>
          <p:cNvSpPr/>
          <p:nvPr/>
        </p:nvSpPr>
        <p:spPr>
          <a:xfrm>
            <a:off x="3250385" y="4406636"/>
            <a:ext cx="614855" cy="6253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4DEC5660-14A0-95C2-EAB2-09AC4B8B66F2}"/>
              </a:ext>
            </a:extLst>
          </p:cNvPr>
          <p:cNvSpPr/>
          <p:nvPr/>
        </p:nvSpPr>
        <p:spPr>
          <a:xfrm>
            <a:off x="4091214" y="3137513"/>
            <a:ext cx="614855" cy="62536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776A0CC7-B4D9-EEA6-55FC-406797BC70E2}"/>
              </a:ext>
            </a:extLst>
          </p:cNvPr>
          <p:cNvSpPr/>
          <p:nvPr/>
        </p:nvSpPr>
        <p:spPr>
          <a:xfrm>
            <a:off x="4932040" y="4406638"/>
            <a:ext cx="614855" cy="62536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EFEFE7F1-4561-B309-5F09-E40BF041705B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3728607" y="3671295"/>
            <a:ext cx="452650" cy="735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21A91301-B361-65A4-058C-6B1E22C1331A}"/>
              </a:ext>
            </a:extLst>
          </p:cNvPr>
          <p:cNvCxnSpPr>
            <a:cxnSpLocks/>
            <a:stCxn id="5" idx="2"/>
            <a:endCxn id="3" idx="6"/>
          </p:cNvCxnSpPr>
          <p:nvPr/>
        </p:nvCxnSpPr>
        <p:spPr>
          <a:xfrm flipH="1" flipV="1">
            <a:off x="3865240" y="4719319"/>
            <a:ext cx="1066800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D4DC1CD4-B613-52D0-1A03-977B2409C8DA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4616026" y="3671295"/>
            <a:ext cx="452650" cy="7346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873F4238-CA63-F78F-DE48-A8292F98F426}"/>
              </a:ext>
            </a:extLst>
          </p:cNvPr>
          <p:cNvSpPr txBox="1"/>
          <p:nvPr/>
        </p:nvSpPr>
        <p:spPr>
          <a:xfrm>
            <a:off x="2717093" y="3781271"/>
            <a:ext cx="148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1205,1411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9605398-B769-3038-89FB-86A728C971C3}"/>
              </a:ext>
            </a:extLst>
          </p:cNvPr>
          <p:cNvSpPr txBox="1"/>
          <p:nvPr/>
        </p:nvSpPr>
        <p:spPr>
          <a:xfrm>
            <a:off x="3821740" y="4836825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1325,1550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9898E46-3A8C-FB31-ECD0-7151269240DC}"/>
              </a:ext>
            </a:extLst>
          </p:cNvPr>
          <p:cNvSpPr txBox="1"/>
          <p:nvPr/>
        </p:nvSpPr>
        <p:spPr>
          <a:xfrm>
            <a:off x="4966446" y="3788633"/>
            <a:ext cx="1165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0949,1006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0BADAD9-118D-BC5B-9072-A0ED81670849}"/>
              </a:ext>
            </a:extLst>
          </p:cNvPr>
          <p:cNvSpPr/>
          <p:nvPr/>
        </p:nvSpPr>
        <p:spPr>
          <a:xfrm>
            <a:off x="886188" y="4845410"/>
            <a:ext cx="1237839" cy="4309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D,1550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82BD9AF-3EBD-66F6-0B65-D90C6EEDB61D}"/>
              </a:ext>
            </a:extLst>
          </p:cNvPr>
          <p:cNvSpPr txBox="1"/>
          <p:nvPr/>
        </p:nvSpPr>
        <p:spPr>
          <a:xfrm>
            <a:off x="755223" y="5276334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queue</a:t>
            </a:r>
            <a:endParaRPr kumimoji="1"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9208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2909</TotalTime>
  <Words>885</Words>
  <Application>Microsoft Office PowerPoint</Application>
  <PresentationFormat>如螢幕大小 (4:3)</PresentationFormat>
  <Paragraphs>420</Paragraphs>
  <Slides>25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0" baseType="lpstr">
      <vt:lpstr>Cambria Math</vt:lpstr>
      <vt:lpstr>Tahoma</vt:lpstr>
      <vt:lpstr>Times New Roman</vt:lpstr>
      <vt:lpstr>Wingdings</vt:lpstr>
      <vt:lpstr>Blends</vt:lpstr>
      <vt:lpstr>10039: Railroads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書禎 吳</cp:lastModifiedBy>
  <cp:revision>122</cp:revision>
  <dcterms:created xsi:type="dcterms:W3CDTF">1601-01-01T00:00:00Z</dcterms:created>
  <dcterms:modified xsi:type="dcterms:W3CDTF">2025-03-19T13:48:32Z</dcterms:modified>
</cp:coreProperties>
</file>