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8" d="100"/>
          <a:sy n="68" d="100"/>
        </p:scale>
        <p:origin x="936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巧雯 羅" userId="dc2a290f809ff746" providerId="LiveId" clId="{4BF9F18B-C83C-4985-9B12-B5D1EB5A369C}"/>
    <pc:docChg chg="undo redo custSel modSld">
      <pc:chgData name="巧雯 羅" userId="dc2a290f809ff746" providerId="LiveId" clId="{4BF9F18B-C83C-4985-9B12-B5D1EB5A369C}" dt="2025-03-13T14:18:37.443" v="29"/>
      <pc:docMkLst>
        <pc:docMk/>
      </pc:docMkLst>
      <pc:sldChg chg="modSp mod">
        <pc:chgData name="巧雯 羅" userId="dc2a290f809ff746" providerId="LiveId" clId="{4BF9F18B-C83C-4985-9B12-B5D1EB5A369C}" dt="2025-03-13T14:18:37.443" v="29"/>
        <pc:sldMkLst>
          <pc:docMk/>
          <pc:sldMk cId="0" sldId="307"/>
        </pc:sldMkLst>
        <pc:spChg chg="mod">
          <ac:chgData name="巧雯 羅" userId="dc2a290f809ff746" providerId="LiveId" clId="{4BF9F18B-C83C-4985-9B12-B5D1EB5A369C}" dt="2025-03-13T14:18:37.443" v="29"/>
          <ac:spMkLst>
            <pc:docMk/>
            <pc:sldMk cId="0" sldId="307"/>
            <ac:spMk id="3076" creationId="{A7AE805D-078A-44B1-9791-EFD2EC57A9D6}"/>
          </ac:spMkLst>
        </pc:spChg>
      </pc:sldChg>
      <pc:sldChg chg="modSp mod">
        <pc:chgData name="巧雯 羅" userId="dc2a290f809ff746" providerId="LiveId" clId="{4BF9F18B-C83C-4985-9B12-B5D1EB5A369C}" dt="2025-03-12T14:09:34.315" v="27" actId="20577"/>
        <pc:sldMkLst>
          <pc:docMk/>
          <pc:sldMk cId="0" sldId="309"/>
        </pc:sldMkLst>
        <pc:spChg chg="mod">
          <ac:chgData name="巧雯 羅" userId="dc2a290f809ff746" providerId="LiveId" clId="{4BF9F18B-C83C-4985-9B12-B5D1EB5A369C}" dt="2025-03-12T14:09:34.315" v="27" actId="20577"/>
          <ac:spMkLst>
            <pc:docMk/>
            <pc:sldMk cId="0" sldId="309"/>
            <ac:spMk id="4099" creationId="{06B62727-E809-4814-B806-EADB711CA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11714:Blind Sorting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11714:Blind Sorting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羅巧雯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，代表有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個數字，只能詢問</a:t>
            </a:r>
            <a:r>
              <a:rPr lang="en-US" altLang="zh-TW" sz="2400" dirty="0" err="1">
                <a:latin typeface="Times New Roman" panose="02020603050405020304" pitchFamily="18" charset="0"/>
              </a:rPr>
              <a:t>a,b</a:t>
            </a:r>
            <a:r>
              <a:rPr lang="zh-TW" altLang="en-US" sz="2400" dirty="0">
                <a:latin typeface="Times New Roman" panose="02020603050405020304" pitchFamily="18" charset="0"/>
              </a:rPr>
              <a:t>哪個數字較大，最後印出最壞的情況下要問幾次才能找到最大及次大的值。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n=4</a:t>
            </a:r>
            <a:r>
              <a:rPr lang="zh-TW" altLang="en-US" sz="2400" dirty="0">
                <a:latin typeface="Times New Roman" panose="02020603050405020304" pitchFamily="18" charset="0"/>
              </a:rPr>
              <a:t>，用淘汰賽的方式，先用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次比較找出最大的數字，接著與最大數字比較過的數字再比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次即可找到次大數字，因此最壞的情況下要比較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次。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用要找出最大的數字需要比較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次，最大的數字在比較的過程中贏過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log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個數字，而第二大的數字一定是這些數字中最大的那個，因此需要再比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log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(n -1)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假設有四個數字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，比較步驟為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1.  AB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比較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較大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2.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比較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較大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3.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比較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較大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找出最大數字比了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4.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比較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較大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找到次大數字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>
                <a:latin typeface="Times New Roman" panose="02020603050405020304" pitchFamily="18" charset="0"/>
              </a:rPr>
              <a:t>如果</a:t>
            </a:r>
            <a:r>
              <a:rPr lang="zh-TW" altLang="en-US" sz="2400" dirty="0">
                <a:latin typeface="Times New Roman" panose="02020603050405020304" pitchFamily="18" charset="0"/>
              </a:rPr>
              <a:t>不使用公式，需要用淘汰賽的方法找出最大值。每場比賽都會淘汰較小的數，並記錄所有輸給最大值的數字。接著，在這些數字中找出次大值，並累積</a:t>
            </a:r>
            <a:r>
              <a:rPr lang="zh-TW" altLang="en-US" sz="2400">
                <a:latin typeface="Times New Roman" panose="02020603050405020304" pitchFamily="18" charset="0"/>
              </a:rPr>
              <a:t>比較次數。</a:t>
            </a:r>
            <a:r>
              <a:rPr lang="zh-TW" altLang="en-US" sz="2400" dirty="0">
                <a:latin typeface="Times New Roman" panose="02020603050405020304" pitchFamily="18" charset="0"/>
              </a:rPr>
              <a:t>但我直接使用公式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n-1)+(log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-1)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程式碼會簡潔許多。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4064</TotalTime>
  <Words>327</Words>
  <Application>Microsoft Office PowerPoint</Application>
  <PresentationFormat>如螢幕大小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11714:Blind Sorting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巧雯 羅</cp:lastModifiedBy>
  <cp:revision>107</cp:revision>
  <dcterms:created xsi:type="dcterms:W3CDTF">1601-01-01T00:00:00Z</dcterms:created>
  <dcterms:modified xsi:type="dcterms:W3CDTF">2025-03-13T14:18:39Z</dcterms:modified>
</cp:coreProperties>
</file>