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10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67B28E-0C63-44F6-9A83-92E95DFD354F}" v="1" dt="2025-03-20T01:23:50.7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1" d="100"/>
          <a:sy n="71" d="100"/>
        </p:scale>
        <p:origin x="143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Yi Chen" userId="af40f2af89b4af22" providerId="LiveId" clId="{DF67B28E-0C63-44F6-9A83-92E95DFD354F}"/>
    <pc:docChg chg="addSld delSld modSld">
      <pc:chgData name="TuYi Chen" userId="af40f2af89b4af22" providerId="LiveId" clId="{DF67B28E-0C63-44F6-9A83-92E95DFD354F}" dt="2025-03-20T02:46:40.338" v="5" actId="20577"/>
      <pc:docMkLst>
        <pc:docMk/>
      </pc:docMkLst>
      <pc:sldChg chg="modSp del mod">
        <pc:chgData name="TuYi Chen" userId="af40f2af89b4af22" providerId="LiveId" clId="{DF67B28E-0C63-44F6-9A83-92E95DFD354F}" dt="2025-03-20T01:23:53.683" v="2" actId="47"/>
        <pc:sldMkLst>
          <pc:docMk/>
          <pc:sldMk cId="0" sldId="309"/>
        </pc:sldMkLst>
        <pc:spChg chg="mod">
          <ac:chgData name="TuYi Chen" userId="af40f2af89b4af22" providerId="LiveId" clId="{DF67B28E-0C63-44F6-9A83-92E95DFD354F}" dt="2025-03-20T01:23:32.484" v="0"/>
          <ac:spMkLst>
            <pc:docMk/>
            <pc:sldMk cId="0" sldId="309"/>
            <ac:spMk id="4099" creationId="{CB45A261-A145-1841-7F63-4F298E3A851D}"/>
          </ac:spMkLst>
        </pc:spChg>
      </pc:sldChg>
      <pc:sldChg chg="modSp add mod">
        <pc:chgData name="TuYi Chen" userId="af40f2af89b4af22" providerId="LiveId" clId="{DF67B28E-0C63-44F6-9A83-92E95DFD354F}" dt="2025-03-20T02:46:40.338" v="5" actId="20577"/>
        <pc:sldMkLst>
          <pc:docMk/>
          <pc:sldMk cId="0" sldId="310"/>
        </pc:sldMkLst>
        <pc:graphicFrameChg chg="modGraphic">
          <ac:chgData name="TuYi Chen" userId="af40f2af89b4af22" providerId="LiveId" clId="{DF67B28E-0C63-44F6-9A83-92E95DFD354F}" dt="2025-03-20T02:46:40.338" v="5" actId="20577"/>
          <ac:graphicFrameMkLst>
            <pc:docMk/>
            <pc:sldMk cId="0" sldId="310"/>
            <ac:graphicFrameMk id="2" creationId="{C6B08330-83E4-AEBF-08E2-D051215AE160}"/>
          </ac:graphicFrameMkLst>
        </pc:graphicFrameChg>
      </pc:sldChg>
    </pc:docChg>
  </pc:docChgLst>
  <pc:docChgLst>
    <pc:chgData name="TuYi Chen" userId="af40f2af89b4af22" providerId="LiveId" clId="{667CF3E0-D497-4624-9333-ABB05128F48F}"/>
    <pc:docChg chg="modSld">
      <pc:chgData name="TuYi Chen" userId="af40f2af89b4af22" providerId="LiveId" clId="{667CF3E0-D497-4624-9333-ABB05128F48F}" dt="2025-03-20T03:15:08.883" v="3" actId="20577"/>
      <pc:docMkLst>
        <pc:docMk/>
      </pc:docMkLst>
      <pc:sldChg chg="modSp mod">
        <pc:chgData name="TuYi Chen" userId="af40f2af89b4af22" providerId="LiveId" clId="{667CF3E0-D497-4624-9333-ABB05128F48F}" dt="2025-03-20T03:15:08.883" v="3" actId="20577"/>
        <pc:sldMkLst>
          <pc:docMk/>
          <pc:sldMk cId="0" sldId="307"/>
        </pc:sldMkLst>
        <pc:spChg chg="mod">
          <ac:chgData name="TuYi Chen" userId="af40f2af89b4af22" providerId="LiveId" clId="{667CF3E0-D497-4624-9333-ABB05128F48F}" dt="2025-03-20T03:15:08.883" v="3" actId="20577"/>
          <ac:spMkLst>
            <pc:docMk/>
            <pc:sldMk cId="0" sldId="307"/>
            <ac:spMk id="3076" creationId="{61465458-8BCE-C7F5-9B85-74C8F7C1A00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50A4E1F-4C97-E21E-5448-E84167C5AA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892C6997-C612-429D-605E-8C9A195A53D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A17D3AE2-76B5-BA4A-2349-D162B64485A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A46208EA-0E11-E95B-F4EE-836103884DF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FCA1FE64-EEE9-B45C-0DC1-30A4BAEFEE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AF1A7C30-B013-3E38-E987-9192C58DE0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D268940-871B-44D3-ACAB-5B93C554C9D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8B31847B-147C-0AA5-A6EC-2939BDEE55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550ACD0-6239-4339-8C78-8C8C876B83C1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6C4792B-06D3-B2A2-BACF-62C1AA338E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2EE64CD-0BE4-C519-95A7-7ADFA2CAD6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3319265E-0B5C-17A4-646C-B7B11C3F51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92114FE-695B-4D9B-A969-B5E85696C811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58150661-3F50-12AA-E84B-51EDE11869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FF3488A-3A48-FA2D-6BE5-57657EF1C5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3D50CC05-74FD-DCE7-B876-8C5473456B73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B67C8161-0A1B-5F9C-A4A4-427F40865E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E714EE8E-BDA9-35D1-37D0-9C393A7984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10E0DAE6-1442-B398-F2C1-7051EFD58F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001FD8AB-B2A6-61B2-9B91-56DA4750EE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9AFB59E-C08E-6FAB-D7DA-1F886C6114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2C5A127-DDBA-DBB1-7F71-C1D6157973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481EC85B-A6A6-EEFC-900A-1C0AFE2B9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963BF87A-58CB-D698-011E-DCCF0889A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FEB4FD5C-896B-E0D1-0E07-46611D9EF5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43F2F60A-2CC8-FDEF-3435-90DEF465AF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17D286-68AD-498C-BC24-6B73035BC59B}" type="datetime1">
              <a:rPr lang="zh-TW" altLang="en-US"/>
              <a:pPr>
                <a:defRPr/>
              </a:pPr>
              <a:t>2025/3/20</a:t>
            </a:fld>
            <a:endParaRPr lang="en-US" altLang="zh-TW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A45D7B43-A551-0E24-C1A2-B1D2C4FD35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F95C39D0-F868-AFC5-717C-4CD0C73B4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2080128-26B3-4BA2-B06B-BDBE91FE600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117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5AA42DD-8B3B-1FA1-C3CF-38E08F96B6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8FBC-7BDB-421D-9A3E-FBFCABA80C64}" type="datetime1">
              <a:rPr lang="zh-TW" altLang="en-US"/>
              <a:pPr>
                <a:defRPr/>
              </a:pPr>
              <a:t>2025/3/20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9CB0DFF-412D-36EB-BA9E-3B267DD7BB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AF47264-1FBD-6FFA-6C42-EC54CBFAC6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81B976-5EA4-4F74-8196-C89161D19A9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8727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3D54DAD-AEB1-2EE3-2695-EC440E6E68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75F06-8A0C-49F7-9CCC-0FEAF6E904A1}" type="datetime1">
              <a:rPr lang="zh-TW" altLang="en-US"/>
              <a:pPr>
                <a:defRPr/>
              </a:pPr>
              <a:t>2025/3/20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FEF46B7-D33A-0995-BF71-02A0BD1F14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ACCCF9D-4938-BF96-FABE-18F8B88197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01162-0188-44CE-AEAA-05A4846CE86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2620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D38DFCF-C452-D293-8DD5-E42D31FA4C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3417C-0BBA-4159-8251-F51E84532A57}" type="datetime1">
              <a:rPr lang="zh-TW" altLang="en-US"/>
              <a:pPr>
                <a:defRPr/>
              </a:pPr>
              <a:t>2025/3/20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494B896-61FD-F072-B5EF-790122D666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D5CBAF0-B877-27BF-7535-F284462013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208C59-2899-413F-980F-E2B1E43661F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50884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F744D7F-5FB8-C7F3-A27C-C718501258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3DF9A-5349-4A82-A317-043E6A9D529F}" type="datetime1">
              <a:rPr lang="zh-TW" altLang="en-US"/>
              <a:pPr>
                <a:defRPr/>
              </a:pPr>
              <a:t>2025/3/20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0D81E99-2846-063B-0F90-A61C4E4E9C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A054BD4-72E3-E228-0AE2-C02D34CFCD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1FF560-B9CF-41B3-AC5B-59054DCA945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2860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E2E864F-4110-B738-AEE6-6D865CF7F3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00E5C-CC41-4938-A550-274F1CEB5FE5}" type="datetime1">
              <a:rPr lang="zh-TW" altLang="en-US"/>
              <a:pPr>
                <a:defRPr/>
              </a:pPr>
              <a:t>2025/3/20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06153A86-7F98-641C-3B73-5B0E0B3790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6B7C1DB-FC81-CA21-9A96-8BC939C2F0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8CAF30-49F6-4527-9AAB-9A3C44FC99F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5339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2B4A5DC-0A9F-101F-8A9C-6993E796AD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17EB1-60A0-4F0B-B8FD-7906ACE481C0}" type="datetime1">
              <a:rPr lang="zh-TW" altLang="en-US"/>
              <a:pPr>
                <a:defRPr/>
              </a:pPr>
              <a:t>2025/3/20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1BCF0238-3906-7F6C-B8B5-BB2B75596A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1E133E81-1018-482F-1F7E-467FA446BD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0CD1F3-7D69-415E-AA2E-9323D3C8493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758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35A74176-A03E-6C5C-3DA5-2C14641E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CBA45-54C7-46E6-823E-22C6899C45FA}" type="datetime1">
              <a:rPr lang="zh-TW" altLang="en-US"/>
              <a:pPr>
                <a:defRPr/>
              </a:pPr>
              <a:t>2025/3/20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D9A1E608-6D0B-8363-D5D0-E82BB3B215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A28FA976-12D1-E029-D643-9894460F8E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E3A2C3-6934-4701-B646-512408FF315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384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3610A31-7570-B093-CBD8-41A4002E89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8429B-C1B6-4171-869D-0F8B401FBD48}" type="datetime1">
              <a:rPr lang="zh-TW" altLang="en-US"/>
              <a:pPr>
                <a:defRPr/>
              </a:pPr>
              <a:t>2025/3/20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CFDE8B9-C589-D665-A320-7A45F11557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467EF81-2462-AC89-C20B-8586224E0E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DBE88-CB84-4C86-B859-124774D7D78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43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3A63012-AA54-3C58-DD86-8D753C6406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09E9E-4479-46AF-AE65-D19553CEECCB}" type="datetime1">
              <a:rPr lang="zh-TW" altLang="en-US"/>
              <a:pPr>
                <a:defRPr/>
              </a:pPr>
              <a:t>2025/3/20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03B0102-15D2-DB06-2001-2B55011D74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7BCEEC7-F1AE-53F2-4E78-E833E88CE7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19765B-AE80-4498-81EA-E31F25AE0A4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4584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BAF042F-AD86-6898-EA3C-4F001111FC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C1BC0-8F07-4154-A00B-BFEA1A0CC7CD}" type="datetime1">
              <a:rPr lang="zh-TW" altLang="en-US"/>
              <a:pPr>
                <a:defRPr/>
              </a:pPr>
              <a:t>2025/3/20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4B76EBD-5500-9DB3-4CC4-7BFF1F5A5D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02C3AFD-B30D-9882-0390-AEC6541B0B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B7A66E-BD72-4FE2-9592-E7B0E568C8D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923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4C803196-96C4-6F74-9F28-FC65C0508D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09ECDBC8-FA6D-55EB-C4D6-621B87390C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971520D8-8C9A-F9C1-1E7A-C5A53D8FBC9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84C5AB5-BBCB-43D7-AB4A-03884588FEF5}" type="datetime1">
              <a:rPr lang="zh-TW" altLang="en-US"/>
              <a:pPr>
                <a:defRPr/>
              </a:pPr>
              <a:t>2025/3/20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8202FB46-BDBC-B49C-2A08-543588AA276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BC0671F3-C8B2-876A-63C0-A5B66352817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27FC9DD4-FFCC-4D9B-8C78-805DDC891835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883649AB-166B-83DC-6FDC-5B521E485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BB7F056-873A-4F3E-AD06-E7436A00D594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1EEDB2F7-EBDD-DD61-8777-1E54B86598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10107:What’s The Median?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61465458-8BCE-C7F5-9B85-74C8F7C1A0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★☆☆☆☆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107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陳圖億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>
                <a:latin typeface="Times New Roman" panose="02020603050405020304" pitchFamily="18" charset="0"/>
              </a:rPr>
              <a:t>20</a:t>
            </a:r>
            <a:r>
              <a:rPr lang="zh-TW" altLang="en-US" sz="240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在統計學的世界中，中間數（</a:t>
            </a:r>
            <a:r>
              <a:rPr lang="en-US" altLang="zh-TW" sz="2400" dirty="0">
                <a:latin typeface="Times New Roman" panose="02020603050405020304" pitchFamily="18" charset="0"/>
              </a:rPr>
              <a:t>median</a:t>
            </a:r>
            <a:r>
              <a:rPr lang="zh-TW" altLang="en-US" sz="2400" dirty="0">
                <a:latin typeface="Times New Roman" panose="02020603050405020304" pitchFamily="18" charset="0"/>
              </a:rPr>
              <a:t>）扮演一個重要的角色。 根據定義：中間數就是在一連串已由小到大排序的數字中，排在中間的那一個數。例如：在</a:t>
            </a:r>
            <a:r>
              <a:rPr lang="en-US" altLang="zh-TW" sz="2400" dirty="0">
                <a:latin typeface="Times New Roman" panose="02020603050405020304" pitchFamily="18" charset="0"/>
              </a:rPr>
              <a:t>{1,3,4,9,11}</a:t>
            </a:r>
            <a:r>
              <a:rPr lang="zh-TW" altLang="en-US" sz="2400" dirty="0">
                <a:latin typeface="Times New Roman" panose="02020603050405020304" pitchFamily="18" charset="0"/>
              </a:rPr>
              <a:t>中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就是中間數。萬一有偶數個數字，我們定 義中間數就是位於中間的那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個數的和除以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（而且只取整數部分）。例如：在</a:t>
            </a:r>
            <a:r>
              <a:rPr lang="en-US" altLang="zh-TW" sz="2400" dirty="0">
                <a:latin typeface="Times New Roman" panose="02020603050405020304" pitchFamily="18" charset="0"/>
              </a:rPr>
              <a:t>{1,2,3,6,7,8}</a:t>
            </a:r>
            <a:r>
              <a:rPr lang="zh-TW" altLang="en-US" sz="2400" dirty="0">
                <a:latin typeface="Times New Roman" panose="02020603050405020304" pitchFamily="18" charset="0"/>
              </a:rPr>
              <a:t>中</a:t>
            </a:r>
            <a:r>
              <a:rPr lang="en-US" altLang="zh-TW" sz="2400" dirty="0">
                <a:latin typeface="Times New Roman" panose="02020603050405020304" pitchFamily="18" charset="0"/>
              </a:rPr>
              <a:t>{3,6}</a:t>
            </a:r>
            <a:r>
              <a:rPr lang="zh-TW" altLang="en-US" sz="2400" dirty="0">
                <a:latin typeface="Times New Roman" panose="02020603050405020304" pitchFamily="18" charset="0"/>
              </a:rPr>
              <a:t>是位於中間的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個數，所以中間數就是 </a:t>
            </a:r>
            <a:r>
              <a:rPr lang="en-US" altLang="zh-TW" sz="2400" dirty="0">
                <a:latin typeface="Times New Roman" panose="02020603050405020304" pitchFamily="18" charset="0"/>
              </a:rPr>
              <a:t>(3+6)/2=4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304FACC1-9941-8F78-861F-15D780046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FB840AE-AA78-425B-B8EA-AFCD53421FC4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EDEAA3F-E93B-81BE-E21F-2E9C8CD167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: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zh-TW" altLang="zh-TW" sz="2400" dirty="0">
                <a:latin typeface="Times New Roman" panose="02020603050405020304" pitchFamily="18" charset="0"/>
              </a:rPr>
              <a:t>1        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zh-TW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1   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zh-TW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 </a:t>
            </a:r>
            <a:r>
              <a:rPr lang="zh-TW" altLang="zh-TW" sz="2400" dirty="0"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3 4</a:t>
            </a:r>
            <a:r>
              <a:rPr lang="zh-TW" altLang="zh-TW" sz="2400" dirty="0"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	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3 4 60</a:t>
            </a:r>
            <a:r>
              <a:rPr lang="zh-TW" altLang="zh-TW" sz="2400" dirty="0">
                <a:latin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	1 3 4 60 70 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排序好輸入的數組後計算其中位數。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: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6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16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16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16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zh-TW" altLang="en-US" sz="16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</a:rPr>
              <a:t> 用</a:t>
            </a:r>
            <a:r>
              <a:rPr lang="en-US" altLang="zh-TW" sz="2400" dirty="0">
                <a:latin typeface="Times New Roman" panose="02020603050405020304" pitchFamily="18" charset="0"/>
              </a:rPr>
              <a:t>Vector</a:t>
            </a:r>
            <a:r>
              <a:rPr lang="zh-TW" altLang="en-US" sz="2400" dirty="0">
                <a:latin typeface="Times New Roman" panose="02020603050405020304" pitchFamily="18" charset="0"/>
              </a:rPr>
              <a:t>方便操作</a:t>
            </a:r>
            <a:r>
              <a:rPr lang="en-US" altLang="zh-TW" sz="2400" dirty="0">
                <a:latin typeface="Times New Roman" panose="02020603050405020304" pitchFamily="18" charset="0"/>
              </a:rPr>
              <a:t>sort()</a:t>
            </a:r>
            <a:r>
              <a:rPr lang="zh-TW" altLang="en-US" sz="2400" dirty="0">
                <a:latin typeface="Times New Roman" panose="02020603050405020304" pitchFamily="18" charset="0"/>
              </a:rPr>
              <a:t>，也會自動增減空間大小，不用擔心輸入的數量。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	 </a:t>
            </a:r>
            <a:r>
              <a:rPr lang="en-US" altLang="zh-TW" sz="2400" dirty="0">
                <a:latin typeface="Times New Roman" panose="02020603050405020304" pitchFamily="18" charset="0"/>
              </a:rPr>
              <a:t>(2)</a:t>
            </a:r>
            <a:r>
              <a:rPr lang="zh-TW" altLang="en-US" sz="2400" dirty="0">
                <a:latin typeface="Times New Roman" panose="02020603050405020304" pitchFamily="18" charset="0"/>
              </a:rPr>
              <a:t>抓取</a:t>
            </a:r>
            <a:r>
              <a:rPr lang="en-US" altLang="zh-TW" sz="2400" dirty="0">
                <a:latin typeface="Times New Roman" panose="02020603050405020304" pitchFamily="18" charset="0"/>
              </a:rPr>
              <a:t>vector</a:t>
            </a:r>
            <a:r>
              <a:rPr lang="zh-TW" altLang="en-US" sz="2400" dirty="0">
                <a:latin typeface="Times New Roman" panose="02020603050405020304" pitchFamily="18" charset="0"/>
              </a:rPr>
              <a:t>中元素時，應注意</a:t>
            </a:r>
            <a:r>
              <a:rPr lang="en-US" altLang="zh-TW" sz="2400" dirty="0">
                <a:latin typeface="Times New Roman" panose="02020603050405020304" pitchFamily="18" charset="0"/>
              </a:rPr>
              <a:t>size</a:t>
            </a:r>
            <a:r>
              <a:rPr lang="zh-TW" altLang="en-US" sz="2400" dirty="0">
                <a:latin typeface="Times New Roman" panose="02020603050405020304" pitchFamily="18" charset="0"/>
              </a:rPr>
              <a:t>是從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開始計算，存取時卻是從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開始計算。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C6B08330-83E4-AEBF-08E2-D051215AE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498367"/>
              </p:ext>
            </p:extLst>
          </p:nvPr>
        </p:nvGraphicFramePr>
        <p:xfrm>
          <a:off x="2195736" y="2852936"/>
          <a:ext cx="6767958" cy="1752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1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Vec[</a:t>
                      </a:r>
                      <a:r>
                        <a:rPr lang="en-US" altLang="zh-TW" sz="1800" b="0" dirty="0" err="1">
                          <a:solidFill>
                            <a:schemeClr val="tx1"/>
                          </a:solidFill>
                        </a:rPr>
                        <a:t>vec.size</a:t>
                      </a:r>
                      <a:r>
                        <a:rPr lang="en-US" altLang="zh-TW" sz="1800" b="0" dirty="0">
                          <a:solidFill>
                            <a:schemeClr val="tx1"/>
                          </a:solidFill>
                        </a:rPr>
                        <a:t>()/2-1] = 1</a:t>
                      </a:r>
                      <a:endParaRPr lang="zh-TW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altLang="zh-TW" sz="1800" dirty="0">
                          <a:solidFill>
                            <a:schemeClr val="tx1"/>
                          </a:solidFill>
                        </a:rPr>
                        <a:t>1 3 4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8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6542">
                <a:tc>
                  <a:txBody>
                    <a:bodyPr/>
                    <a:lstStyle/>
                    <a:p>
                      <a:r>
                        <a:rPr lang="en-US" altLang="zh-TW" sz="1800" dirty="0">
                          <a:solidFill>
                            <a:schemeClr val="tx1"/>
                          </a:solidFill>
                        </a:rPr>
                        <a:t>1 3 4 60 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800" dirty="0">
                          <a:solidFill>
                            <a:schemeClr val="tx1"/>
                          </a:solidFill>
                        </a:rPr>
                        <a:t>(3+4)/2 = (int)(7/2) = 3</a:t>
                      </a:r>
                    </a:p>
                    <a:p>
                      <a:r>
                        <a:rPr lang="pt-BR" altLang="zh-TW" sz="1800" dirty="0">
                          <a:solidFill>
                            <a:schemeClr val="tx1"/>
                          </a:solidFill>
                        </a:rPr>
                        <a:t>num[num.size()/2-1] + num[(num.size()/2)]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altLang="zh-TW" sz="1800" dirty="0">
                          <a:solidFill>
                            <a:schemeClr val="tx1"/>
                          </a:solidFill>
                        </a:rPr>
                        <a:t>1 3 4 60 70 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8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2580</TotalTime>
  <Words>326</Words>
  <Application>Microsoft Office PowerPoint</Application>
  <PresentationFormat>如螢幕大小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Tahoma</vt:lpstr>
      <vt:lpstr>Times New Roman</vt:lpstr>
      <vt:lpstr>Wingdings</vt:lpstr>
      <vt:lpstr>Blends</vt:lpstr>
      <vt:lpstr>10107:What’s The Median?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TuYi Chen</cp:lastModifiedBy>
  <cp:revision>111</cp:revision>
  <dcterms:created xsi:type="dcterms:W3CDTF">1601-01-01T00:00:00Z</dcterms:created>
  <dcterms:modified xsi:type="dcterms:W3CDTF">2025-03-20T03:15:09Z</dcterms:modified>
</cp:coreProperties>
</file>