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307" r:id="rId2"/>
    <p:sldId id="310" r:id="rId3"/>
    <p:sldId id="309" r:id="rId4"/>
    <p:sldId id="311" r:id="rId5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76" d="100"/>
          <a:sy n="76" d="100"/>
        </p:scale>
        <p:origin x="1286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745B20-B672-AC21-BB13-CC5CFFB39A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6D0E7B60-0091-0A5A-E753-B617A3134A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8D2E66EF-EBD4-F26A-CF4E-3743B081E1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4ECA683F-9BC6-D00A-043C-1A5809E1C8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018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6AEEA3-C359-5A29-3475-B70810D0A4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C63E34EA-5D64-189A-E330-30A6288513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81F648D8-355F-150C-BC6A-F2B9F658CB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9F943AC9-FF31-753D-3FF9-DBBE4F2678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77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2025/3/26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2025/3/26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2025/3/26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2025/3/26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2025/3/26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2025/3/26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2025/3/26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2025/3/26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2025/3/26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2025/3/26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2025/3/26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2025/3/26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10954: Add All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Contest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10</a:t>
            </a:r>
            <a:r>
              <a:rPr lang="en-US" altLang="zh-TW" sz="2400" dirty="0">
                <a:latin typeface="Times New Roman" panose="02020603050405020304" pitchFamily="18" charset="0"/>
              </a:rPr>
              <a:t>954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</a:rPr>
              <a:t>Add All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陳逸凱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20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要計算任意兩正整數的和所需要的花費為該總和的金額。例如：要計算</a:t>
            </a:r>
            <a:r>
              <a:rPr lang="en-US" altLang="zh-TW" sz="2400" dirty="0">
                <a:latin typeface="Times New Roman" panose="02020603050405020304" pitchFamily="18" charset="0"/>
              </a:rPr>
              <a:t>1+2</a:t>
            </a:r>
            <a:r>
              <a:rPr lang="zh-TW" altLang="en-US" sz="2400" dirty="0">
                <a:latin typeface="Times New Roman" panose="02020603050405020304" pitchFamily="18" charset="0"/>
              </a:rPr>
              <a:t>所需的金額為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、計算</a:t>
            </a:r>
            <a:r>
              <a:rPr lang="en-US" altLang="zh-TW" sz="2400" dirty="0">
                <a:latin typeface="Times New Roman" panose="02020603050405020304" pitchFamily="18" charset="0"/>
              </a:rPr>
              <a:t>2+3</a:t>
            </a:r>
            <a:r>
              <a:rPr lang="zh-TW" altLang="en-US" sz="2400" dirty="0">
                <a:latin typeface="Times New Roman" panose="02020603050405020304" pitchFamily="18" charset="0"/>
              </a:rPr>
              <a:t>所需的金額為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b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本題將給定一串正整數，需要計算出將所有數字加總所需要的最低花費。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25CFC8-806B-5572-CB45-48FD272302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4F17A9E1-CF1C-2B17-BCC9-240EB46ED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7D13910-E2F9-0847-224C-0662DFBA5D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zh-TW" sz="2400" dirty="0">
                <a:latin typeface="Times New Roman" panose="02020603050405020304" pitchFamily="18" charset="0"/>
              </a:rPr>
              <a:t> 1</a:t>
            </a:r>
            <a:r>
              <a:rPr lang="en-US" altLang="zh-TW" sz="2400" dirty="0">
                <a:latin typeface="Times New Roman" panose="02020603050405020304" pitchFamily="18" charset="0"/>
              </a:rPr>
              <a:t> 3 4 2   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 19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6 1 3 5 2 4 6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51</a:t>
            </a: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1.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找出數列中最小的兩個數。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    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2.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計算其和並將結果加入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”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金額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”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變數中。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  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3.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將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的計算結果與未選擇的數形成新的數列。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       4.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重複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1  2  3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直到數列加總完成。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6   1   3   5   2   4   6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              原：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1  2  3  4  5  6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      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3  3  4  5  6 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金額：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3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	   6  4  5  6     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金額：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3+6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		   6  9  6         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金額：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3+6+9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	   12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9         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金額：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3+6+9+12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	   21               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金額：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3+6+9+12+21=51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991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      由</a:t>
            </a:r>
            <a:r>
              <a:rPr lang="en-US" altLang="zh-TW" sz="2400" dirty="0">
                <a:latin typeface="Times New Roman" panose="02020603050405020304" pitchFamily="18" charset="0"/>
              </a:rPr>
              <a:t>Online Judge </a:t>
            </a:r>
            <a:r>
              <a:rPr lang="zh-TW" altLang="en-US" sz="2400" dirty="0">
                <a:latin typeface="Times New Roman" panose="02020603050405020304" pitchFamily="18" charset="0"/>
              </a:rPr>
              <a:t>所提供的兩個範例：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	3 1 2 3   </a:t>
            </a:r>
            <a:r>
              <a:rPr lang="zh-TW" altLang="en-US" sz="2400" dirty="0">
                <a:latin typeface="Times New Roman" panose="02020603050405020304" pitchFamily="18" charset="0"/>
              </a:rPr>
              <a:t>及   </a:t>
            </a:r>
            <a:r>
              <a:rPr lang="en-US" altLang="zh-TW" sz="2400" dirty="0">
                <a:latin typeface="Times New Roman" panose="02020603050405020304" pitchFamily="18" charset="0"/>
              </a:rPr>
              <a:t>4 1 2 3 4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      </a:t>
            </a:r>
            <a:r>
              <a:rPr lang="zh-TW" altLang="en-US" sz="2400" dirty="0">
                <a:latin typeface="Times New Roman" panose="02020603050405020304" pitchFamily="18" charset="0"/>
              </a:rPr>
              <a:t>產生的想法是將所給數列，由小到大依次加總，如下：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原：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1  2 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 1+2    3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(1+2)+3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	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總金額：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(1+2)+[(1+2)+3]=9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原：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1  2 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4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  1+2    3    4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 (1+2)+3    4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  [(1+2)+3]+4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	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總金額：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(1+2)+[(1+2)+3]+{[(1+2)+3]+4}=19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如此，重複計算到的數都是最小的數。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但是當數列為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6  1  2  3  4  5  6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時則非如此。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E73338-AA3C-400C-D548-00813336B8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259FCB1D-25AA-7A11-1F91-909BFF3DD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570E44B-CA85-55D3-0067-705C01E328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      此題的實際應用：霍夫曼編碼</a:t>
            </a:r>
            <a:r>
              <a:rPr lang="en-US" altLang="zh-TW" sz="2400" dirty="0">
                <a:latin typeface="Times New Roman" panose="02020603050405020304" pitchFamily="18" charset="0"/>
              </a:rPr>
              <a:t>(Huffman coding)</a:t>
            </a:r>
            <a:r>
              <a:rPr lang="zh-TW" altLang="en-US" sz="2400" dirty="0">
                <a:latin typeface="Times New Roman" panose="02020603050405020304" pitchFamily="18" charset="0"/>
              </a:rPr>
              <a:t>，計算字串中各字符的出現頻率，根據頻率高低給予不同大小的儲存空間，進而達到無失真壓縮數據的目的。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678630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2677</TotalTime>
  <Words>480</Words>
  <Application>Microsoft Office PowerPoint</Application>
  <PresentationFormat>如螢幕大小 (4:3)</PresentationFormat>
  <Paragraphs>24</Paragraphs>
  <Slides>4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Tahoma</vt:lpstr>
      <vt:lpstr>Times New Roman</vt:lpstr>
      <vt:lpstr>Wingdings</vt:lpstr>
      <vt:lpstr>Blends</vt:lpstr>
      <vt:lpstr>10954: Add All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逸凱 陳</cp:lastModifiedBy>
  <cp:revision>112</cp:revision>
  <dcterms:created xsi:type="dcterms:W3CDTF">1601-01-01T00:00:00Z</dcterms:created>
  <dcterms:modified xsi:type="dcterms:W3CDTF">2025-03-26T15:27:06Z</dcterms:modified>
</cp:coreProperties>
</file>