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1" r:id="rId4"/>
    <p:sldId id="312" r:id="rId5"/>
    <p:sldId id="313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7" d="100"/>
          <a:sy n="67" d="100"/>
        </p:scale>
        <p:origin x="115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0061E-437B-173C-6FA9-EE99DB31D3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28FB39B-B0B4-D118-381D-E5C7563157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87E277E-E796-59ED-A524-EC33BFA075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693A185-87EA-E6BD-E9C9-F0E689D072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2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CAB96E-DD01-374E-C589-54E5342D1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30475E9-6E91-042B-3F1D-4B1507CB46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8979F71-00BF-D8CD-91D5-7F8DD0C5B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F995C2E-8B0F-4E96-3992-06913BB2B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2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88FE8-F8DD-71E9-56E3-9FCA122D06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1104C47-60DB-B9A4-592D-390D655DDE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109E4BD-A23F-28CA-F926-D5B06C035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CD4808E-B26F-5870-F4D1-E59850810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4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2025/3/27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1640: The </a:t>
            </a:r>
            <a:r>
              <a:rPr lang="en-US" altLang="zh-TW" b="1" dirty="0" err="1">
                <a:latin typeface="Times New Roman" panose="02020603050405020304" pitchFamily="18" charset="0"/>
              </a:rPr>
              <a:t>Couinting</a:t>
            </a:r>
            <a:r>
              <a:rPr lang="en-US" altLang="zh-TW" b="1" dirty="0">
                <a:latin typeface="Times New Roman" panose="02020603050405020304" pitchFamily="18" charset="0"/>
              </a:rPr>
              <a:t> Problem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1640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The Counting Problem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林暐智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27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給定兩個正整數 </a:t>
            </a:r>
            <a:r>
              <a:rPr lang="en-US" altLang="zh-TW" sz="2400" dirty="0" err="1">
                <a:latin typeface="Times New Roman" panose="02020603050405020304" pitchFamily="18" charset="0"/>
              </a:rPr>
              <a:t>a,b</a:t>
            </a:r>
            <a:r>
              <a:rPr lang="en-US" altLang="zh-TW" sz="2400" dirty="0">
                <a:latin typeface="Times New Roman" panose="02020603050405020304" pitchFamily="18" charset="0"/>
              </a:rPr>
              <a:t> (0&lt;</a:t>
            </a:r>
            <a:r>
              <a:rPr lang="en-US" altLang="zh-TW" sz="2400" dirty="0" err="1">
                <a:latin typeface="Times New Roman" panose="02020603050405020304" pitchFamily="18" charset="0"/>
              </a:rPr>
              <a:t>a,b</a:t>
            </a:r>
            <a:r>
              <a:rPr lang="en-US" altLang="zh-TW" sz="2400" dirty="0">
                <a:latin typeface="Times New Roman" panose="02020603050405020304" pitchFamily="18" charset="0"/>
              </a:rPr>
              <a:t>&lt;100000000)</a:t>
            </a:r>
            <a:r>
              <a:rPr lang="zh-TW" altLang="en-US" sz="2400" dirty="0">
                <a:latin typeface="Times New Roman" panose="02020603050405020304" pitchFamily="18" charset="0"/>
              </a:rPr>
              <a:t>，計算區間 </a:t>
            </a:r>
            <a:r>
              <a:rPr lang="en-US" altLang="zh-TW" sz="2400" dirty="0">
                <a:latin typeface="Times New Roman" panose="02020603050405020304" pitchFamily="18" charset="0"/>
              </a:rPr>
              <a:t>[a, b] </a:t>
            </a:r>
            <a:r>
              <a:rPr lang="zh-TW" altLang="en-US" sz="2400" dirty="0">
                <a:latin typeface="Times New Roman" panose="02020603050405020304" pitchFamily="18" charset="0"/>
              </a:rPr>
              <a:t>中，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～</a:t>
            </a:r>
            <a:r>
              <a:rPr lang="en-US" altLang="zh-TW" sz="2400" dirty="0">
                <a:latin typeface="Times New Roman" panose="02020603050405020304" pitchFamily="18" charset="0"/>
              </a:rPr>
              <a:t>9 </a:t>
            </a:r>
            <a:r>
              <a:rPr lang="zh-TW" altLang="en-US" sz="2400" dirty="0">
                <a:latin typeface="Times New Roman" panose="02020603050405020304" pitchFamily="18" charset="0"/>
              </a:rPr>
              <a:t>分別出現的次數。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1 10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1 2 1 1 1 1 1 1 1 1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44 497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85 185 185 185 190 96 96 96 95 93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346 542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40 40 40 93 136 82 40 40 40 40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1199 1748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115 666 215 215 214 205 205 154 105 106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1496 1403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16 113 19 20 114 20 20 19 19 16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1004 503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107 105 100 101 101 197 200 200 200 200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1714 190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413 1133 503 503 503 502 502 417 402 412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1317 854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196 512 186 104 87 93 97 97 142 196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1976 494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398 1375 398 398 405 499 499 495 488 471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1001 1960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294 1256 296 296 296 296 287 286 286 247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結束程式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6AF13-9C84-1B95-FA9A-7906BC43C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8B8AE1A-AC22-0FCD-CF5D-9206521C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76BC722-7AD2-D46A-F035-C6A887AFC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8864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利用數位計數方法來找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[1,n]</a:t>
            </a:r>
            <a:r>
              <a:rPr lang="zh-TW" altLang="en-US" sz="2400" dirty="0">
                <a:latin typeface="Times New Roman" panose="02020603050405020304" pitchFamily="18" charset="0"/>
              </a:rPr>
              <a:t> 中，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分別出現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次數，最後將</a:t>
            </a:r>
            <a:r>
              <a:rPr lang="en-US" altLang="zh-TW" sz="2400" dirty="0">
                <a:latin typeface="Times New Roman" panose="02020603050405020304" pitchFamily="18" charset="0"/>
              </a:rPr>
              <a:t>[1,b]-[1,a-1]=[</a:t>
            </a:r>
            <a:r>
              <a:rPr lang="en-US" altLang="zh-TW" sz="2400" dirty="0" err="1">
                <a:latin typeface="Times New Roman" panose="02020603050405020304" pitchFamily="18" charset="0"/>
              </a:rPr>
              <a:t>a,b</a:t>
            </a:r>
            <a:r>
              <a:rPr lang="en-US" altLang="zh-TW" sz="2400" dirty="0">
                <a:latin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</a:rPr>
              <a:t>即為所求。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逐位掃描每一個數字（從個位數到最高位）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將當前位拆成三個部分：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higher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：比當前位高的數字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current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：當前位的數字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lower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：比當前位低的數字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如果目標數字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d&gt;0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是當前位數的數字：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current &lt; 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higher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current == 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higher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 lower + 1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current &gt; d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(higher + 1)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如果目標數字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d=0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是當前位數的數字：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higher ==0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：跳出迴圈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current &gt;0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higher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當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current ==0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(higher - 1)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 lower + 1</a:t>
            </a:r>
          </a:p>
        </p:txBody>
      </p:sp>
    </p:spTree>
    <p:extLst>
      <p:ext uri="{BB962C8B-B14F-4D97-AF65-F5344CB8AC3E}">
        <p14:creationId xmlns:p14="http://schemas.microsoft.com/office/powerpoint/2010/main" val="219970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656A1-ED59-352D-2AFC-92BB34E4B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C6ADC703-15A1-4A20-5B8F-A68FC7F0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21996F3-4C23-B698-FCC8-DB19A0BAF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0466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47  4 15 15 15 13 5 5 5 4 4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d=1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個位數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權重為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1):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higher=4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current=7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lower=0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kumimoji="0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因為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 &gt; 1 →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(higher + 1)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(4 + 1) * 1 = 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在 0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9, 10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19, 20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29, 30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~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39, 40~49 這 5 個區間中各出現 1 次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kumimoji="0" lang="en-US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十位數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權重為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higher=0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current=4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lower=7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因為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 &gt; 1 →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(higher + 1) *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權重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+ 1) * 1</a:t>
            </a:r>
            <a:r>
              <a:rPr kumimoji="0" lang="en-US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zh-TW" altLang="zh-TW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10~19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出現共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次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所以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[1,47]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區間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”1”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一共出現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15</a:t>
            </a:r>
            <a:r>
              <a:rPr kumimoji="0"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次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kumimoji="0" lang="zh-TW" altLang="zh-TW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85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A2994D-C7FE-4A2E-C340-2BE0C37B2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B2FC6B6-71A7-313F-8648-A941E6A7D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1984FAC-D7EC-D501-5FB8-3ADD994DC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單純用暴力法時間</a:t>
            </a:r>
            <a:r>
              <a:rPr lang="zh-TW" altLang="en-US" sz="2400" dirty="0">
                <a:latin typeface="+mn-ea"/>
              </a:rPr>
              <a:t>複雜度為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O(n)</a:t>
            </a:r>
            <a:r>
              <a:rPr lang="zh-TW" altLang="en-US" sz="2400" dirty="0">
                <a:latin typeface="Times New Roman" panose="02020603050405020304" pitchFamily="18" charset="0"/>
              </a:rPr>
              <a:t>會</a:t>
            </a:r>
            <a:r>
              <a:rPr lang="en-US" altLang="zh-TW" sz="2400" dirty="0">
                <a:latin typeface="Times New Roman" panose="02020603050405020304" pitchFamily="18" charset="0"/>
              </a:rPr>
              <a:t>TLE</a:t>
            </a:r>
            <a:r>
              <a:rPr lang="zh-TW" altLang="en-US" sz="2400" dirty="0">
                <a:latin typeface="Times New Roman" panose="02020603050405020304" pitchFamily="18" charset="0"/>
              </a:rPr>
              <a:t>，所以才採取</a:t>
            </a:r>
            <a:r>
              <a:rPr lang="en-US" altLang="zh-TW" sz="2400" dirty="0">
                <a:latin typeface="Times New Roman" panose="02020603050405020304" pitchFamily="18" charset="0"/>
              </a:rPr>
              <a:t>”</a:t>
            </a:r>
            <a:r>
              <a:rPr lang="zh-TW" altLang="en-US" sz="2400" dirty="0">
                <a:latin typeface="Times New Roman" panose="02020603050405020304" pitchFamily="18" charset="0"/>
              </a:rPr>
              <a:t>數位計數方法</a:t>
            </a:r>
            <a:r>
              <a:rPr lang="en-US" altLang="zh-TW" sz="2400">
                <a:latin typeface="Times New Roman" panose="02020603050405020304" pitchFamily="18" charset="0"/>
              </a:rPr>
              <a:t>”</a:t>
            </a:r>
            <a:r>
              <a:rPr lang="zh-TW" altLang="en-US" sz="2400">
                <a:latin typeface="Times New Roman" panose="02020603050405020304" pitchFamily="18" charset="0"/>
              </a:rPr>
              <a:t>時間</a:t>
            </a:r>
            <a:r>
              <a:rPr lang="zh-TW" altLang="en-US" sz="2400" dirty="0">
                <a:latin typeface="+mn-ea"/>
              </a:rPr>
              <a:t>複雜度為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O(log n)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當</a:t>
            </a:r>
            <a:r>
              <a:rPr lang="en-US" altLang="zh-TW" sz="2400" dirty="0">
                <a:latin typeface="Times New Roman" panose="02020603050405020304" pitchFamily="18" charset="0"/>
              </a:rPr>
              <a:t>d&gt;0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d=0</a:t>
            </a:r>
            <a:r>
              <a:rPr lang="zh-TW" altLang="en-US" sz="2400" dirty="0">
                <a:latin typeface="Times New Roman" panose="02020603050405020304" pitchFamily="18" charset="0"/>
              </a:rPr>
              <a:t>要帶不同公式，因為當 </a:t>
            </a:r>
            <a:r>
              <a:rPr lang="en-US" altLang="zh-TW" sz="2400" dirty="0">
                <a:latin typeface="Times New Roman" panose="02020603050405020304" pitchFamily="18" charset="0"/>
              </a:rPr>
              <a:t>high </a:t>
            </a:r>
            <a:r>
              <a:rPr lang="zh-TW" altLang="en-US" sz="2400" dirty="0">
                <a:latin typeface="Times New Roman" panose="02020603050405020304" pitchFamily="18" charset="0"/>
              </a:rPr>
              <a:t>為 </a:t>
            </a:r>
            <a:r>
              <a:rPr lang="en-US" altLang="zh-TW" sz="2400" dirty="0">
                <a:latin typeface="Times New Roman" panose="02020603050405020304" pitchFamily="18" charset="0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</a:rPr>
              <a:t>時，這一位不產生「有效」的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505400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2681</TotalTime>
  <Words>662</Words>
  <Application>Microsoft Office PowerPoint</Application>
  <PresentationFormat>如螢幕大小 (4:3)</PresentationFormat>
  <Paragraphs>64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Blends</vt:lpstr>
      <vt:lpstr>1640: The Couinting Problem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暐智 林</cp:lastModifiedBy>
  <cp:revision>110</cp:revision>
  <dcterms:created xsi:type="dcterms:W3CDTF">1601-01-01T00:00:00Z</dcterms:created>
  <dcterms:modified xsi:type="dcterms:W3CDTF">2025-03-27T03:22:25Z</dcterms:modified>
</cp:coreProperties>
</file>