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09" r:id="rId3"/>
    <p:sldId id="310" r:id="rId4"/>
    <p:sldId id="311" r:id="rId5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66FF33"/>
    <a:srgbClr val="20C4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94" d="100"/>
          <a:sy n="94" d="100"/>
        </p:scale>
        <p:origin x="78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EDAB8F-A822-4004-327B-B7A75C37D8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11F711C5-7264-A047-9DD2-2581F54654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3F488C6-7048-2FDA-2D46-1BE5957929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309B3CF-1A9F-1F1C-03A2-AD63436CD6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852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E8D63B-0DC0-8E5B-19F6-2498E724BA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4ED26DD5-7E57-C7F5-C94B-6626830225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2AD2CC0-8370-4094-22BF-B6742B3E12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3CDBCBBE-8153-6E98-5B36-F4AB0550E6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5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2025/4/18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2025/4/18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2025/4/18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2025/4/18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2025/4/18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2025/4/18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2025/4/18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2025/4/18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2025/4/18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2025/4/18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2025/4/18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2025/4/18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11055: Homogeneous squares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Contest Volumes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1055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Homogeneous squares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張翊萱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日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題目給定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n*n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矩陣，每個格子裡皆有一個整數。從這個矩陣中挑出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個獨立的數字，也就是挑出來的數字不在同一行也不在同一列，若在所有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n!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種組合中，這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個數字總和皆一致，那我們就稱這個矩陣為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homogeneneous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			3*3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矩陣，有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3!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種組合：</a:t>
            </a:r>
            <a:b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endParaRPr lang="zh-TW" altLang="en-US" sz="2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47826F25-BAD9-D28A-C369-BA6CB7003C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238767"/>
              </p:ext>
            </p:extLst>
          </p:nvPr>
        </p:nvGraphicFramePr>
        <p:xfrm>
          <a:off x="2627784" y="467360"/>
          <a:ext cx="2089884" cy="1235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628">
                  <a:extLst>
                    <a:ext uri="{9D8B030D-6E8A-4147-A177-3AD203B41FA5}">
                      <a16:colId xmlns:a16="http://schemas.microsoft.com/office/drawing/2014/main" val="3332118963"/>
                    </a:ext>
                  </a:extLst>
                </a:gridCol>
                <a:gridCol w="696628">
                  <a:extLst>
                    <a:ext uri="{9D8B030D-6E8A-4147-A177-3AD203B41FA5}">
                      <a16:colId xmlns:a16="http://schemas.microsoft.com/office/drawing/2014/main" val="1069817663"/>
                    </a:ext>
                  </a:extLst>
                </a:gridCol>
                <a:gridCol w="696628">
                  <a:extLst>
                    <a:ext uri="{9D8B030D-6E8A-4147-A177-3AD203B41FA5}">
                      <a16:colId xmlns:a16="http://schemas.microsoft.com/office/drawing/2014/main" val="1619466373"/>
                    </a:ext>
                  </a:extLst>
                </a:gridCol>
              </a:tblGrid>
              <a:tr h="411894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5641039"/>
                  </a:ext>
                </a:extLst>
              </a:tr>
              <a:tr h="411894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0499589"/>
                  </a:ext>
                </a:extLst>
              </a:tr>
              <a:tr h="411894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5020594"/>
                  </a:ext>
                </a:extLst>
              </a:tr>
            </a:tbl>
          </a:graphicData>
        </a:graphic>
      </p:graphicFrame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B1992855-893C-A7C6-64EE-6A7FAE22FC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647445"/>
              </p:ext>
            </p:extLst>
          </p:nvPr>
        </p:nvGraphicFramePr>
        <p:xfrm>
          <a:off x="796008" y="2171638"/>
          <a:ext cx="1944216" cy="1224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639993139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81348504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573340243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92148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5774764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352989"/>
                  </a:ext>
                </a:extLst>
              </a:tr>
            </a:tbl>
          </a:graphicData>
        </a:graphic>
      </p:graphicFrame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55A7CD25-D504-6CEE-99BE-FB5A68FFB4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526839"/>
              </p:ext>
            </p:extLst>
          </p:nvPr>
        </p:nvGraphicFramePr>
        <p:xfrm>
          <a:off x="3476092" y="2171638"/>
          <a:ext cx="2072445" cy="1224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815">
                  <a:extLst>
                    <a:ext uri="{9D8B030D-6E8A-4147-A177-3AD203B41FA5}">
                      <a16:colId xmlns:a16="http://schemas.microsoft.com/office/drawing/2014/main" val="639993139"/>
                    </a:ext>
                  </a:extLst>
                </a:gridCol>
                <a:gridCol w="690815">
                  <a:extLst>
                    <a:ext uri="{9D8B030D-6E8A-4147-A177-3AD203B41FA5}">
                      <a16:colId xmlns:a16="http://schemas.microsoft.com/office/drawing/2014/main" val="813485047"/>
                    </a:ext>
                  </a:extLst>
                </a:gridCol>
                <a:gridCol w="690815">
                  <a:extLst>
                    <a:ext uri="{9D8B030D-6E8A-4147-A177-3AD203B41FA5}">
                      <a16:colId xmlns:a16="http://schemas.microsoft.com/office/drawing/2014/main" val="1573340243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92148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5774764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352989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988319C9-5A79-3710-290F-253973FA32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373876"/>
              </p:ext>
            </p:extLst>
          </p:nvPr>
        </p:nvGraphicFramePr>
        <p:xfrm>
          <a:off x="6156176" y="2171636"/>
          <a:ext cx="2072445" cy="1224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815">
                  <a:extLst>
                    <a:ext uri="{9D8B030D-6E8A-4147-A177-3AD203B41FA5}">
                      <a16:colId xmlns:a16="http://schemas.microsoft.com/office/drawing/2014/main" val="639993139"/>
                    </a:ext>
                  </a:extLst>
                </a:gridCol>
                <a:gridCol w="690815">
                  <a:extLst>
                    <a:ext uri="{9D8B030D-6E8A-4147-A177-3AD203B41FA5}">
                      <a16:colId xmlns:a16="http://schemas.microsoft.com/office/drawing/2014/main" val="813485047"/>
                    </a:ext>
                  </a:extLst>
                </a:gridCol>
                <a:gridCol w="690815">
                  <a:extLst>
                    <a:ext uri="{9D8B030D-6E8A-4147-A177-3AD203B41FA5}">
                      <a16:colId xmlns:a16="http://schemas.microsoft.com/office/drawing/2014/main" val="1573340243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2148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5774764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7352989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5FB25BB8-16D3-1F0B-33C9-D71D42DE06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520151"/>
              </p:ext>
            </p:extLst>
          </p:nvPr>
        </p:nvGraphicFramePr>
        <p:xfrm>
          <a:off x="780416" y="4332967"/>
          <a:ext cx="1959807" cy="1129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269">
                  <a:extLst>
                    <a:ext uri="{9D8B030D-6E8A-4147-A177-3AD203B41FA5}">
                      <a16:colId xmlns:a16="http://schemas.microsoft.com/office/drawing/2014/main" val="3332118963"/>
                    </a:ext>
                  </a:extLst>
                </a:gridCol>
                <a:gridCol w="653269">
                  <a:extLst>
                    <a:ext uri="{9D8B030D-6E8A-4147-A177-3AD203B41FA5}">
                      <a16:colId xmlns:a16="http://schemas.microsoft.com/office/drawing/2014/main" val="1069817663"/>
                    </a:ext>
                  </a:extLst>
                </a:gridCol>
                <a:gridCol w="653269">
                  <a:extLst>
                    <a:ext uri="{9D8B030D-6E8A-4147-A177-3AD203B41FA5}">
                      <a16:colId xmlns:a16="http://schemas.microsoft.com/office/drawing/2014/main" val="1619466373"/>
                    </a:ext>
                  </a:extLst>
                </a:gridCol>
              </a:tblGrid>
              <a:tr h="376473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5641039"/>
                  </a:ext>
                </a:extLst>
              </a:tr>
              <a:tr h="376473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499589"/>
                  </a:ext>
                </a:extLst>
              </a:tr>
              <a:tr h="376473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5020594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F91C90EF-BD56-E170-B55B-565C369D6F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743018"/>
              </p:ext>
            </p:extLst>
          </p:nvPr>
        </p:nvGraphicFramePr>
        <p:xfrm>
          <a:off x="3476091" y="4332966"/>
          <a:ext cx="2072445" cy="1129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815">
                  <a:extLst>
                    <a:ext uri="{9D8B030D-6E8A-4147-A177-3AD203B41FA5}">
                      <a16:colId xmlns:a16="http://schemas.microsoft.com/office/drawing/2014/main" val="3332118963"/>
                    </a:ext>
                  </a:extLst>
                </a:gridCol>
                <a:gridCol w="690815">
                  <a:extLst>
                    <a:ext uri="{9D8B030D-6E8A-4147-A177-3AD203B41FA5}">
                      <a16:colId xmlns:a16="http://schemas.microsoft.com/office/drawing/2014/main" val="1069817663"/>
                    </a:ext>
                  </a:extLst>
                </a:gridCol>
                <a:gridCol w="690815">
                  <a:extLst>
                    <a:ext uri="{9D8B030D-6E8A-4147-A177-3AD203B41FA5}">
                      <a16:colId xmlns:a16="http://schemas.microsoft.com/office/drawing/2014/main" val="1619466373"/>
                    </a:ext>
                  </a:extLst>
                </a:gridCol>
              </a:tblGrid>
              <a:tr h="376473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5641039"/>
                  </a:ext>
                </a:extLst>
              </a:tr>
              <a:tr h="376473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499589"/>
                  </a:ext>
                </a:extLst>
              </a:tr>
              <a:tr h="376473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5020594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32955507-3B46-FFEA-38A8-28AAB70B39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160568"/>
              </p:ext>
            </p:extLst>
          </p:nvPr>
        </p:nvGraphicFramePr>
        <p:xfrm>
          <a:off x="6156175" y="4330999"/>
          <a:ext cx="2072445" cy="1129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815">
                  <a:extLst>
                    <a:ext uri="{9D8B030D-6E8A-4147-A177-3AD203B41FA5}">
                      <a16:colId xmlns:a16="http://schemas.microsoft.com/office/drawing/2014/main" val="3332118963"/>
                    </a:ext>
                  </a:extLst>
                </a:gridCol>
                <a:gridCol w="690815">
                  <a:extLst>
                    <a:ext uri="{9D8B030D-6E8A-4147-A177-3AD203B41FA5}">
                      <a16:colId xmlns:a16="http://schemas.microsoft.com/office/drawing/2014/main" val="1069817663"/>
                    </a:ext>
                  </a:extLst>
                </a:gridCol>
                <a:gridCol w="690815">
                  <a:extLst>
                    <a:ext uri="{9D8B030D-6E8A-4147-A177-3AD203B41FA5}">
                      <a16:colId xmlns:a16="http://schemas.microsoft.com/office/drawing/2014/main" val="1619466373"/>
                    </a:ext>
                  </a:extLst>
                </a:gridCol>
              </a:tblGrid>
              <a:tr h="376473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641039"/>
                  </a:ext>
                </a:extLst>
              </a:tr>
              <a:tr h="376473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0499589"/>
                  </a:ext>
                </a:extLst>
              </a:tr>
              <a:tr h="376473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5020594"/>
                  </a:ext>
                </a:extLst>
              </a:tr>
            </a:tbl>
          </a:graphicData>
        </a:graphic>
      </p:graphicFrame>
      <p:sp>
        <p:nvSpPr>
          <p:cNvPr id="11" name="文字方塊 10">
            <a:extLst>
              <a:ext uri="{FF2B5EF4-FFF2-40B4-BE49-F238E27FC236}">
                <a16:creationId xmlns:a16="http://schemas.microsoft.com/office/drawing/2014/main" id="{3B706132-8748-6EE6-662A-296EB1135AD8}"/>
              </a:ext>
            </a:extLst>
          </p:cNvPr>
          <p:cNvSpPr txBox="1"/>
          <p:nvPr/>
        </p:nvSpPr>
        <p:spPr>
          <a:xfrm>
            <a:off x="780416" y="3573016"/>
            <a:ext cx="2077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+ 7 + 11 = 21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D53BDB11-F66E-0CA4-9124-0450C29BBB49}"/>
              </a:ext>
            </a:extLst>
          </p:cNvPr>
          <p:cNvSpPr txBox="1"/>
          <p:nvPr/>
        </p:nvSpPr>
        <p:spPr>
          <a:xfrm>
            <a:off x="3488357" y="3573015"/>
            <a:ext cx="2077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+ 6 + 11 = 21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087CDA60-B17D-4732-4071-A17C13820FAA}"/>
              </a:ext>
            </a:extLst>
          </p:cNvPr>
          <p:cNvSpPr txBox="1"/>
          <p:nvPr/>
        </p:nvSpPr>
        <p:spPr>
          <a:xfrm>
            <a:off x="6168441" y="3573014"/>
            <a:ext cx="2089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+ 6 + 10 = 21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3A8B361F-75FA-38D7-673D-3DC5ABE466A5}"/>
              </a:ext>
            </a:extLst>
          </p:cNvPr>
          <p:cNvSpPr txBox="1"/>
          <p:nvPr/>
        </p:nvSpPr>
        <p:spPr>
          <a:xfrm>
            <a:off x="780415" y="5703117"/>
            <a:ext cx="2089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+ 8 + 10 = 21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E9BBF784-6655-5E00-33E5-8AB5A5A5FC44}"/>
              </a:ext>
            </a:extLst>
          </p:cNvPr>
          <p:cNvSpPr txBox="1"/>
          <p:nvPr/>
        </p:nvSpPr>
        <p:spPr>
          <a:xfrm>
            <a:off x="3488357" y="5703115"/>
            <a:ext cx="19351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+ 8 + 9 = 21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A03AB4D7-5406-7AF6-CE5F-4C0FD4A5677E}"/>
              </a:ext>
            </a:extLst>
          </p:cNvPr>
          <p:cNvSpPr txBox="1"/>
          <p:nvPr/>
        </p:nvSpPr>
        <p:spPr>
          <a:xfrm>
            <a:off x="6156175" y="5710535"/>
            <a:ext cx="19351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+ 7 + 9 = 21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0AEF22-7EFD-4465-A094-96F5878908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576FBDBC-81B0-044B-4FE5-F93557556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71267" y="6043464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3567682-AF3B-7404-554C-81AF37AE93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70467" y="404664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將矩陣中的整數拆成</a:t>
            </a:r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基數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行差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列差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的形式，矩陣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[0][0]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位的數作為基數；第一列的數與基數的差做為行差；第一行的數與基數的差做為列差。檢查矩陣裡的整數是否都是由組成。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基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數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行差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列差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BF26D37A-DA5D-EEA7-BC1A-158E08C2A2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762597"/>
              </p:ext>
            </p:extLst>
          </p:nvPr>
        </p:nvGraphicFramePr>
        <p:xfrm>
          <a:off x="2482116" y="2089959"/>
          <a:ext cx="2089884" cy="1235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628">
                  <a:extLst>
                    <a:ext uri="{9D8B030D-6E8A-4147-A177-3AD203B41FA5}">
                      <a16:colId xmlns:a16="http://schemas.microsoft.com/office/drawing/2014/main" val="3332118963"/>
                    </a:ext>
                  </a:extLst>
                </a:gridCol>
                <a:gridCol w="696628">
                  <a:extLst>
                    <a:ext uri="{9D8B030D-6E8A-4147-A177-3AD203B41FA5}">
                      <a16:colId xmlns:a16="http://schemas.microsoft.com/office/drawing/2014/main" val="1069817663"/>
                    </a:ext>
                  </a:extLst>
                </a:gridCol>
                <a:gridCol w="696628">
                  <a:extLst>
                    <a:ext uri="{9D8B030D-6E8A-4147-A177-3AD203B41FA5}">
                      <a16:colId xmlns:a16="http://schemas.microsoft.com/office/drawing/2014/main" val="1619466373"/>
                    </a:ext>
                  </a:extLst>
                </a:gridCol>
              </a:tblGrid>
              <a:tr h="411894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5641039"/>
                  </a:ext>
                </a:extLst>
              </a:tr>
              <a:tr h="411894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0499589"/>
                  </a:ext>
                </a:extLst>
              </a:tr>
              <a:tr h="411894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5020594"/>
                  </a:ext>
                </a:extLst>
              </a:tr>
            </a:tbl>
          </a:graphicData>
        </a:graphic>
      </p:graphicFrame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6D8CCD3E-1B4F-65E0-128F-C3392E0523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128086"/>
              </p:ext>
            </p:extLst>
          </p:nvPr>
        </p:nvGraphicFramePr>
        <p:xfrm>
          <a:off x="2208288" y="3532359"/>
          <a:ext cx="2088232" cy="823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628">
                  <a:extLst>
                    <a:ext uri="{9D8B030D-6E8A-4147-A177-3AD203B41FA5}">
                      <a16:colId xmlns:a16="http://schemas.microsoft.com/office/drawing/2014/main" val="3332118963"/>
                    </a:ext>
                  </a:extLst>
                </a:gridCol>
                <a:gridCol w="696628">
                  <a:extLst>
                    <a:ext uri="{9D8B030D-6E8A-4147-A177-3AD203B41FA5}">
                      <a16:colId xmlns:a16="http://schemas.microsoft.com/office/drawing/2014/main" val="1069817663"/>
                    </a:ext>
                  </a:extLst>
                </a:gridCol>
                <a:gridCol w="694976">
                  <a:extLst>
                    <a:ext uri="{9D8B030D-6E8A-4147-A177-3AD203B41FA5}">
                      <a16:colId xmlns:a16="http://schemas.microsoft.com/office/drawing/2014/main" val="1619466373"/>
                    </a:ext>
                  </a:extLst>
                </a:gridCol>
              </a:tblGrid>
              <a:tr h="411894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5641039"/>
                  </a:ext>
                </a:extLst>
              </a:tr>
              <a:tr h="411894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3+1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3+2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0499589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4C088909-D914-8545-D6A3-D8694199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163839"/>
              </p:ext>
            </p:extLst>
          </p:nvPr>
        </p:nvGraphicFramePr>
        <p:xfrm>
          <a:off x="1859148" y="4793884"/>
          <a:ext cx="1393256" cy="1235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628">
                  <a:extLst>
                    <a:ext uri="{9D8B030D-6E8A-4147-A177-3AD203B41FA5}">
                      <a16:colId xmlns:a16="http://schemas.microsoft.com/office/drawing/2014/main" val="3332118963"/>
                    </a:ext>
                  </a:extLst>
                </a:gridCol>
                <a:gridCol w="696628">
                  <a:extLst>
                    <a:ext uri="{9D8B030D-6E8A-4147-A177-3AD203B41FA5}">
                      <a16:colId xmlns:a16="http://schemas.microsoft.com/office/drawing/2014/main" val="1069817663"/>
                    </a:ext>
                  </a:extLst>
                </a:gridCol>
              </a:tblGrid>
              <a:tr h="411894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5641039"/>
                  </a:ext>
                </a:extLst>
              </a:tr>
              <a:tr h="411894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3+3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0499589"/>
                  </a:ext>
                </a:extLst>
              </a:tr>
              <a:tr h="411894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3+6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5020594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5FC52C7E-A977-B0AC-1C1D-EB3162B984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26597"/>
              </p:ext>
            </p:extLst>
          </p:nvPr>
        </p:nvGraphicFramePr>
        <p:xfrm>
          <a:off x="5580111" y="2492896"/>
          <a:ext cx="3192284" cy="2195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8071">
                  <a:extLst>
                    <a:ext uri="{9D8B030D-6E8A-4147-A177-3AD203B41FA5}">
                      <a16:colId xmlns:a16="http://schemas.microsoft.com/office/drawing/2014/main" val="967441630"/>
                    </a:ext>
                  </a:extLst>
                </a:gridCol>
                <a:gridCol w="798071">
                  <a:extLst>
                    <a:ext uri="{9D8B030D-6E8A-4147-A177-3AD203B41FA5}">
                      <a16:colId xmlns:a16="http://schemas.microsoft.com/office/drawing/2014/main" val="3332118963"/>
                    </a:ext>
                  </a:extLst>
                </a:gridCol>
                <a:gridCol w="798071">
                  <a:extLst>
                    <a:ext uri="{9D8B030D-6E8A-4147-A177-3AD203B41FA5}">
                      <a16:colId xmlns:a16="http://schemas.microsoft.com/office/drawing/2014/main" val="1069817663"/>
                    </a:ext>
                  </a:extLst>
                </a:gridCol>
                <a:gridCol w="798071">
                  <a:extLst>
                    <a:ext uri="{9D8B030D-6E8A-4147-A177-3AD203B41FA5}">
                      <a16:colId xmlns:a16="http://schemas.microsoft.com/office/drawing/2014/main" val="1619466373"/>
                    </a:ext>
                  </a:extLst>
                </a:gridCol>
              </a:tblGrid>
              <a:tr h="548912">
                <a:tc>
                  <a:txBody>
                    <a:bodyPr/>
                    <a:lstStyle/>
                    <a:p>
                      <a:pPr algn="ctr"/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0124011"/>
                  </a:ext>
                </a:extLst>
              </a:tr>
              <a:tr h="548912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3+0+0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3+1+0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3+2+0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5641039"/>
                  </a:ext>
                </a:extLst>
              </a:tr>
              <a:tr h="548912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3+0+3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3+1+3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3+2+3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0499589"/>
                  </a:ext>
                </a:extLst>
              </a:tr>
              <a:tr h="548912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3+0+6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3+1+6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3+2+6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5020594"/>
                  </a:ext>
                </a:extLst>
              </a:tr>
            </a:tbl>
          </a:graphicData>
        </a:graphic>
      </p:graphicFrame>
      <p:sp>
        <p:nvSpPr>
          <p:cNvPr id="7" name="箭號: 向右 6">
            <a:extLst>
              <a:ext uri="{FF2B5EF4-FFF2-40B4-BE49-F238E27FC236}">
                <a16:creationId xmlns:a16="http://schemas.microsoft.com/office/drawing/2014/main" id="{090ADD4A-E847-7C60-33AE-55F79FF8E99D}"/>
              </a:ext>
            </a:extLst>
          </p:cNvPr>
          <p:cNvSpPr/>
          <p:nvPr/>
        </p:nvSpPr>
        <p:spPr bwMode="auto">
          <a:xfrm>
            <a:off x="4968736" y="3890160"/>
            <a:ext cx="576064" cy="288032"/>
          </a:xfrm>
          <a:prstGeom prst="rightArrow">
            <a:avLst/>
          </a:prstGeom>
          <a:solidFill>
            <a:srgbClr val="3BA943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454CC852-839A-D980-E671-D43A9999D694}"/>
              </a:ext>
            </a:extLst>
          </p:cNvPr>
          <p:cNvCxnSpPr>
            <a:cxnSpLocks/>
          </p:cNvCxnSpPr>
          <p:nvPr/>
        </p:nvCxnSpPr>
        <p:spPr bwMode="auto">
          <a:xfrm>
            <a:off x="5796136" y="2683037"/>
            <a:ext cx="534503" cy="3237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BA2F95E5-426E-9A99-F16F-1F0E14B12CFE}"/>
              </a:ext>
            </a:extLst>
          </p:cNvPr>
          <p:cNvSpPr txBox="1"/>
          <p:nvPr/>
        </p:nvSpPr>
        <p:spPr>
          <a:xfrm>
            <a:off x="5925980" y="2490919"/>
            <a:ext cx="12529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latin typeface="+mj-ea"/>
                <a:ea typeface="+mj-ea"/>
              </a:rPr>
              <a:t>行差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827E37D7-9297-2423-3E2A-09A4B262721D}"/>
              </a:ext>
            </a:extLst>
          </p:cNvPr>
          <p:cNvSpPr txBox="1"/>
          <p:nvPr/>
        </p:nvSpPr>
        <p:spPr>
          <a:xfrm>
            <a:off x="5364088" y="2698912"/>
            <a:ext cx="12529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latin typeface="+mj-ea"/>
                <a:ea typeface="+mj-ea"/>
              </a:rPr>
              <a:t>列差</a:t>
            </a:r>
          </a:p>
        </p:txBody>
      </p:sp>
    </p:spTree>
    <p:extLst>
      <p:ext uri="{BB962C8B-B14F-4D97-AF65-F5344CB8AC3E}">
        <p14:creationId xmlns:p14="http://schemas.microsoft.com/office/powerpoint/2010/main" val="3771351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A287F7-82CD-4D48-918A-2522E2F4CB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5D8122AB-51B3-72F4-6A39-E2EE8730A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71267" y="6043464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755DA32-C39A-BBA6-F845-95F1CCB6C4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70467" y="404664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討論：</a:t>
            </a:r>
            <a:b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(1)</a:t>
            </a:r>
            <a:r>
              <a:rPr lang="zh-TW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使用暴力解法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時</a:t>
            </a:r>
            <a:r>
              <a:rPr lang="zh-TW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n*n</a:t>
            </a:r>
            <a:r>
              <a:rPr lang="zh-TW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矩陣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共</a:t>
            </a:r>
            <a:r>
              <a:rPr lang="zh-TW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需要算出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n!</a:t>
            </a:r>
            <a:r>
              <a:rPr lang="zh-TW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種組合的總和才能確定是否為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homogeneous</a:t>
            </a:r>
            <a:r>
              <a:rPr lang="zh-TW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，複雜度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O(n!)</a:t>
            </a:r>
            <a:r>
              <a:rPr lang="zh-TW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；而用上述方法只需要確認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n^2</a:t>
            </a:r>
            <a:r>
              <a:rPr lang="zh-TW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的數字是不是能被表示，複雜度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O(n^2)</a:t>
            </a:r>
            <a:r>
              <a:rPr lang="zh-TW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  <a:b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(2)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 觀察上述的做法會發現，只要一個大矩陣中每個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2*2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小矩陣皆為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homogeneous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，大矩陣本身也會是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homogeneous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。因此只需要檢查所有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2*2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小矩陣是否為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homogeneous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388247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3135</TotalTime>
  <Words>463</Words>
  <Application>Microsoft Office PowerPoint</Application>
  <PresentationFormat>如螢幕大小 (4:3)</PresentationFormat>
  <Paragraphs>135</Paragraphs>
  <Slides>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Tahoma</vt:lpstr>
      <vt:lpstr>Times New Roman</vt:lpstr>
      <vt:lpstr>Wingdings</vt:lpstr>
      <vt:lpstr>Blends</vt:lpstr>
      <vt:lpstr>11055: Homogeneous squares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峻弘 林</cp:lastModifiedBy>
  <cp:revision>120</cp:revision>
  <dcterms:created xsi:type="dcterms:W3CDTF">1601-01-01T00:00:00Z</dcterms:created>
  <dcterms:modified xsi:type="dcterms:W3CDTF">2025-04-18T03:35:23Z</dcterms:modified>
</cp:coreProperties>
</file>