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1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3329" autoAdjust="0"/>
    <p:restoredTop sz="92138" autoAdjust="0"/>
  </p:normalViewPr>
  <p:slideViewPr>
    <p:cSldViewPr>
      <p:cViewPr varScale="1">
        <p:scale>
          <a:sx n="105" d="100"/>
          <a:sy n="105" d="100"/>
        </p:scale>
        <p:origin x="-184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xmlns="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xmlns="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xmlns="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xmlns="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xmlns="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xmlns="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xmlns="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xmlns="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xmlns="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xmlns="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xmlns="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xmlns="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AF5B39A-9311-B5B1-6A24-EE144EFC2C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xmlns="" id="{C676A8B6-BBA4-09D8-87C1-F2BB5465D3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xmlns="" id="{8D97852C-F23D-782F-FB60-7AD73F68A4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xmlns="" id="{AF3652CB-E8E6-D112-4F1B-F2471AA8F8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1008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xmlns="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xmlns="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xmlns="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xmlns="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xmlns="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xmlns="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xmlns="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xmlns="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xmlns="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xmlns="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xmlns="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2025/4/20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xmlns="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xmlns="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xmlns="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2025/4/20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xmlns="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xmlns="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2025/4/20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xmlns="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xmlns="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2025/4/20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xmlns="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xmlns="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2025/4/20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xmlns="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xmlns="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2025/4/20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xmlns="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xmlns="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xmlns="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2025/4/20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xmlns="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xmlns="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xmlns="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2025/4/20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xmlns="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xmlns="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xmlns="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2025/4/20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xmlns="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xmlns="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2025/4/20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xmlns="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xmlns="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xmlns="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2025/4/20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xmlns="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xmlns="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xmlns="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xmlns="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xmlns="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2025/4/20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xmlns="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xmlns="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xmlns="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xmlns="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147: Dollars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xmlns="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★★★★☆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147: Dollars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戴維佑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年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4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月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17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給定一金額判斷利用以下幣值</a:t>
            </a:r>
            <a:r>
              <a:rPr lang="en-US" altLang="zh-TW" sz="2400" dirty="0">
                <a:latin typeface="Times New Roman" panose="02020603050405020304" pitchFamily="18" charset="0"/>
              </a:rPr>
              <a:t>(100$, 50$, 20$, 10$, 5$, 2$, 1$, 50c, 20c, 10c, 5c; 1$ = 100c)</a:t>
            </a:r>
            <a:r>
              <a:rPr lang="zh-TW" altLang="en-US" sz="2400" dirty="0">
                <a:latin typeface="Times New Roman" panose="02020603050405020304" pitchFamily="18" charset="0"/>
              </a:rPr>
              <a:t>能有多少種組合，輸入金額必為</a:t>
            </a:r>
            <a:r>
              <a:rPr lang="en-US" altLang="zh-TW" sz="2400" dirty="0">
                <a:latin typeface="Times New Roman" panose="02020603050405020304" pitchFamily="18" charset="0"/>
              </a:rPr>
              <a:t>5c</a:t>
            </a:r>
            <a:r>
              <a:rPr lang="zh-TW" altLang="en-US" sz="2400" dirty="0">
                <a:latin typeface="Times New Roman" panose="02020603050405020304" pitchFamily="18" charset="0"/>
              </a:rPr>
              <a:t>的倍數。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xmlns="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利用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紀錄每個金額組合方式，當要使用幣值為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的硬幣時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[j](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金額為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j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時的組合方式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會等於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[j] +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[j-n]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，當整個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完成後再根據要的金額從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中提取出組合數即可。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輸入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0.20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0.60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輸出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0.20		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4 (20c*1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10c*2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10c*1+5c*2</a:t>
            </a:r>
            <a:r>
              <a:rPr lang="zh-TW" altLang="en-US" sz="2400" smtClean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400" smtClean="0">
                <a:latin typeface="Times New Roman" panose="02020603050405020304" pitchFamily="18" charset="0"/>
                <a:sym typeface="Wingdings" panose="05000000000000000000" pitchFamily="2" charset="2"/>
              </a:rPr>
              <a:t>5c*4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0.60		18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(1)</a:t>
            </a:r>
            <a:r>
              <a:rPr lang="en-US" altLang="zh-TW" sz="2400" dirty="0" err="1">
                <a:latin typeface="Times New Roman" panose="02020603050405020304" pitchFamily="18" charset="0"/>
              </a:rPr>
              <a:t>dp</a:t>
            </a:r>
            <a:r>
              <a:rPr lang="zh-TW" altLang="en-US" sz="2400" dirty="0">
                <a:latin typeface="Times New Roman" panose="02020603050405020304" pitchFamily="18" charset="0"/>
              </a:rPr>
              <a:t>要用</a:t>
            </a:r>
            <a:r>
              <a:rPr lang="en-US" altLang="zh-TW" sz="2400" dirty="0">
                <a:latin typeface="Times New Roman" panose="02020603050405020304" pitchFamily="18" charset="0"/>
              </a:rPr>
              <a:t>long </a:t>
            </a:r>
            <a:r>
              <a:rPr lang="en-US" altLang="zh-TW" sz="2400" dirty="0" err="1">
                <a:latin typeface="Times New Roman" panose="02020603050405020304" pitchFamily="18" charset="0"/>
              </a:rPr>
              <a:t>long</a:t>
            </a:r>
            <a:r>
              <a:rPr lang="zh-TW" altLang="en-US" sz="2400" dirty="0">
                <a:latin typeface="Times New Roman" panose="02020603050405020304" pitchFamily="18" charset="0"/>
              </a:rPr>
              <a:t>宣告，不然數字太大會溢位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(2)</a:t>
            </a:r>
            <a:r>
              <a:rPr lang="zh-TW" altLang="en-US" sz="2400" dirty="0">
                <a:latin typeface="Times New Roman" panose="02020603050405020304" pitchFamily="18" charset="0"/>
              </a:rPr>
              <a:t>在計算</a:t>
            </a:r>
            <a:r>
              <a:rPr lang="en-US" altLang="zh-TW" sz="2400" dirty="0" err="1">
                <a:latin typeface="Times New Roman" panose="02020603050405020304" pitchFamily="18" charset="0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</a:rPr>
              <a:t>[j]</a:t>
            </a:r>
            <a:r>
              <a:rPr lang="zh-TW" altLang="en-US" sz="2400" dirty="0">
                <a:latin typeface="Times New Roman" panose="02020603050405020304" pitchFamily="18" charset="0"/>
              </a:rPr>
              <a:t>時每次可以跳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位，因為輸入一定是</a:t>
            </a:r>
            <a:r>
              <a:rPr lang="en-US" altLang="zh-TW" sz="2400" dirty="0">
                <a:latin typeface="Times New Roman" panose="02020603050405020304" pitchFamily="18" charset="0"/>
              </a:rPr>
              <a:t>5c</a:t>
            </a:r>
            <a:r>
              <a:rPr lang="zh-TW" altLang="en-US" sz="2400" dirty="0">
                <a:latin typeface="Times New Roman" panose="02020603050405020304" pitchFamily="18" charset="0"/>
              </a:rPr>
              <a:t>的倍數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xmlns="" id="{45E236D7-3C84-CB99-6CE0-52B745DAB9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2708920"/>
            <a:ext cx="6982544" cy="91031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8DB2BBB-8268-702C-303B-2804508D91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xmlns="" id="{F4F6F81B-CA9D-26DB-A36E-ABB77A2DC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3F2626E8-E6EB-3619-007C-38F0E34742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(3)</a:t>
            </a:r>
            <a:r>
              <a:rPr lang="zh-TW" altLang="en-US" sz="2400" dirty="0">
                <a:latin typeface="Times New Roman" panose="02020603050405020304" pitchFamily="18" charset="0"/>
              </a:rPr>
              <a:t>在取值時，例如</a:t>
            </a:r>
            <a:r>
              <a:rPr lang="en-US" altLang="zh-TW" sz="2400" dirty="0">
                <a:latin typeface="Times New Roman" panose="02020603050405020304" pitchFamily="18" charset="0"/>
              </a:rPr>
              <a:t>3.25</a:t>
            </a:r>
            <a:r>
              <a:rPr lang="zh-TW" altLang="en-US" sz="2400" dirty="0">
                <a:latin typeface="Times New Roman" panose="02020603050405020304" pitchFamily="18" charset="0"/>
              </a:rPr>
              <a:t>，要取</a:t>
            </a:r>
            <a:r>
              <a:rPr lang="en-US" altLang="zh-TW" sz="2400" dirty="0" err="1">
                <a:latin typeface="Times New Roman" panose="02020603050405020304" pitchFamily="18" charset="0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</a:rPr>
              <a:t>[325]</a:t>
            </a:r>
            <a:r>
              <a:rPr lang="zh-TW" altLang="en-US" sz="2400" dirty="0">
                <a:latin typeface="Times New Roman" panose="02020603050405020304" pitchFamily="18" charset="0"/>
              </a:rPr>
              <a:t>，要將</a:t>
            </a:r>
            <a:r>
              <a:rPr lang="en-US" altLang="zh-TW" sz="2400" dirty="0">
                <a:latin typeface="Times New Roman" panose="02020603050405020304" pitchFamily="18" charset="0"/>
              </a:rPr>
              <a:t>3.25</a:t>
            </a:r>
            <a:r>
              <a:rPr lang="zh-TW" altLang="en-US" sz="2400" dirty="0">
                <a:latin typeface="Times New Roman" panose="02020603050405020304" pitchFamily="18" charset="0"/>
              </a:rPr>
              <a:t>分成兩部分，前半*</a:t>
            </a:r>
            <a:r>
              <a:rPr lang="en-US" altLang="zh-TW" sz="2400" dirty="0">
                <a:latin typeface="Times New Roman" panose="02020603050405020304" pitchFamily="18" charset="0"/>
              </a:rPr>
              <a:t>100+</a:t>
            </a:r>
            <a:r>
              <a:rPr lang="zh-TW" altLang="en-US" sz="2400" dirty="0">
                <a:latin typeface="Times New Roman" panose="02020603050405020304" pitchFamily="18" charset="0"/>
              </a:rPr>
              <a:t>後半，或是</a:t>
            </a:r>
            <a:r>
              <a:rPr lang="en-US" altLang="zh-TW" sz="2400" dirty="0">
                <a:latin typeface="Times New Roman" panose="02020603050405020304" pitchFamily="18" charset="0"/>
              </a:rPr>
              <a:t>round(3.25</a:t>
            </a:r>
            <a:r>
              <a:rPr lang="zh-TW" altLang="en-US" sz="2400" dirty="0">
                <a:latin typeface="Times New Roman" panose="02020603050405020304" pitchFamily="18" charset="0"/>
              </a:rPr>
              <a:t>*</a:t>
            </a:r>
            <a:r>
              <a:rPr lang="en-US" altLang="zh-TW" sz="2400" dirty="0">
                <a:latin typeface="Times New Roman" panose="02020603050405020304" pitchFamily="18" charset="0"/>
              </a:rPr>
              <a:t>100)</a:t>
            </a:r>
            <a:r>
              <a:rPr lang="zh-TW" altLang="en-US" sz="2400" dirty="0">
                <a:latin typeface="Times New Roman" panose="02020603050405020304" pitchFamily="18" charset="0"/>
              </a:rPr>
              <a:t>，否則直接將</a:t>
            </a:r>
            <a:r>
              <a:rPr lang="en-US" altLang="zh-TW" sz="2400" dirty="0">
                <a:latin typeface="Times New Roman" panose="02020603050405020304" pitchFamily="18" charset="0"/>
              </a:rPr>
              <a:t>3.25*100</a:t>
            </a:r>
            <a:r>
              <a:rPr lang="zh-TW" altLang="en-US" sz="2400" dirty="0">
                <a:latin typeface="Times New Roman" panose="02020603050405020304" pitchFamily="18" charset="0"/>
              </a:rPr>
              <a:t>會有誤差出現。</a:t>
            </a:r>
            <a:r>
              <a:rPr lang="en-US" altLang="zh-TW" sz="2400" dirty="0">
                <a:latin typeface="Times New Roman" panose="02020603050405020304" pitchFamily="18" charset="0"/>
              </a:rPr>
              <a:t> 		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6841944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2573</TotalTime>
  <Words>157</Words>
  <Application>Microsoft Office PowerPoint</Application>
  <PresentationFormat>如螢幕大小 (4:3)</PresentationFormat>
  <Paragraphs>26</Paragraphs>
  <Slides>3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Blends</vt:lpstr>
      <vt:lpstr>147: Dollars</vt:lpstr>
      <vt:lpstr>投影片 2</vt:lpstr>
      <vt:lpstr>投影片 3</vt:lpstr>
    </vt:vector>
  </TitlesOfParts>
  <Company>nsysu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user</cp:lastModifiedBy>
  <cp:revision>110</cp:revision>
  <dcterms:created xsi:type="dcterms:W3CDTF">1601-01-01T00:00:00Z</dcterms:created>
  <dcterms:modified xsi:type="dcterms:W3CDTF">2025-04-20T06:19:57Z</dcterms:modified>
</cp:coreProperties>
</file>