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48B33-FED0-4F69-9661-8D91B5CE157B}" v="86" dt="2025-04-14T14:38:54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1" d="100"/>
          <a:sy n="101" d="100"/>
        </p:scale>
        <p:origin x="96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ry 楊" userId="a2c45fd41734d540" providerId="LiveId" clId="{58648B33-FED0-4F69-9661-8D91B5CE157B}"/>
    <pc:docChg chg="undo custSel addSld modSld">
      <pc:chgData name="Jerry 楊" userId="a2c45fd41734d540" providerId="LiveId" clId="{58648B33-FED0-4F69-9661-8D91B5CE157B}" dt="2025-04-14T14:38:54.953" v="605"/>
      <pc:docMkLst>
        <pc:docMk/>
      </pc:docMkLst>
      <pc:sldChg chg="addSp delSp modSp mod">
        <pc:chgData name="Jerry 楊" userId="a2c45fd41734d540" providerId="LiveId" clId="{58648B33-FED0-4F69-9661-8D91B5CE157B}" dt="2025-04-14T14:27:44.216" v="338" actId="20577"/>
        <pc:sldMkLst>
          <pc:docMk/>
          <pc:sldMk cId="0" sldId="307"/>
        </pc:sldMkLst>
        <pc:spChg chg="add mod">
          <ac:chgData name="Jerry 楊" userId="a2c45fd41734d540" providerId="LiveId" clId="{58648B33-FED0-4F69-9661-8D91B5CE157B}" dt="2025-04-14T14:17:20.264" v="4" actId="21"/>
          <ac:spMkLst>
            <pc:docMk/>
            <pc:sldMk cId="0" sldId="307"/>
            <ac:spMk id="2" creationId="{AE68C84B-93A5-2B27-A373-69DDE2213212}"/>
          </ac:spMkLst>
        </pc:spChg>
        <pc:spChg chg="add del mod">
          <ac:chgData name="Jerry 楊" userId="a2c45fd41734d540" providerId="LiveId" clId="{58648B33-FED0-4F69-9661-8D91B5CE157B}" dt="2025-04-14T14:21:05.012" v="17"/>
          <ac:spMkLst>
            <pc:docMk/>
            <pc:sldMk cId="0" sldId="307"/>
            <ac:spMk id="3075" creationId="{3952E695-8FAA-469F-9DBA-5EAB8B997855}"/>
          </ac:spMkLst>
        </pc:spChg>
        <pc:spChg chg="mod">
          <ac:chgData name="Jerry 楊" userId="a2c45fd41734d540" providerId="LiveId" clId="{58648B33-FED0-4F69-9661-8D91B5CE157B}" dt="2025-04-14T14:27:44.216" v="338" actId="20577"/>
          <ac:spMkLst>
            <pc:docMk/>
            <pc:sldMk cId="0" sldId="307"/>
            <ac:spMk id="3076" creationId="{A7AE805D-078A-44B1-9791-EFD2EC57A9D6}"/>
          </ac:spMkLst>
        </pc:spChg>
      </pc:sldChg>
      <pc:sldChg chg="modSp mod">
        <pc:chgData name="Jerry 楊" userId="a2c45fd41734d540" providerId="LiveId" clId="{58648B33-FED0-4F69-9661-8D91B5CE157B}" dt="2025-04-14T14:31:12.239" v="451" actId="20577"/>
        <pc:sldMkLst>
          <pc:docMk/>
          <pc:sldMk cId="0" sldId="309"/>
        </pc:sldMkLst>
        <pc:spChg chg="mod">
          <ac:chgData name="Jerry 楊" userId="a2c45fd41734d540" providerId="LiveId" clId="{58648B33-FED0-4F69-9661-8D91B5CE157B}" dt="2025-04-14T14:31:12.239" v="451" actId="20577"/>
          <ac:spMkLst>
            <pc:docMk/>
            <pc:sldMk cId="0" sldId="309"/>
            <ac:spMk id="4099" creationId="{06B62727-E809-4814-B806-EADB711CAFFE}"/>
          </ac:spMkLst>
        </pc:spChg>
      </pc:sldChg>
      <pc:sldChg chg="addSp delSp modSp new mod">
        <pc:chgData name="Jerry 楊" userId="a2c45fd41734d540" providerId="LiveId" clId="{58648B33-FED0-4F69-9661-8D91B5CE157B}" dt="2025-04-14T14:36:41.180" v="516" actId="20577"/>
        <pc:sldMkLst>
          <pc:docMk/>
          <pc:sldMk cId="2661624895" sldId="310"/>
        </pc:sldMkLst>
        <pc:spChg chg="del">
          <ac:chgData name="Jerry 楊" userId="a2c45fd41734d540" providerId="LiveId" clId="{58648B33-FED0-4F69-9661-8D91B5CE157B}" dt="2025-04-14T14:29:09.039" v="389" actId="478"/>
          <ac:spMkLst>
            <pc:docMk/>
            <pc:sldMk cId="2661624895" sldId="310"/>
            <ac:spMk id="2" creationId="{25E647F1-CB62-06C4-EEE5-E8CFFEB9715F}"/>
          </ac:spMkLst>
        </pc:spChg>
        <pc:spChg chg="del">
          <ac:chgData name="Jerry 楊" userId="a2c45fd41734d540" providerId="LiveId" clId="{58648B33-FED0-4F69-9661-8D91B5CE157B}" dt="2025-04-14T14:29:07.992" v="388" actId="478"/>
          <ac:spMkLst>
            <pc:docMk/>
            <pc:sldMk cId="2661624895" sldId="310"/>
            <ac:spMk id="3" creationId="{893433D1-3FE6-50BC-C4F4-FC3AC36556E0}"/>
          </ac:spMkLst>
        </pc:spChg>
        <pc:spChg chg="add del">
          <ac:chgData name="Jerry 楊" userId="a2c45fd41734d540" providerId="LiveId" clId="{58648B33-FED0-4F69-9661-8D91B5CE157B}" dt="2025-04-14T14:29:21.595" v="392" actId="22"/>
          <ac:spMkLst>
            <pc:docMk/>
            <pc:sldMk cId="2661624895" sldId="310"/>
            <ac:spMk id="6" creationId="{20A16713-73CA-61FB-2C23-F85BB90C9550}"/>
          </ac:spMkLst>
        </pc:spChg>
        <pc:spChg chg="add mod">
          <ac:chgData name="Jerry 楊" userId="a2c45fd41734d540" providerId="LiveId" clId="{58648B33-FED0-4F69-9661-8D91B5CE157B}" dt="2025-04-14T14:36:41.180" v="516" actId="20577"/>
          <ac:spMkLst>
            <pc:docMk/>
            <pc:sldMk cId="2661624895" sldId="310"/>
            <ac:spMk id="8" creationId="{F40EEA8E-2E88-A8C5-BBD2-75F4D67EEE8B}"/>
          </ac:spMkLst>
        </pc:spChg>
      </pc:sldChg>
      <pc:sldChg chg="addSp delSp modSp new mod">
        <pc:chgData name="Jerry 楊" userId="a2c45fd41734d540" providerId="LiveId" clId="{58648B33-FED0-4F69-9661-8D91B5CE157B}" dt="2025-04-14T14:38:54.953" v="605"/>
        <pc:sldMkLst>
          <pc:docMk/>
          <pc:sldMk cId="328892343" sldId="311"/>
        </pc:sldMkLst>
        <pc:spChg chg="del">
          <ac:chgData name="Jerry 楊" userId="a2c45fd41734d540" providerId="LiveId" clId="{58648B33-FED0-4F69-9661-8D91B5CE157B}" dt="2025-04-14T14:34:28.479" v="480" actId="478"/>
          <ac:spMkLst>
            <pc:docMk/>
            <pc:sldMk cId="328892343" sldId="311"/>
            <ac:spMk id="2" creationId="{3817CD77-E829-E752-3237-AAEA55F2E3B9}"/>
          </ac:spMkLst>
        </pc:spChg>
        <pc:spChg chg="del">
          <ac:chgData name="Jerry 楊" userId="a2c45fd41734d540" providerId="LiveId" clId="{58648B33-FED0-4F69-9661-8D91B5CE157B}" dt="2025-04-14T14:34:27.337" v="479" actId="478"/>
          <ac:spMkLst>
            <pc:docMk/>
            <pc:sldMk cId="328892343" sldId="311"/>
            <ac:spMk id="3" creationId="{75BF133C-DD4A-CAD7-0A43-71DDA1A474CE}"/>
          </ac:spMkLst>
        </pc:spChg>
        <pc:spChg chg="add mod">
          <ac:chgData name="Jerry 楊" userId="a2c45fd41734d540" providerId="LiveId" clId="{58648B33-FED0-4F69-9661-8D91B5CE157B}" dt="2025-04-14T14:38:54.953" v="605"/>
          <ac:spMkLst>
            <pc:docMk/>
            <pc:sldMk cId="328892343" sldId="311"/>
            <ac:spMk id="6" creationId="{82FB203D-C746-9776-D614-FFC1EAEE2A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2025/4/14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926: Walking Around Wisely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algn="just">
              <a:lnSpc>
                <a:spcPts val="18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926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Walking Around Wisely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楊紘鈞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題目主要方向就是算從起點走到終點有多少種走法，其中包含一些障礙物需要注意。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題目會叫你輸入組數</a:t>
            </a:r>
            <a:r>
              <a:rPr lang="zh-TW" altLang="zh-TW" sz="2400" kern="100" dirty="0">
                <a:effectLst/>
                <a:latin typeface="+mn-ea"/>
              </a:rPr>
              <a:t>，然後輸入</a:t>
            </a:r>
            <a:r>
              <a:rPr lang="en-US" altLang="zh-TW" sz="2400" kern="100" dirty="0">
                <a:effectLst/>
                <a:latin typeface="+mn-ea"/>
              </a:rPr>
              <a:t>n</a:t>
            </a:r>
            <a:r>
              <a:rPr lang="zh-TW" altLang="zh-TW" sz="2400" kern="100" dirty="0">
                <a:effectLst/>
                <a:latin typeface="+mn-ea"/>
              </a:rPr>
              <a:t>代表它有多少個</a:t>
            </a:r>
            <a:r>
              <a:rPr lang="en-US" altLang="zh-TW" sz="2400" kern="100" dirty="0">
                <a:effectLst/>
                <a:latin typeface="+mn-ea"/>
              </a:rPr>
              <a:t>column</a:t>
            </a:r>
            <a:r>
              <a:rPr lang="zh-TW" altLang="zh-TW" sz="2400" kern="100" dirty="0">
                <a:effectLst/>
                <a:latin typeface="+mn-ea"/>
              </a:rPr>
              <a:t>和</a:t>
            </a:r>
            <a:r>
              <a:rPr lang="en-US" altLang="zh-TW" sz="2400" kern="100" dirty="0">
                <a:effectLst/>
                <a:latin typeface="+mn-ea"/>
              </a:rPr>
              <a:t>row</a:t>
            </a:r>
            <a:r>
              <a:rPr lang="zh-TW" altLang="zh-TW" sz="2400" kern="100" dirty="0">
                <a:effectLst/>
                <a:latin typeface="+mn-ea"/>
              </a:rPr>
              <a:t>的道路，之後輸入起點座標和終點座標，在這之後會叫你輸入障礙物組數與障礙物座標，之後答案輸出有多少種組合</a:t>
            </a:r>
          </a:p>
          <a:p>
            <a:pPr marL="0" indent="0" eaLnBrk="1" hangingPunct="1"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kern="100" dirty="0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en-US" altLang="zh-TW" sz="2400" kern="100" dirty="0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Sample Input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2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3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1 1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3 3 </a:t>
            </a: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2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2 3 S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2 2 W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3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1 1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3 3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0 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Sample Output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3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zh-TW" altLang="en-US" sz="2400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2400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	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6</a:t>
            </a:r>
          </a:p>
          <a:p>
            <a:pPr indent="0">
              <a:lnSpc>
                <a:spcPts val="1800"/>
              </a:lnSpc>
              <a:buNone/>
            </a:pPr>
            <a:endParaRPr lang="en-US" altLang="zh-TW" sz="2400" kern="1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DF5C4D-8D02-1A72-BA68-303FD36D2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40EEA8E-2E88-A8C5-BBD2-75F4D67EEE8B}"/>
              </a:ext>
            </a:extLst>
          </p:cNvPr>
          <p:cNvSpPr txBox="1"/>
          <p:nvPr/>
        </p:nvSpPr>
        <p:spPr>
          <a:xfrm>
            <a:off x="827584" y="620688"/>
            <a:ext cx="763284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1600" dirty="0">
                <a:solidFill>
                  <a:schemeClr val="tx2"/>
                </a:solidFill>
              </a:rPr>
              <a:t>◼︎</a:t>
            </a:r>
            <a:r>
              <a:rPr lang="zh-TW" altLang="en-US" sz="2400" b="1" dirty="0">
                <a:solidFill>
                  <a:srgbClr val="3BA943"/>
                </a:solidFill>
                <a:latin typeface="+mn-ea"/>
                <a:ea typeface="+mn-ea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+mn-ea"/>
              <a:ea typeface="+mn-ea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b="1" kern="100" dirty="0">
                <a:solidFill>
                  <a:srgbClr val="3BA943"/>
                </a:solidFill>
                <a:effectLst/>
                <a:latin typeface="+mn-ea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我們定義一個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[x][y] 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表示從起點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y)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走到終點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y)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的合法走法總數，因為你只能走 右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or 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上，所以你可以從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(x-1, y) 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走過來（往右一步），或從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y-1) 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走過來（往上一步）</a:t>
            </a: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/*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(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從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(x-1, y)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到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y)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這條邊沒被封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[x][y] +=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[x-1][y];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(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從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y-1)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到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(x, y)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這條邊沒被封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[x][y] +=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[x][y-1];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*/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>
              <a:buNone/>
            </a:pP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從左下角的起點一路往右上角遞推，每一點都根據能不能從下面或左邊過來來加上走法數</a:t>
            </a:r>
          </a:p>
          <a:p>
            <a:pPr indent="316865"/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	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障礙物的部分是封「路」不是「路口」，所以在處理的時候，記住這條「封</a:t>
            </a:r>
            <a:r>
              <a:rPr lang="zh-TW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住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的邊」，之後判斷有沒有被封鎖再決定能不能從那邊走過來</a:t>
            </a:r>
          </a:p>
        </p:txBody>
      </p:sp>
    </p:spTree>
    <p:extLst>
      <p:ext uri="{BB962C8B-B14F-4D97-AF65-F5344CB8AC3E}">
        <p14:creationId xmlns:p14="http://schemas.microsoft.com/office/powerpoint/2010/main" val="266162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E4BC16B-86A5-FCE3-C25B-7D79E1FE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2FB203D-C746-9776-D614-FFC1EAEE2AE5}"/>
              </a:ext>
            </a:extLst>
          </p:cNvPr>
          <p:cNvSpPr txBox="1"/>
          <p:nvPr/>
        </p:nvSpPr>
        <p:spPr>
          <a:xfrm>
            <a:off x="647564" y="764704"/>
            <a:ext cx="78488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sz="1600" dirty="0">
                <a:solidFill>
                  <a:schemeClr val="tx2"/>
                </a:solidFill>
              </a:rPr>
              <a:t>◼︎</a:t>
            </a:r>
            <a:r>
              <a:rPr lang="zh-TW" altLang="en-US" sz="2400" b="1" dirty="0">
                <a:solidFill>
                  <a:srgbClr val="3BA943"/>
                </a:solidFill>
                <a:latin typeface="+mn-ea"/>
                <a:ea typeface="+mn-ea"/>
              </a:rPr>
              <a:t>解法範例：</a:t>
            </a:r>
            <a:r>
              <a:rPr lang="zh-TW" altLang="en-US" sz="2400" dirty="0">
                <a:latin typeface="+mn-ea"/>
                <a:ea typeface="+mn-ea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+mn-ea"/>
              <a:ea typeface="+mn-ea"/>
            </a:endParaRPr>
          </a:p>
          <a:p>
            <a:pPr eaLnBrk="1" hangingPunct="1"/>
            <a:r>
              <a:rPr lang="zh-TW" altLang="en-US" sz="1600" dirty="0">
                <a:solidFill>
                  <a:schemeClr val="tx2"/>
                </a:solidFill>
              </a:rPr>
              <a:t>◼︎</a:t>
            </a:r>
            <a:r>
              <a:rPr lang="zh-TW" altLang="en-US" sz="2400" b="1" dirty="0">
                <a:solidFill>
                  <a:srgbClr val="3BA943"/>
                </a:solidFill>
                <a:latin typeface="+mn-ea"/>
                <a:ea typeface="+mn-ea"/>
              </a:rPr>
              <a:t>討論：</a:t>
            </a:r>
            <a:endParaRPr lang="en-US" altLang="zh-TW" b="1" dirty="0">
              <a:solidFill>
                <a:srgbClr val="3BA943"/>
              </a:solidFill>
              <a:latin typeface="+mn-ea"/>
              <a:ea typeface="+mn-ea"/>
            </a:endParaRPr>
          </a:p>
          <a:p>
            <a:pPr eaLnBrk="1" hangingPunct="1"/>
            <a:r>
              <a:rPr lang="zh-TW" altLang="en-US" b="1" kern="100" dirty="0">
                <a:solidFill>
                  <a:srgbClr val="3BA943"/>
                </a:solidFill>
                <a:latin typeface="+mn-ea"/>
                <a:ea typeface="+mn-ea"/>
                <a:cs typeface="Times New Roman" panose="02020603050405020304" pitchFamily="18" charset="0"/>
              </a:rPr>
              <a:t>    </a:t>
            </a:r>
            <a:r>
              <a:rPr lang="en-US" altLang="zh-TW" kern="100" dirty="0">
                <a:latin typeface="+mn-ea"/>
                <a:ea typeface="+mn-ea"/>
                <a:cs typeface="Times New Roman" panose="02020603050405020304" pitchFamily="18" charset="0"/>
              </a:rPr>
              <a:t>1</a:t>
            </a:r>
            <a:r>
              <a:rPr lang="zh-TW" altLang="en-US" kern="100" dirty="0"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latin typeface="+mn-ea"/>
                <a:ea typeface="+mn-ea"/>
                <a:cs typeface="Times New Roman" panose="02020603050405020304" pitchFamily="18" charset="0"/>
              </a:rPr>
              <a:t>.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注意障礙物封鎖的是邊不是點，若你只封一邊，很容易讓程式認為從另一側可以走過去，會導致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WA</a:t>
            </a:r>
            <a:r>
              <a:rPr lang="zh-TW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。</a:t>
            </a:r>
            <a:endParaRPr lang="en-US" altLang="zh-TW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   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.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需要用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zh-TW" altLang="zh-TW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不然會容易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TLE</a:t>
            </a:r>
            <a:r>
              <a:rPr lang="zh-TW" altLang="en-US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。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234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2866</TotalTime>
  <Words>447</Words>
  <Application>Microsoft Office PowerPoint</Application>
  <PresentationFormat>如螢幕大小 (4:3)</PresentationFormat>
  <Paragraphs>43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926: Walking Around Wisely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Jerry 楊</cp:lastModifiedBy>
  <cp:revision>105</cp:revision>
  <dcterms:created xsi:type="dcterms:W3CDTF">1601-01-01T00:00:00Z</dcterms:created>
  <dcterms:modified xsi:type="dcterms:W3CDTF">2025-04-14T14:39:01Z</dcterms:modified>
</cp:coreProperties>
</file>