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10" r:id="rId3"/>
    <p:sldId id="312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47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BD039-4985-608C-82DE-5EE4B3241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C37FFB9-7205-5B8D-DBBD-FC7F1E6265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6FF4594-934E-B405-4BCD-810BC91F1A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801884A-AC82-5ED2-A671-C838E3E29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13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2025/4/30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11456: </a:t>
            </a:r>
            <a:r>
              <a:rPr lang="en-US" altLang="zh-TW" b="1" dirty="0" err="1">
                <a:latin typeface="Times New Roman" panose="02020603050405020304" pitchFamily="18" charset="0"/>
              </a:rPr>
              <a:t>Trainsorting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11456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Trainsorting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朱怡宣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給定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組測資，每組先輸入一個正整數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≤ n ≤ 2000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），代表車廂數量；接著讀入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個正整數，表示這些車廂依序到達時的重量。當一輛車廂到達時，可選擇將它接到列車的前端、或後端，也可選擇丟棄。最終接上的車廂，必須從車頭到車尾呈現嚴格遞減（每輛後接車廂的重量必須比前一輛小）。求在符合以上條件下，最多可接上多少輛車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/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211D0-89EE-71C3-0543-97DB8ACA9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F00BBA0-87A3-7585-831E-D735C4EC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C4D6A6-E228-2B9C-47A1-33475D740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54347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 3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(1)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反轉車廂重量序列</a:t>
            </a:r>
            <a:r>
              <a:rPr lang="zh-TW" altLang="en-US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將原始到達順序的車廂重量存入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陣列，然後反轉。如此一來，只要從左至右依序掃描，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就能同時模擬「放到尾端」與「放到前端」兩種插入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方式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TW" sz="2400" kern="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(2)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計算最長遞增和遞減子序列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最長遞增長度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LIS[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]</a:t>
            </a:r>
            <a:r>
              <a:rPr lang="zh-TW" altLang="en-US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；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對應將該車放在尾端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最長遞減長度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LDS[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]</a:t>
            </a:r>
            <a:r>
              <a:rPr lang="zh-TW" altLang="en-US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；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對應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將該車放在前端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從頭遍歷反轉後的矩陣，若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w[j]&lt;w[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]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，更新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LIS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。反之則更新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LDS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  <a:endParaRPr lang="en-US" altLang="zh-TW" sz="2400" kern="1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(3)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組合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bitonic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序列並計算出最多可接上幾輛車廂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以每</a:t>
            </a:r>
            <a:endParaRPr lang="en-US" altLang="zh-TW" sz="2400" kern="100" dirty="0"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為轉折點，可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組成長度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= LIS[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] + LDS[</a:t>
            </a:r>
            <a:r>
              <a:rPr lang="en-US" altLang="zh-TW" sz="2400" kern="100" dirty="0" err="1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] – 1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zh-TW" sz="24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zh-TW" sz="18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zh-TW" sz="18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zh-TW" sz="18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zh-TW" sz="24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E277778-3F7B-B19F-7272-44794C684984}"/>
              </a:ext>
            </a:extLst>
          </p:cNvPr>
          <p:cNvSpPr/>
          <p:nvPr/>
        </p:nvSpPr>
        <p:spPr bwMode="auto">
          <a:xfrm>
            <a:off x="425777" y="692696"/>
            <a:ext cx="432048" cy="15121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701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0C6EAA2-2EE2-D8E3-C5C2-60C6B92D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7AED38-B003-C928-E64A-190ADDC0388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反轉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序列的必要性：原本的『前端插入』就無法在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次從左到右的掃描裡，用『尾部延伸』來模擬，導致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LDS 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無法涵蓋所有前端插入的可能性。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altLang="zh-TW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Bitonic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：指的是先嚴格遞增，到某個轉折點後，再嚴</a:t>
            </a:r>
            <a:endParaRPr lang="en-US" altLang="zh-TW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格遞減的數列。在本題中，把遞增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(LIS)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與遞減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(LDS)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合併，就是在找最大的</a:t>
            </a:r>
            <a:r>
              <a:rPr lang="en-US" altLang="zh-TW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bitonic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子序列長度。</a:t>
            </a: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281497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2653</TotalTime>
  <Words>456</Words>
  <Application>Microsoft Office PowerPoint</Application>
  <PresentationFormat>如螢幕大小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Tahoma</vt:lpstr>
      <vt:lpstr>Times New Roman</vt:lpstr>
      <vt:lpstr>Wingdings</vt:lpstr>
      <vt:lpstr>Blends</vt:lpstr>
      <vt:lpstr>11456: Trainsorting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B114020040</cp:lastModifiedBy>
  <cp:revision>127</cp:revision>
  <dcterms:created xsi:type="dcterms:W3CDTF">1601-01-01T00:00:00Z</dcterms:created>
  <dcterms:modified xsi:type="dcterms:W3CDTF">2025-04-30T06:28:32Z</dcterms:modified>
</cp:coreProperties>
</file>