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sldIdLst>
    <p:sldId id="307" r:id="rId2"/>
    <p:sldId id="310" r:id="rId3"/>
    <p:sldId id="309" r:id="rId4"/>
    <p:sldId id="311" r:id="rId5"/>
    <p:sldId id="312" r:id="rId6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BFBB1E-1F2A-4E96-963A-807EDDEC2F88}" v="31" dt="2025-05-01T15:23:20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>
        <p:scale>
          <a:sx n="78" d="100"/>
          <a:sy n="78" d="100"/>
        </p:scale>
        <p:origin x="651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巧雯 羅" userId="dc2a290f809ff746" providerId="LiveId" clId="{EFBFBB1E-1F2A-4E96-963A-807EDDEC2F88}"/>
    <pc:docChg chg="undo custSel addSld modSld">
      <pc:chgData name="巧雯 羅" userId="dc2a290f809ff746" providerId="LiveId" clId="{EFBFBB1E-1F2A-4E96-963A-807EDDEC2F88}" dt="2025-05-01T15:23:32.474" v="1073" actId="20577"/>
      <pc:docMkLst>
        <pc:docMk/>
      </pc:docMkLst>
      <pc:sldChg chg="modSp mod">
        <pc:chgData name="巧雯 羅" userId="dc2a290f809ff746" providerId="LiveId" clId="{EFBFBB1E-1F2A-4E96-963A-807EDDEC2F88}" dt="2025-05-01T14:18:08.290" v="618" actId="20577"/>
        <pc:sldMkLst>
          <pc:docMk/>
          <pc:sldMk cId="0" sldId="307"/>
        </pc:sldMkLst>
        <pc:spChg chg="mod">
          <ac:chgData name="巧雯 羅" userId="dc2a290f809ff746" providerId="LiveId" clId="{EFBFBB1E-1F2A-4E96-963A-807EDDEC2F88}" dt="2025-05-01T03:00:27.282" v="55" actId="20577"/>
          <ac:spMkLst>
            <pc:docMk/>
            <pc:sldMk cId="0" sldId="307"/>
            <ac:spMk id="3075" creationId="{3952E695-8FAA-469F-9DBA-5EAB8B997855}"/>
          </ac:spMkLst>
        </pc:spChg>
        <pc:spChg chg="mod">
          <ac:chgData name="巧雯 羅" userId="dc2a290f809ff746" providerId="LiveId" clId="{EFBFBB1E-1F2A-4E96-963A-807EDDEC2F88}" dt="2025-05-01T14:18:08.290" v="618" actId="20577"/>
          <ac:spMkLst>
            <pc:docMk/>
            <pc:sldMk cId="0" sldId="307"/>
            <ac:spMk id="3076" creationId="{A7AE805D-078A-44B1-9791-EFD2EC57A9D6}"/>
          </ac:spMkLst>
        </pc:spChg>
      </pc:sldChg>
      <pc:sldChg chg="addSp modSp mod">
        <pc:chgData name="巧雯 羅" userId="dc2a290f809ff746" providerId="LiveId" clId="{EFBFBB1E-1F2A-4E96-963A-807EDDEC2F88}" dt="2025-05-01T15:06:57.143" v="752" actId="20577"/>
        <pc:sldMkLst>
          <pc:docMk/>
          <pc:sldMk cId="0" sldId="309"/>
        </pc:sldMkLst>
        <pc:spChg chg="add">
          <ac:chgData name="巧雯 羅" userId="dc2a290f809ff746" providerId="LiveId" clId="{EFBFBB1E-1F2A-4E96-963A-807EDDEC2F88}" dt="2025-05-01T03:38:37.895" v="487"/>
          <ac:spMkLst>
            <pc:docMk/>
            <pc:sldMk cId="0" sldId="309"/>
            <ac:spMk id="2" creationId="{92DA457F-822A-2410-4480-03EE8B5979BB}"/>
          </ac:spMkLst>
        </pc:spChg>
        <pc:spChg chg="add">
          <ac:chgData name="巧雯 羅" userId="dc2a290f809ff746" providerId="LiveId" clId="{EFBFBB1E-1F2A-4E96-963A-807EDDEC2F88}" dt="2025-05-01T03:38:42.202" v="489"/>
          <ac:spMkLst>
            <pc:docMk/>
            <pc:sldMk cId="0" sldId="309"/>
            <ac:spMk id="3" creationId="{2A845F1A-AE9C-7272-1D55-BC5D21047629}"/>
          </ac:spMkLst>
        </pc:spChg>
        <pc:spChg chg="mod">
          <ac:chgData name="巧雯 羅" userId="dc2a290f809ff746" providerId="LiveId" clId="{EFBFBB1E-1F2A-4E96-963A-807EDDEC2F88}" dt="2025-05-01T15:06:57.143" v="752" actId="20577"/>
          <ac:spMkLst>
            <pc:docMk/>
            <pc:sldMk cId="0" sldId="309"/>
            <ac:spMk id="4099" creationId="{06B62727-E809-4814-B806-EADB711CAFFE}"/>
          </ac:spMkLst>
        </pc:spChg>
      </pc:sldChg>
      <pc:sldChg chg="addSp delSp modSp add mod">
        <pc:chgData name="巧雯 羅" userId="dc2a290f809ff746" providerId="LiveId" clId="{EFBFBB1E-1F2A-4E96-963A-807EDDEC2F88}" dt="2025-05-01T03:05:59.881" v="355" actId="14100"/>
        <pc:sldMkLst>
          <pc:docMk/>
          <pc:sldMk cId="3818245568" sldId="310"/>
        </pc:sldMkLst>
        <pc:spChg chg="add del mod">
          <ac:chgData name="巧雯 羅" userId="dc2a290f809ff746" providerId="LiveId" clId="{EFBFBB1E-1F2A-4E96-963A-807EDDEC2F88}" dt="2025-05-01T03:01:32.569" v="82" actId="478"/>
          <ac:spMkLst>
            <pc:docMk/>
            <pc:sldMk cId="3818245568" sldId="310"/>
            <ac:spMk id="2" creationId="{AD794B2E-3CD3-212D-C4A9-804C8F3FA24F}"/>
          </ac:spMkLst>
        </pc:spChg>
        <pc:spChg chg="add del mod">
          <ac:chgData name="巧雯 羅" userId="dc2a290f809ff746" providerId="LiveId" clId="{EFBFBB1E-1F2A-4E96-963A-807EDDEC2F88}" dt="2025-05-01T03:03:07.473" v="144"/>
          <ac:spMkLst>
            <pc:docMk/>
            <pc:sldMk cId="3818245568" sldId="310"/>
            <ac:spMk id="3" creationId="{6D5DA71A-FC5A-CDDF-F13D-C50F4528CB6B}"/>
          </ac:spMkLst>
        </pc:spChg>
        <pc:spChg chg="del mod">
          <ac:chgData name="巧雯 羅" userId="dc2a290f809ff746" providerId="LiveId" clId="{EFBFBB1E-1F2A-4E96-963A-807EDDEC2F88}" dt="2025-05-01T03:01:22.878" v="80" actId="478"/>
          <ac:spMkLst>
            <pc:docMk/>
            <pc:sldMk cId="3818245568" sldId="310"/>
            <ac:spMk id="3075" creationId="{C00973E6-B4CD-DA08-80C2-0AEF697BBBA1}"/>
          </ac:spMkLst>
        </pc:spChg>
        <pc:spChg chg="mod">
          <ac:chgData name="巧雯 羅" userId="dc2a290f809ff746" providerId="LiveId" clId="{EFBFBB1E-1F2A-4E96-963A-807EDDEC2F88}" dt="2025-05-01T03:05:59.881" v="355" actId="14100"/>
          <ac:spMkLst>
            <pc:docMk/>
            <pc:sldMk cId="3818245568" sldId="310"/>
            <ac:spMk id="3076" creationId="{3F01C599-ACF9-4964-F736-467F3228393D}"/>
          </ac:spMkLst>
        </pc:spChg>
      </pc:sldChg>
      <pc:sldChg chg="addSp modSp add mod">
        <pc:chgData name="巧雯 羅" userId="dc2a290f809ff746" providerId="LiveId" clId="{EFBFBB1E-1F2A-4E96-963A-807EDDEC2F88}" dt="2025-05-01T15:23:32.474" v="1073" actId="20577"/>
        <pc:sldMkLst>
          <pc:docMk/>
          <pc:sldMk cId="1227964100" sldId="311"/>
        </pc:sldMkLst>
        <pc:spChg chg="add mod">
          <ac:chgData name="巧雯 羅" userId="dc2a290f809ff746" providerId="LiveId" clId="{EFBFBB1E-1F2A-4E96-963A-807EDDEC2F88}" dt="2025-05-01T15:19:07.360" v="923" actId="1076"/>
          <ac:spMkLst>
            <pc:docMk/>
            <pc:sldMk cId="1227964100" sldId="311"/>
            <ac:spMk id="2" creationId="{D1EB805A-9720-8BB8-D873-B534EEFB07D4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3" creationId="{4DA7C2C7-5517-01F3-2D77-3226685B0A70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4" creationId="{4E5FA50D-129F-C8D9-B41A-3E73E019EBA6}"/>
          </ac:spMkLst>
        </pc:spChg>
        <pc:spChg chg="add mod">
          <ac:chgData name="巧雯 羅" userId="dc2a290f809ff746" providerId="LiveId" clId="{EFBFBB1E-1F2A-4E96-963A-807EDDEC2F88}" dt="2025-05-01T15:19:59.896" v="929" actId="1076"/>
          <ac:spMkLst>
            <pc:docMk/>
            <pc:sldMk cId="1227964100" sldId="311"/>
            <ac:spMk id="5" creationId="{16D26A1C-45B1-E4D0-8BA1-2CA20D15E862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6" creationId="{D402286C-CBFE-0A12-699C-3C5BB0A89CB6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19" creationId="{DD43F90A-8591-F682-6063-EF8B7D98543B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20" creationId="{9C5020D1-3CBA-CF27-6E7B-8D4825BFC002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21" creationId="{3D94B302-E0C1-B0C2-15F9-48EAEB095AE0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22" creationId="{23F09BE7-E84A-90EF-4E47-F6F2073BD693}"/>
          </ac:spMkLst>
        </pc:spChg>
        <pc:spChg chg="add mod">
          <ac:chgData name="巧雯 羅" userId="dc2a290f809ff746" providerId="LiveId" clId="{EFBFBB1E-1F2A-4E96-963A-807EDDEC2F88}" dt="2025-05-01T15:22:26.405" v="988" actId="1076"/>
          <ac:spMkLst>
            <pc:docMk/>
            <pc:sldMk cId="1227964100" sldId="311"/>
            <ac:spMk id="23" creationId="{F41C7218-490A-935A-9313-6996C8E6DD5D}"/>
          </ac:spMkLst>
        </pc:spChg>
        <pc:spChg chg="add mod">
          <ac:chgData name="巧雯 羅" userId="dc2a290f809ff746" providerId="LiveId" clId="{EFBFBB1E-1F2A-4E96-963A-807EDDEC2F88}" dt="2025-05-01T15:22:53.212" v="1013"/>
          <ac:spMkLst>
            <pc:docMk/>
            <pc:sldMk cId="1227964100" sldId="311"/>
            <ac:spMk id="24" creationId="{D9B631E8-39CD-516F-D7C3-FBE0F950EC08}"/>
          </ac:spMkLst>
        </pc:spChg>
        <pc:spChg chg="mod">
          <ac:chgData name="巧雯 羅" userId="dc2a290f809ff746" providerId="LiveId" clId="{EFBFBB1E-1F2A-4E96-963A-807EDDEC2F88}" dt="2025-05-01T15:23:32.474" v="1073" actId="20577"/>
          <ac:spMkLst>
            <pc:docMk/>
            <pc:sldMk cId="1227964100" sldId="311"/>
            <ac:spMk id="4099" creationId="{35BB7F42-58A2-DE91-5BCC-AEB062933BE6}"/>
          </ac:spMkLst>
        </pc:spChg>
        <pc:cxnChg chg="add mod">
          <ac:chgData name="巧雯 羅" userId="dc2a290f809ff746" providerId="LiveId" clId="{EFBFBB1E-1F2A-4E96-963A-807EDDEC2F88}" dt="2025-05-01T15:22:26.405" v="988" actId="1076"/>
          <ac:cxnSpMkLst>
            <pc:docMk/>
            <pc:sldMk cId="1227964100" sldId="311"/>
            <ac:cxnSpMk id="8" creationId="{498A53E1-E13F-8323-B4B9-F7FE9D68B9A4}"/>
          </ac:cxnSpMkLst>
        </pc:cxnChg>
        <pc:cxnChg chg="add mod">
          <ac:chgData name="巧雯 羅" userId="dc2a290f809ff746" providerId="LiveId" clId="{EFBFBB1E-1F2A-4E96-963A-807EDDEC2F88}" dt="2025-05-01T15:20:23.368" v="937" actId="14100"/>
          <ac:cxnSpMkLst>
            <pc:docMk/>
            <pc:sldMk cId="1227964100" sldId="311"/>
            <ac:cxnSpMk id="10" creationId="{BF7A5C48-8578-08FD-F1BD-22BC74320CA0}"/>
          </ac:cxnSpMkLst>
        </pc:cxnChg>
        <pc:cxnChg chg="add mod">
          <ac:chgData name="巧雯 羅" userId="dc2a290f809ff746" providerId="LiveId" clId="{EFBFBB1E-1F2A-4E96-963A-807EDDEC2F88}" dt="2025-05-01T15:20:38.981" v="941" actId="14100"/>
          <ac:cxnSpMkLst>
            <pc:docMk/>
            <pc:sldMk cId="1227964100" sldId="311"/>
            <ac:cxnSpMk id="13" creationId="{F54AEBCB-D38A-7B88-A931-BFEEE226EDBD}"/>
          </ac:cxnSpMkLst>
        </pc:cxnChg>
        <pc:cxnChg chg="add mod">
          <ac:chgData name="巧雯 羅" userId="dc2a290f809ff746" providerId="LiveId" clId="{EFBFBB1E-1F2A-4E96-963A-807EDDEC2F88}" dt="2025-05-01T15:22:26.405" v="988" actId="1076"/>
          <ac:cxnSpMkLst>
            <pc:docMk/>
            <pc:sldMk cId="1227964100" sldId="311"/>
            <ac:cxnSpMk id="16" creationId="{C9F7D765-E2E2-CE32-2B93-F8AA8DF0F6E0}"/>
          </ac:cxnSpMkLst>
        </pc:cxnChg>
      </pc:sldChg>
      <pc:sldChg chg="modSp add mod">
        <pc:chgData name="巧雯 羅" userId="dc2a290f809ff746" providerId="LiveId" clId="{EFBFBB1E-1F2A-4E96-963A-807EDDEC2F88}" dt="2025-05-01T15:09:34.955" v="873" actId="20577"/>
        <pc:sldMkLst>
          <pc:docMk/>
          <pc:sldMk cId="3616371680" sldId="312"/>
        </pc:sldMkLst>
        <pc:spChg chg="mod">
          <ac:chgData name="巧雯 羅" userId="dc2a290f809ff746" providerId="LiveId" clId="{EFBFBB1E-1F2A-4E96-963A-807EDDEC2F88}" dt="2025-05-01T15:09:34.955" v="873" actId="20577"/>
          <ac:spMkLst>
            <pc:docMk/>
            <pc:sldMk cId="3616371680" sldId="312"/>
            <ac:spMk id="4099" creationId="{2ED8A2E9-7C9A-3738-FFC0-A70161A8ED2F}"/>
          </ac:spMkLst>
        </pc:spChg>
      </pc:sldChg>
    </pc:docChg>
  </pc:docChgLst>
  <pc:docChgLst>
    <pc:chgData name="巧雯 羅" userId="dc2a290f809ff746" providerId="LiveId" clId="{4BF9F18B-C83C-4985-9B12-B5D1EB5A369C}"/>
    <pc:docChg chg="undo redo custSel modSld">
      <pc:chgData name="巧雯 羅" userId="dc2a290f809ff746" providerId="LiveId" clId="{4BF9F18B-C83C-4985-9B12-B5D1EB5A369C}" dt="2025-03-13T14:18:37.443" v="29"/>
      <pc:docMkLst>
        <pc:docMk/>
      </pc:docMkLst>
      <pc:sldChg chg="modSp mod">
        <pc:chgData name="巧雯 羅" userId="dc2a290f809ff746" providerId="LiveId" clId="{4BF9F18B-C83C-4985-9B12-B5D1EB5A369C}" dt="2025-03-13T14:18:37.443" v="29"/>
        <pc:sldMkLst>
          <pc:docMk/>
          <pc:sldMk cId="0" sldId="307"/>
        </pc:sldMkLst>
        <pc:spChg chg="mod">
          <ac:chgData name="巧雯 羅" userId="dc2a290f809ff746" providerId="LiveId" clId="{4BF9F18B-C83C-4985-9B12-B5D1EB5A369C}" dt="2025-03-13T14:18:37.443" v="29"/>
          <ac:spMkLst>
            <pc:docMk/>
            <pc:sldMk cId="0" sldId="307"/>
            <ac:spMk id="3076" creationId="{A7AE805D-078A-44B1-9791-EFD2EC57A9D6}"/>
          </ac:spMkLst>
        </pc:spChg>
      </pc:sldChg>
      <pc:sldChg chg="modSp mod">
        <pc:chgData name="巧雯 羅" userId="dc2a290f809ff746" providerId="LiveId" clId="{4BF9F18B-C83C-4985-9B12-B5D1EB5A369C}" dt="2025-03-12T14:09:34.315" v="27" actId="20577"/>
        <pc:sldMkLst>
          <pc:docMk/>
          <pc:sldMk cId="0" sldId="309"/>
        </pc:sldMkLst>
        <pc:spChg chg="mod">
          <ac:chgData name="巧雯 羅" userId="dc2a290f809ff746" providerId="LiveId" clId="{4BF9F18B-C83C-4985-9B12-B5D1EB5A369C}" dt="2025-03-12T14:09:34.315" v="27" actId="20577"/>
          <ac:spMkLst>
            <pc:docMk/>
            <pc:sldMk cId="0" sldId="309"/>
            <ac:spMk id="4099" creationId="{06B62727-E809-4814-B806-EADB711CAF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AB4821-2D0E-316E-B5F5-4FF4416DEC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D9D60837-5D9D-4258-B93B-7AC3ACBFCA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FD4C400-27E5-1E6D-F84A-942ADA104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91A2372-8A8D-A830-C384-86C1C1BFEB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950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064DFA-B408-440D-FEFE-06754D9FA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078CCBE4-CC89-2AC0-BD00-D3487E5B2C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2F5A7255-56E8-5E90-8A47-7C16967222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8D626A6-30A9-8580-A3FE-7DB6600933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142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83B73-3A6F-335B-EB64-B49595D544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D629ECC-C75A-69DF-9F3C-B27B87441E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850F677-7FC1-7D6A-912B-6D3D9DABBA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6D3108B7-C227-8F33-57EF-4765418195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36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2025/5/1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</a:rPr>
              <a:t>11770:Lighting Away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</a:rPr>
              <a:t>11770 - Lighting Away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羅巧雯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夜間警衛要點亮草地上的燈。某些燈會自動觸發其他燈亮起。他希望手動點亮最少數量的燈，就能讓所有燈都亮。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/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77A660-4AB5-F340-6CEF-816C58E974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43E95485-DFEC-C977-9ABD-E9A5F5F9C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3F01C599-ACF9-4964-F736-467F32283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332656"/>
            <a:ext cx="8077200" cy="3960440"/>
          </a:xfrm>
        </p:spPr>
        <p:txBody>
          <a:bodyPr/>
          <a:lstStyle/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  </a:t>
            </a:r>
            <a:r>
              <a:rPr lang="zh-TW" altLang="en-US" sz="2400" dirty="0">
                <a:latin typeface="Times New Roman" panose="02020603050405020304" pitchFamily="18" charset="0"/>
              </a:rPr>
              <a:t>輸入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5 4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1 2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1 3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3 4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5 3</a:t>
            </a:r>
          </a:p>
          <a:p>
            <a:pPr marL="0" indent="0" eaLnBrk="1" hangingPunct="1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     表示有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盞燈，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個關係，</a:t>
            </a:r>
            <a:r>
              <a:rPr lang="en-US" altLang="zh-TW" sz="2400" dirty="0">
                <a:latin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</a:rPr>
              <a:t>會觸發</a:t>
            </a:r>
            <a:r>
              <a:rPr lang="en-US" altLang="zh-TW" sz="2400" dirty="0">
                <a:latin typeface="Times New Roman" panose="02020603050405020304" pitchFamily="18" charset="0"/>
              </a:rPr>
              <a:t>2,3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會觸發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會觸發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。因此最少要手動點亮 </a:t>
            </a:r>
            <a:r>
              <a:rPr lang="en-US" altLang="zh-TW" sz="2400" dirty="0">
                <a:latin typeface="Times New Roman" panose="02020603050405020304" pitchFamily="18" charset="0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</a:rPr>
              <a:t>盞燈（燈 </a:t>
            </a:r>
            <a:r>
              <a:rPr lang="en-US" altLang="zh-TW" sz="2400" dirty="0">
                <a:latin typeface="Times New Roman" panose="02020603050405020304" pitchFamily="18" charset="0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</a:rPr>
              <a:t>和 </a:t>
            </a:r>
            <a:r>
              <a:rPr lang="en-US" altLang="zh-TW" sz="2400" dirty="0">
                <a:latin typeface="Times New Roman" panose="02020603050405020304" pitchFamily="18" charset="0"/>
              </a:rPr>
              <a:t>5</a:t>
            </a:r>
            <a:r>
              <a:rPr lang="zh-TW" altLang="en-US" sz="2400" dirty="0">
                <a:latin typeface="Times New Roman" panose="02020603050405020304" pitchFamily="18" charset="0"/>
              </a:rPr>
              <a:t>），才能讓全部 </a:t>
            </a:r>
            <a:r>
              <a:rPr lang="en-US" altLang="zh-TW" sz="2400" dirty="0">
                <a:latin typeface="Times New Roman" panose="02020603050405020304" pitchFamily="18" charset="0"/>
              </a:rPr>
              <a:t>5 </a:t>
            </a:r>
            <a:r>
              <a:rPr lang="zh-TW" altLang="en-US" sz="2400" dirty="0">
                <a:latin typeface="Times New Roman" panose="02020603050405020304" pitchFamily="18" charset="0"/>
              </a:rPr>
              <a:t>盞燈都亮。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18245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76672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我們可以用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Tarjan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演算法來解這題。首先，我們要找出圖中的所有強連通分量（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）。我們透過深度優先搜尋（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）來完成這個步驟，並且記錄每個節點的訪問順序以及它最早能回溯到的順序。當我們發現某個節點的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low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值等於它自己的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discovery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值時，就代表找到了一個完整的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。接下來，我們將每個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縮成一個超節點，建立一張新的圖，稱為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DAG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。如果原圖中有一條邊從節點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指向節點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，且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和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b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分屬不同的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，那麼在新圖中會建立一條從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SCC_a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指向 </a:t>
            </a:r>
            <a:r>
              <a:rPr lang="en-US" altLang="zh-TW" sz="2400" dirty="0" err="1">
                <a:latin typeface="Times New Roman" panose="02020603050405020304" pitchFamily="18" charset="0"/>
                <a:sym typeface="Wingdings" panose="05000000000000000000" pitchFamily="2" charset="2"/>
              </a:rPr>
              <a:t>SCC_b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的邊。由於強連通分量的特性，這張圖一定是沒有環的。接著我們計算這張 圖中每個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節點的入度，也就是有多少其他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有邊連向它。入度為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表示沒有其他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可以影響它，因此這些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至少要各自手動啟動一次，才能開始點亮整個圖。最後，統計入度為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數量，就是我們要找的答案。</a:t>
            </a:r>
            <a:endParaRPr lang="zh-TW" altLang="en-US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F37FCB-AFAA-6DCB-36A0-D06A8BABDA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11CC198-FDD4-5AC0-6BF9-C0AA013B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5BB7F42-58A2-DE91-5BCC-AEB062933B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332656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以前面的範例作為例子的話，有四個關係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⮕2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⮕3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⮕4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 ⮕3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。使用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Tarjan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演算法尋找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，從節點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開始做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先後訪問節點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和節點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：節點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無出邊，形成一個單獨的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繼續訪問節點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也無出邊，形成一個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。回到節點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，它自身也構成一個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。接著從節點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開始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，訪問節點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，不過節點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已訪問過，不影響低鏈值，最終節點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5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也形成一個單獨的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。最後統計入度為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，分別是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SCC0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跟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SCC4</a:t>
            </a:r>
            <a:r>
              <a:rPr lang="zh-TW" altLang="en-US" sz="240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2" name="橢圓 1">
            <a:extLst>
              <a:ext uri="{FF2B5EF4-FFF2-40B4-BE49-F238E27FC236}">
                <a16:creationId xmlns:a16="http://schemas.microsoft.com/office/drawing/2014/main" id="{D1EB805A-9720-8BB8-D873-B534EEFB07D4}"/>
              </a:ext>
            </a:extLst>
          </p:cNvPr>
          <p:cNvSpPr/>
          <p:nvPr/>
        </p:nvSpPr>
        <p:spPr bwMode="auto">
          <a:xfrm>
            <a:off x="1475656" y="3429000"/>
            <a:ext cx="1368152" cy="74083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3" name="橢圓 2">
            <a:extLst>
              <a:ext uri="{FF2B5EF4-FFF2-40B4-BE49-F238E27FC236}">
                <a16:creationId xmlns:a16="http://schemas.microsoft.com/office/drawing/2014/main" id="{4DA7C2C7-5517-01F3-2D77-3226685B0A70}"/>
              </a:ext>
            </a:extLst>
          </p:cNvPr>
          <p:cNvSpPr/>
          <p:nvPr/>
        </p:nvSpPr>
        <p:spPr bwMode="auto">
          <a:xfrm>
            <a:off x="685800" y="4837472"/>
            <a:ext cx="1368152" cy="74083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4" name="橢圓 3">
            <a:extLst>
              <a:ext uri="{FF2B5EF4-FFF2-40B4-BE49-F238E27FC236}">
                <a16:creationId xmlns:a16="http://schemas.microsoft.com/office/drawing/2014/main" id="{4E5FA50D-129F-C8D9-B41A-3E73E019EBA6}"/>
              </a:ext>
            </a:extLst>
          </p:cNvPr>
          <p:cNvSpPr/>
          <p:nvPr/>
        </p:nvSpPr>
        <p:spPr bwMode="auto">
          <a:xfrm>
            <a:off x="2987824" y="4824493"/>
            <a:ext cx="1368152" cy="74083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5" name="橢圓 4">
            <a:extLst>
              <a:ext uri="{FF2B5EF4-FFF2-40B4-BE49-F238E27FC236}">
                <a16:creationId xmlns:a16="http://schemas.microsoft.com/office/drawing/2014/main" id="{16D26A1C-45B1-E4D0-8BA1-2CA20D15E862}"/>
              </a:ext>
            </a:extLst>
          </p:cNvPr>
          <p:cNvSpPr/>
          <p:nvPr/>
        </p:nvSpPr>
        <p:spPr bwMode="auto">
          <a:xfrm>
            <a:off x="4606737" y="3440569"/>
            <a:ext cx="1368152" cy="74083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sp>
        <p:nvSpPr>
          <p:cNvPr id="6" name="橢圓 5">
            <a:extLst>
              <a:ext uri="{FF2B5EF4-FFF2-40B4-BE49-F238E27FC236}">
                <a16:creationId xmlns:a16="http://schemas.microsoft.com/office/drawing/2014/main" id="{D402286C-CBFE-0A12-699C-3C5BB0A89CB6}"/>
              </a:ext>
            </a:extLst>
          </p:cNvPr>
          <p:cNvSpPr/>
          <p:nvPr/>
        </p:nvSpPr>
        <p:spPr bwMode="auto">
          <a:xfrm>
            <a:off x="5796136" y="4797152"/>
            <a:ext cx="1368152" cy="74083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新細明體" pitchFamily="18" charset="-120"/>
            </a:endParaRP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498A53E1-E13F-8323-B4B9-F7FE9D68B9A4}"/>
              </a:ext>
            </a:extLst>
          </p:cNvPr>
          <p:cNvCxnSpPr>
            <a:cxnSpLocks/>
            <a:stCxn id="2" idx="3"/>
            <a:endCxn id="3" idx="0"/>
          </p:cNvCxnSpPr>
          <p:nvPr/>
        </p:nvCxnSpPr>
        <p:spPr bwMode="auto">
          <a:xfrm flipH="1">
            <a:off x="1369876" y="4061339"/>
            <a:ext cx="306141" cy="77613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0" name="直線單箭頭接點 9">
            <a:extLst>
              <a:ext uri="{FF2B5EF4-FFF2-40B4-BE49-F238E27FC236}">
                <a16:creationId xmlns:a16="http://schemas.microsoft.com/office/drawing/2014/main" id="{BF7A5C48-8578-08FD-F1BD-22BC74320CA0}"/>
              </a:ext>
            </a:extLst>
          </p:cNvPr>
          <p:cNvCxnSpPr>
            <a:cxnSpLocks/>
            <a:stCxn id="2" idx="5"/>
            <a:endCxn id="4" idx="0"/>
          </p:cNvCxnSpPr>
          <p:nvPr/>
        </p:nvCxnSpPr>
        <p:spPr bwMode="auto">
          <a:xfrm>
            <a:off x="2643447" y="4061339"/>
            <a:ext cx="1028453" cy="76315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3" name="直線單箭頭接點 12">
            <a:extLst>
              <a:ext uri="{FF2B5EF4-FFF2-40B4-BE49-F238E27FC236}">
                <a16:creationId xmlns:a16="http://schemas.microsoft.com/office/drawing/2014/main" id="{F54AEBCB-D38A-7B88-A931-BFEEE226EDBD}"/>
              </a:ext>
            </a:extLst>
          </p:cNvPr>
          <p:cNvCxnSpPr>
            <a:cxnSpLocks/>
            <a:stCxn id="4" idx="7"/>
            <a:endCxn id="5" idx="3"/>
          </p:cNvCxnSpPr>
          <p:nvPr/>
        </p:nvCxnSpPr>
        <p:spPr bwMode="auto">
          <a:xfrm flipV="1">
            <a:off x="4155615" y="4072908"/>
            <a:ext cx="651483" cy="86007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cxnSp>
        <p:nvCxnSpPr>
          <p:cNvPr id="16" name="直線單箭頭接點 15">
            <a:extLst>
              <a:ext uri="{FF2B5EF4-FFF2-40B4-BE49-F238E27FC236}">
                <a16:creationId xmlns:a16="http://schemas.microsoft.com/office/drawing/2014/main" id="{C9F7D765-E2E2-CE32-2B93-F8AA8DF0F6E0}"/>
              </a:ext>
            </a:extLst>
          </p:cNvPr>
          <p:cNvCxnSpPr>
            <a:cxnSpLocks/>
            <a:stCxn id="6" idx="2"/>
            <a:endCxn id="4" idx="6"/>
          </p:cNvCxnSpPr>
          <p:nvPr/>
        </p:nvCxnSpPr>
        <p:spPr bwMode="auto">
          <a:xfrm flipH="1">
            <a:off x="4355976" y="5167568"/>
            <a:ext cx="1440160" cy="2734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DD43F90A-8591-F682-6063-EF8B7D98543B}"/>
              </a:ext>
            </a:extLst>
          </p:cNvPr>
          <p:cNvSpPr txBox="1"/>
          <p:nvPr/>
        </p:nvSpPr>
        <p:spPr>
          <a:xfrm>
            <a:off x="756692" y="4981807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SCC1(2)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C5020D1-3CBA-CF27-6E7B-8D4825BFC002}"/>
              </a:ext>
            </a:extLst>
          </p:cNvPr>
          <p:cNvSpPr txBox="1"/>
          <p:nvPr/>
        </p:nvSpPr>
        <p:spPr>
          <a:xfrm>
            <a:off x="1536448" y="3544749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SCC0(1)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D94B302-E0C1-B0C2-15F9-48EAEB095AE0}"/>
              </a:ext>
            </a:extLst>
          </p:cNvPr>
          <p:cNvSpPr txBox="1"/>
          <p:nvPr/>
        </p:nvSpPr>
        <p:spPr>
          <a:xfrm>
            <a:off x="3085553" y="4985321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SCC2(3)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23F09BE7-E84A-90EF-4E47-F6F2073BD693}"/>
              </a:ext>
            </a:extLst>
          </p:cNvPr>
          <p:cNvSpPr txBox="1"/>
          <p:nvPr/>
        </p:nvSpPr>
        <p:spPr>
          <a:xfrm>
            <a:off x="4686873" y="3580151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SCC3(4)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文字方塊 22">
            <a:extLst>
              <a:ext uri="{FF2B5EF4-FFF2-40B4-BE49-F238E27FC236}">
                <a16:creationId xmlns:a16="http://schemas.microsoft.com/office/drawing/2014/main" id="{F41C7218-490A-935A-9313-6996C8E6DD5D}"/>
              </a:ext>
            </a:extLst>
          </p:cNvPr>
          <p:cNvSpPr txBox="1"/>
          <p:nvPr/>
        </p:nvSpPr>
        <p:spPr>
          <a:xfrm>
            <a:off x="5833833" y="4936734"/>
            <a:ext cx="129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SCC4(5)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96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408BD6-CFD5-25A7-8ABB-6CC15E339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57CCDA2-EADA-2047-33D1-6A7D89A4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ED8A2E9-7C9A-3738-FFC0-A70161A8E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404664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我原本使用貪婪演算法，每次重新選擇起點，看哪個起點可以點亮最多的燈，重複步驟這樣時間負責度過高，會</a:t>
            </a:r>
            <a:r>
              <a:rPr lang="en-US" altLang="zh-TW" sz="2400" dirty="0">
                <a:latin typeface="Times New Roman" panose="02020603050405020304" pitchFamily="18" charset="0"/>
              </a:rPr>
              <a:t>time limit</a:t>
            </a:r>
            <a:r>
              <a:rPr lang="zh-TW" altLang="en-US" sz="2400" dirty="0">
                <a:latin typeface="Times New Roman" panose="02020603050405020304" pitchFamily="18" charset="0"/>
              </a:rPr>
              <a:t>。再來我使用</a:t>
            </a:r>
            <a:r>
              <a:rPr lang="en-US" altLang="zh-TW" sz="2400" dirty="0">
                <a:latin typeface="Times New Roman" panose="02020603050405020304" pitchFamily="18" charset="0"/>
              </a:rPr>
              <a:t>Kosaraju </a:t>
            </a:r>
            <a:r>
              <a:rPr lang="zh-TW" altLang="en-US" sz="2400" dirty="0">
                <a:latin typeface="Times New Roman" panose="02020603050405020304" pitchFamily="18" charset="0"/>
              </a:rPr>
              <a:t>演算法找出</a:t>
            </a:r>
            <a:r>
              <a:rPr lang="en-US" altLang="zh-TW" sz="2400" dirty="0">
                <a:latin typeface="Times New Roman" panose="02020603050405020304" pitchFamily="18" charset="0"/>
              </a:rPr>
              <a:t>SCC:</a:t>
            </a:r>
            <a:r>
              <a:rPr lang="zh-TW" altLang="en-US" sz="2400" dirty="0">
                <a:latin typeface="Times New Roman" panose="02020603050405020304" pitchFamily="18" charset="0"/>
              </a:rPr>
              <a:t>首先建立正向圖和反向圖，用</a:t>
            </a:r>
            <a:r>
              <a:rPr lang="en-US" altLang="zh-TW" sz="2400" dirty="0">
                <a:latin typeface="Times New Roman" panose="02020603050405020304" pitchFamily="18" charset="0"/>
              </a:rPr>
              <a:t>DFS1</a:t>
            </a:r>
            <a:r>
              <a:rPr lang="zh-TW" altLang="en-US" sz="2400" dirty="0">
                <a:latin typeface="Times New Roman" panose="02020603050405020304" pitchFamily="18" charset="0"/>
              </a:rPr>
              <a:t>建立拓撲排序，再用</a:t>
            </a:r>
            <a:r>
              <a:rPr lang="en-US" altLang="zh-TW" sz="2400" dirty="0">
                <a:latin typeface="Times New Roman" panose="02020603050405020304" pitchFamily="18" charset="0"/>
              </a:rPr>
              <a:t>DFS2</a:t>
            </a:r>
            <a:r>
              <a:rPr lang="zh-TW" altLang="en-US" sz="2400" dirty="0">
                <a:latin typeface="Times New Roman" panose="02020603050405020304" pitchFamily="18" charset="0"/>
              </a:rPr>
              <a:t>在反向圖上找</a:t>
            </a:r>
            <a:r>
              <a:rPr lang="en-US" altLang="zh-TW" sz="2400" dirty="0">
                <a:latin typeface="Times New Roman" panose="02020603050405020304" pitchFamily="18" charset="0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</a:rPr>
              <a:t>，接著建立</a:t>
            </a:r>
            <a:r>
              <a:rPr lang="en-US" altLang="zh-TW" sz="2400" dirty="0">
                <a:latin typeface="Times New Roman" panose="02020603050405020304" pitchFamily="18" charset="0"/>
              </a:rPr>
              <a:t>SCC</a:t>
            </a:r>
            <a:r>
              <a:rPr lang="zh-TW" altLang="en-US" sz="2400" dirty="0">
                <a:latin typeface="Times New Roman" panose="02020603050405020304" pitchFamily="18" charset="0"/>
              </a:rPr>
              <a:t>之間的圖，最後計算入度為</a:t>
            </a:r>
            <a:r>
              <a:rPr lang="en-US" altLang="zh-TW" sz="2400" dirty="0">
                <a:latin typeface="Times New Roman" panose="02020603050405020304" pitchFamily="18" charset="0"/>
              </a:rPr>
              <a:t>0</a:t>
            </a:r>
            <a:r>
              <a:rPr lang="zh-TW" altLang="en-US" sz="2400" dirty="0">
                <a:latin typeface="Times New Roman" panose="02020603050405020304" pitchFamily="18" charset="0"/>
              </a:rPr>
              <a:t>的數量，這樣的方法只需要兩次</a:t>
            </a:r>
            <a:r>
              <a:rPr lang="en-US" altLang="zh-TW" sz="2400" dirty="0">
                <a:latin typeface="Times New Roman" panose="02020603050405020304" pitchFamily="18" charset="0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</a:rPr>
              <a:t>，每個節點和邊只會被訪問一次。在今天報告後，根據老師說可以不使用反向圖，因此我又重新思考過後使用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Tarjan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演算法來作題，這樣只需要一次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DFS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而且不需要反向圖，時間複雜度依然是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O(V+E)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1637168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4807</TotalTime>
  <Words>706</Words>
  <Application>Microsoft Office PowerPoint</Application>
  <PresentationFormat>如螢幕大小 (4:3)</PresentationFormat>
  <Paragraphs>33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Tahoma</vt:lpstr>
      <vt:lpstr>Times New Roman</vt:lpstr>
      <vt:lpstr>Wingdings</vt:lpstr>
      <vt:lpstr>Blends</vt:lpstr>
      <vt:lpstr>11770:Lighting Away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巧雯 羅</cp:lastModifiedBy>
  <cp:revision>107</cp:revision>
  <dcterms:created xsi:type="dcterms:W3CDTF">1601-01-01T00:00:00Z</dcterms:created>
  <dcterms:modified xsi:type="dcterms:W3CDTF">2025-05-01T15:23:33Z</dcterms:modified>
</cp:coreProperties>
</file>