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2138" autoAdjust="0"/>
  </p:normalViewPr>
  <p:slideViewPr>
    <p:cSldViewPr>
      <p:cViewPr varScale="1">
        <p:scale>
          <a:sx n="62" d="100"/>
          <a:sy n="62" d="100"/>
        </p:scale>
        <p:origin x="162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2025/4/20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 smtClean="0">
                <a:latin typeface="Times New Roman" panose="02020603050405020304" pitchFamily="18" charset="0"/>
              </a:rPr>
              <a:t>11817</a:t>
            </a:r>
            <a:r>
              <a:rPr lang="en-US" altLang="zh-TW" b="1" dirty="0">
                <a:latin typeface="Times New Roman" panose="02020603050405020304" pitchFamily="18" charset="0"/>
              </a:rPr>
              <a:t>: </a:t>
            </a:r>
            <a:r>
              <a:rPr lang="en-US" altLang="zh-TW" b="1" dirty="0" err="1">
                <a:latin typeface="Times New Roman" panose="02020603050405020304" pitchFamily="18" charset="0"/>
              </a:rPr>
              <a:t>Tunnelling</a:t>
            </a:r>
            <a:r>
              <a:rPr lang="en-US" altLang="zh-TW" b="1" dirty="0">
                <a:latin typeface="Times New Roman" panose="02020603050405020304" pitchFamily="18" charset="0"/>
              </a:rPr>
              <a:t> the Earth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★★★★☆</a:t>
            </a:r>
            <a:endParaRPr lang="zh-TW" altLang="en-US" sz="2400" dirty="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題組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Contest Volumes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題號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11817: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Tunnelling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Earth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題者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林琦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從地球上一個地點到另一地點，走地球表面（大圓路徑）與穿越地球內部（直線）之間的距離差，並輸出這個差值（四捨五入後的整數）。輸入是兩點的經緯度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TW" altLang="en-US" sz="2400" dirty="0"/>
              <a:t>正值表示北緯和東經，負值則表示南緯和西經。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地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球半徑固定為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6371009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公尺。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06B62727-E809-4814-B806-EADB711CAFFE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題意範例：</a:t>
                </a:r>
                <a:r>
                  <a:rPr lang="zh-TW" altLang="en-US" sz="240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 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1</a:t>
                </a:r>
                <a:r>
                  <a:rPr lang="zh-TW" altLang="zh-TW" sz="2400" dirty="0" smtClean="0">
                    <a:latin typeface="Times New Roman" panose="02020603050405020304" pitchFamily="18" charset="0"/>
                  </a:rPr>
                  <a:t> </a:t>
                </a:r>
                <a:endParaRPr lang="en-US" altLang="zh-TW" sz="2400" dirty="0" smtClean="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buClr>
                    <a:schemeClr val="bg1"/>
                  </a:buClr>
                </a:pPr>
                <a:r>
                  <a:rPr lang="zh-TW" altLang="en-US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題意範例： </a:t>
                </a:r>
                <a:r>
                  <a:rPr lang="zh-TW" altLang="en-US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43.466667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-80.516667 30.058056 31.228889</a:t>
                </a:r>
                <a:r>
                  <a:rPr lang="zh-TW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endParaRPr lang="en-US" altLang="zh-TW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buClr>
                    <a:schemeClr val="bg1"/>
                  </a:buClr>
                </a:pPr>
                <a:r>
                  <a:rPr lang="zh-TW" altLang="en-US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題意範例：</a:t>
                </a:r>
                <a:r>
                  <a:rPr lang="zh-TW" altLang="en-US" sz="24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zh-TW" sz="2400" dirty="0" smtClean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802333</a:t>
                </a:r>
                <a:r>
                  <a:rPr lang="zh-TW" altLang="zh-TW" sz="2400" dirty="0" smtClean="0">
                    <a:latin typeface="Times New Roman" panose="02020603050405020304" pitchFamily="18" charset="0"/>
                  </a:rPr>
                  <a:t>   </a:t>
                </a:r>
                <a:endParaRPr lang="en-US" altLang="zh-TW" sz="2400" dirty="0" smtClean="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</a:t>
                </a: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：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先把輸入的經緯度轉成弧度，接著用球面餘弦公式計算地表的大圓距離，再把經緯度轉成三維座標算出穿越地球的直線距離，最後兩者相減並四捨五入輸出整數結果。</a:t>
                </a:r>
                <a:endParaRPr lang="zh-TW" altLang="en-US" sz="2400" b="1" dirty="0" smtClean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</a:t>
                </a: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法範</a:t>
                </a: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例：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buClr>
                    <a:schemeClr val="bg1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𝑎𝑐𝑜𝑠</m:t>
                    </m:r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altLang="zh-TW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altLang="zh-TW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func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unc>
                      <m:funcPr>
                        <m:ctrlP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TW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sSub>
                          <m:sSubPr>
                            <m:ctrlPr>
                              <a:rPr lang="en-US" altLang="zh-TW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func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US" altLang="zh-TW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sSub>
                          <m:sSubPr>
                            <m:ctrlPr>
                              <a:rPr lang="en-US" altLang="zh-TW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</m:e>
                    </m:func>
                    <m:func>
                      <m:funcPr>
                        <m:ctrlP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TW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sSub>
                          <m:sSubPr>
                            <m:ctrlPr>
                              <a:rPr lang="en-US" altLang="zh-TW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TW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func>
                          <m:funcPr>
                            <m:ctrlPr>
                              <a:rPr lang="en-US" altLang="zh-TW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altLang="zh-TW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l-GR" altLang="zh-TW" sz="2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</m:func>
                      </m:e>
                    </m:func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2400" dirty="0" smtClean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buClr>
                    <a:schemeClr val="bg1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TW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zh-TW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</a:p>
              <a:p>
                <a:pPr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	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(1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地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球是完美球體的假設：實際上地球是略為扁平的橢球體，這樣的形狀會造成距離計算上的誤差，尤其在極地與赤道地區，誤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差會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更為明顯。</a:t>
                </a:r>
                <a:endParaRPr lang="en-US" altLang="zh-TW" sz="2400" dirty="0" smtClean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06B62727-E809-4814-B806-EADB711CAF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4426</TotalTime>
  <Words>256</Words>
  <Application>Microsoft Office PowerPoint</Application>
  <PresentationFormat>如螢幕大小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新細明體</vt:lpstr>
      <vt:lpstr>標楷體</vt:lpstr>
      <vt:lpstr>Cambria Math</vt:lpstr>
      <vt:lpstr>Tahoma</vt:lpstr>
      <vt:lpstr>Times New Roman</vt:lpstr>
      <vt:lpstr>Wingdings</vt:lpstr>
      <vt:lpstr>Blends</vt:lpstr>
      <vt:lpstr>11817: Tunnelling the Earth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Chyi Lin</cp:lastModifiedBy>
  <cp:revision>180</cp:revision>
  <dcterms:created xsi:type="dcterms:W3CDTF">1601-01-01T00:00:00Z</dcterms:created>
  <dcterms:modified xsi:type="dcterms:W3CDTF">2025-04-21T07:11:54Z</dcterms:modified>
</cp:coreProperties>
</file>