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5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6.xml" ContentType="application/vnd.openxmlformats-officedocument.presentationml.notesSlide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notesSlides/notesSlide7.xml" ContentType="application/vnd.openxmlformats-officedocument.presentationml.notesSlide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notesSlides/notesSlide8.xml" ContentType="application/vnd.openxmlformats-officedocument.presentationml.notesSlide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9.xml" ContentType="application/vnd.openxmlformats-officedocument.presentationml.notesSlide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9" r:id="rId3"/>
    <p:sldId id="310" r:id="rId4"/>
    <p:sldId id="311" r:id="rId5"/>
    <p:sldId id="314" r:id="rId6"/>
    <p:sldId id="313" r:id="rId7"/>
    <p:sldId id="315" r:id="rId8"/>
    <p:sldId id="316" r:id="rId9"/>
    <p:sldId id="312" r:id="rId10"/>
    <p:sldId id="317" r:id="rId11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4T15:05:47.74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0,'4243'55'0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43.00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28 0 0,'-28'3070'0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46.05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1006 0,'0'-1006'0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5T02:08:46.67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49.35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 0,'12309'0'0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52.87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0,'0'977'0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54.53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0,'642'0'0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9:01.90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25 0 0,'0'8095'0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9:05.89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6755 1 0,'-6755'83'0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9:08.30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 0,'28'1367'0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03.17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140 1 0,'-140'6084'0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4T15:05:50.30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8 0,'4214'0'0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06.15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5695 69 0,'-5694'0'0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08.68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0,'0'2178'0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10.22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0,'28'726'0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12.26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55 0,'11669'0'0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5T02:10:15.36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5 913,'0'-449,"1"428,1 0,9-37,-6 36,-1-1,1-26,-4 31,-3-159,2 172,-1-1,0 1,0 0,0 0,-1 0,0 0,0 0,0 0,0 0,-5-6,-4-2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22.03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0,'139'3768'0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0:29.71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1 138 0,'5052'-138'0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37.44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0,'2458'0'0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40.1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0,'0'3183'0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42.83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4382 0 0,'-4382'57'0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4T15:05:53.86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41 0,'4495'0'0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45.36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0,'0'3404'0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47.23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0,'2373'28'0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1:49.81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33 1 0,'0'5667'0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45.25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0,'82'6057'0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47.50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0 113 0,'2262'-112'0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49.70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0,'111'2066'0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52.12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4382 1 0,'-4381'56'0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54.61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 0 0,'0'3628'0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13:58.48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56 0,'2569'-56'0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28:25.37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3895 0,'52'-3895'0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4T15:05:57.20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0,'4076'0'0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28:28.61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0,'2371'2128'0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30:24.61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0,'2477'2201'0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5T02:30:26.77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08:34:05.49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 0,'4243'55'0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08:34:05.49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8 0,'4214'0'0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08:34:05.49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41 0,'4495'0'0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08:34:05.50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0,'4076'0'0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5T02:08:25.07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0,'4445'0'0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5DF1E-5B71-D2CA-4AA7-35CA664FC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8CC4731-ED6C-C359-3FAA-AD9A761781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79E58DE-DFB5-3644-4E67-CCAB327C6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AD19060-4AAB-D7A3-F4B3-C5AE2D2FF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13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E5C7B-2074-E698-BDEB-8025C9B1B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85BE54F-1078-05EF-2CD0-15084A09B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A846FA5-0DAD-BE13-4F1A-459C561F70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16C316F-DC4D-DECE-5494-DD03E9C21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8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ED1B-47A4-B141-1A8D-8B26A6222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FE87746-DAD8-7AE5-D9F4-058D62793B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36802AF-C6AA-8433-C70C-3C9558182B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582CCF0-967A-181E-420F-8DB565D18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2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92C9F-0E67-EEAF-C05F-5D461EF0A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558BF44-1870-48BF-D3BA-2251043B2C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36EAC03-EFEA-05B8-A927-8D4423F30A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231A7A9-7676-1925-9A81-5AED356B2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78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24C4D-188F-84FF-DDAA-94AC84A3D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C4A2C87-E43D-3134-AD9D-2F480132CA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CDE0169-D804-50DB-807B-1A281BC05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EDA039-1BF5-159B-1A2B-759C217F3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04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DBAF4-5338-2D25-A52D-E0FC9CF4B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1D84FAE-375F-08DB-E1C7-83289CE06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633C8DE-6935-4DB6-BB11-51533A76B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F50EEAC-DFE4-C450-310B-077A2CCE4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76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252BE-E349-E462-4016-8908C9EC1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D60D264-B216-77AF-5EA8-14934D31F6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65777EC-8910-E2D4-2248-81704CD0A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8EDEB2-652C-3FB3-C6DE-2FF1C4E56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98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BEDCF-B99F-9D91-F1D7-724F4D766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A999E19-66E2-28BB-0EBA-781789421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00B8C62-3E3B-B8A0-590B-097A90BB3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41E6F46-2549-80A5-DC7A-DDBA03DC6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8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6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14.xml"/><Relationship Id="rId18" Type="http://schemas.openxmlformats.org/officeDocument/2006/relationships/image" Target="../media/image12.png"/><Relationship Id="rId3" Type="http://schemas.openxmlformats.org/officeDocument/2006/relationships/customXml" Target="../ink/ink9.xml"/><Relationship Id="rId21" Type="http://schemas.openxmlformats.org/officeDocument/2006/relationships/customXml" Target="../ink/ink18.xml"/><Relationship Id="rId7" Type="http://schemas.openxmlformats.org/officeDocument/2006/relationships/customXml" Target="../ink/ink11.xml"/><Relationship Id="rId12" Type="http://schemas.openxmlformats.org/officeDocument/2006/relationships/image" Target="../media/image9.png"/><Relationship Id="rId17" Type="http://schemas.openxmlformats.org/officeDocument/2006/relationships/customXml" Target="../ink/ink16.xm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13.xml"/><Relationship Id="rId5" Type="http://schemas.openxmlformats.org/officeDocument/2006/relationships/customXml" Target="../ink/ink10.xml"/><Relationship Id="rId15" Type="http://schemas.openxmlformats.org/officeDocument/2006/relationships/customXml" Target="../ink/ink15.xml"/><Relationship Id="rId10" Type="http://schemas.openxmlformats.org/officeDocument/2006/relationships/image" Target="../media/image8.png"/><Relationship Id="rId19" Type="http://schemas.openxmlformats.org/officeDocument/2006/relationships/customXml" Target="../ink/ink17.xml"/><Relationship Id="rId4" Type="http://schemas.openxmlformats.org/officeDocument/2006/relationships/image" Target="../media/image5.png"/><Relationship Id="rId9" Type="http://schemas.openxmlformats.org/officeDocument/2006/relationships/customXml" Target="../ink/ink12.xml"/><Relationship Id="rId14" Type="http://schemas.openxmlformats.org/officeDocument/2006/relationships/image" Target="../media/image10.png"/><Relationship Id="rId2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customXml" Target="../ink/ink24.xml"/><Relationship Id="rId18" Type="http://schemas.openxmlformats.org/officeDocument/2006/relationships/image" Target="../media/image22.png"/><Relationship Id="rId3" Type="http://schemas.openxmlformats.org/officeDocument/2006/relationships/customXml" Target="../ink/ink19.xml"/><Relationship Id="rId7" Type="http://schemas.openxmlformats.org/officeDocument/2006/relationships/customXml" Target="../ink/ink21.xml"/><Relationship Id="rId12" Type="http://schemas.openxmlformats.org/officeDocument/2006/relationships/image" Target="../media/image19.png"/><Relationship Id="rId17" Type="http://schemas.openxmlformats.org/officeDocument/2006/relationships/customXml" Target="../ink/ink26.xml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customXml" Target="../ink/ink23.xml"/><Relationship Id="rId5" Type="http://schemas.openxmlformats.org/officeDocument/2006/relationships/customXml" Target="../ink/ink20.xml"/><Relationship Id="rId15" Type="http://schemas.openxmlformats.org/officeDocument/2006/relationships/customXml" Target="../ink/ink25.xml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customXml" Target="../ink/ink22.xml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customXml" Target="../ink/ink32.xml"/><Relationship Id="rId3" Type="http://schemas.openxmlformats.org/officeDocument/2006/relationships/customXml" Target="../ink/ink27.xml"/><Relationship Id="rId7" Type="http://schemas.openxmlformats.org/officeDocument/2006/relationships/customXml" Target="../ink/ink29.xml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customXml" Target="../ink/ink31.xml"/><Relationship Id="rId5" Type="http://schemas.openxmlformats.org/officeDocument/2006/relationships/customXml" Target="../ink/ink28.xml"/><Relationship Id="rId10" Type="http://schemas.openxmlformats.org/officeDocument/2006/relationships/image" Target="../media/image26.png"/><Relationship Id="rId4" Type="http://schemas.openxmlformats.org/officeDocument/2006/relationships/image" Target="../media/image23.png"/><Relationship Id="rId9" Type="http://schemas.openxmlformats.org/officeDocument/2006/relationships/customXml" Target="../ink/ink30.xml"/><Relationship Id="rId1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customXml" Target="../ink/ink38.xml"/><Relationship Id="rId3" Type="http://schemas.openxmlformats.org/officeDocument/2006/relationships/customXml" Target="../ink/ink33.xml"/><Relationship Id="rId7" Type="http://schemas.openxmlformats.org/officeDocument/2006/relationships/customXml" Target="../ink/ink35.xml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customXml" Target="../ink/ink37.xml"/><Relationship Id="rId5" Type="http://schemas.openxmlformats.org/officeDocument/2006/relationships/customXml" Target="../ink/ink34.xml"/><Relationship Id="rId10" Type="http://schemas.openxmlformats.org/officeDocument/2006/relationships/image" Target="../media/image32.png"/><Relationship Id="rId4" Type="http://schemas.openxmlformats.org/officeDocument/2006/relationships/image" Target="../media/image29.png"/><Relationship Id="rId9" Type="http://schemas.openxmlformats.org/officeDocument/2006/relationships/customXml" Target="../ink/ink36.xml"/><Relationship Id="rId1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customXml" Target="../ink/ink39.xml"/><Relationship Id="rId7" Type="http://schemas.openxmlformats.org/officeDocument/2006/relationships/customXml" Target="../ink/ink4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customXml" Target="../ink/ink40.xml"/><Relationship Id="rId10" Type="http://schemas.openxmlformats.org/officeDocument/2006/relationships/image" Target="../media/image8.png"/><Relationship Id="rId4" Type="http://schemas.openxmlformats.org/officeDocument/2006/relationships/image" Target="../media/image35.png"/><Relationship Id="rId9" Type="http://schemas.openxmlformats.org/officeDocument/2006/relationships/customXml" Target="../ink/ink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12092:Paint the Roads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★★★★★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2092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Paint the Roads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郭紫葳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在某個國家裡有 </a:t>
            </a:r>
            <a:r>
              <a:rPr lang="en-US" altLang="zh-TW" sz="2400" dirty="0">
                <a:latin typeface="Times New Roman" panose="02020603050405020304" pitchFamily="18" charset="0"/>
              </a:rPr>
              <a:t>n </a:t>
            </a:r>
            <a:r>
              <a:rPr lang="zh-TW" altLang="en-US" sz="2400" dirty="0">
                <a:latin typeface="Times New Roman" panose="02020603050405020304" pitchFamily="18" charset="0"/>
              </a:rPr>
              <a:t>座城市，以 </a:t>
            </a:r>
            <a:r>
              <a:rPr lang="en-US" altLang="zh-TW" sz="2400" dirty="0">
                <a:latin typeface="Times New Roman" panose="02020603050405020304" pitchFamily="18" charset="0"/>
              </a:rPr>
              <a:t>m </a:t>
            </a:r>
            <a:r>
              <a:rPr lang="zh-TW" altLang="en-US" sz="2400" dirty="0">
                <a:latin typeface="Times New Roman" panose="02020603050405020304" pitchFamily="18" charset="0"/>
              </a:rPr>
              <a:t>條單向道路互相連接。已知把一條長度為 </a:t>
            </a:r>
            <a:r>
              <a:rPr lang="en-US" altLang="zh-TW" sz="2400" dirty="0">
                <a:latin typeface="Times New Roman" panose="02020603050405020304" pitchFamily="18" charset="0"/>
              </a:rPr>
              <a:t>d </a:t>
            </a:r>
            <a:r>
              <a:rPr lang="zh-TW" altLang="en-US" sz="2400" dirty="0">
                <a:latin typeface="Times New Roman" panose="02020603050405020304" pitchFamily="18" charset="0"/>
              </a:rPr>
              <a:t>的道路刷漆，需要 </a:t>
            </a:r>
            <a:r>
              <a:rPr lang="en-US" altLang="zh-TW" sz="2400" dirty="0">
                <a:latin typeface="Times New Roman" panose="02020603050405020304" pitchFamily="18" charset="0"/>
              </a:rPr>
              <a:t>d </a:t>
            </a:r>
            <a:r>
              <a:rPr lang="zh-TW" altLang="en-US" sz="2400" dirty="0">
                <a:latin typeface="Times New Roman" panose="02020603050405020304" pitchFamily="18" charset="0"/>
              </a:rPr>
              <a:t>單位的</a:t>
            </a:r>
            <a:r>
              <a:rPr lang="en-US" altLang="zh-TW" sz="2400" dirty="0">
                <a:latin typeface="Times New Roman" panose="02020603050405020304" pitchFamily="18" charset="0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</a:rPr>
              <a:t>，則題目要求選擇部分道路進行「刷漆」，使得被刷漆的道路集合可以被分割成若干互不重疊的有向環（</a:t>
            </a:r>
            <a:r>
              <a:rPr lang="en-US" altLang="zh-TW" sz="2400" dirty="0">
                <a:latin typeface="Times New Roman" panose="02020603050405020304" pitchFamily="18" charset="0"/>
              </a:rPr>
              <a:t>disjoint cycles</a:t>
            </a:r>
            <a:r>
              <a:rPr lang="zh-TW" altLang="en-US" sz="2400" dirty="0">
                <a:latin typeface="Times New Roman" panose="02020603050405020304" pitchFamily="18" charset="0"/>
              </a:rPr>
              <a:t>），並且每一個城市恰好出現在其中的 </a:t>
            </a:r>
            <a:r>
              <a:rPr lang="en-US" altLang="zh-TW" sz="2400" dirty="0">
                <a:latin typeface="Times New Roman" panose="02020603050405020304" pitchFamily="18" charset="0"/>
              </a:rPr>
              <a:t>k </a:t>
            </a:r>
            <a:r>
              <a:rPr lang="zh-TW" altLang="en-US" sz="2400" dirty="0">
                <a:latin typeface="Times New Roman" panose="02020603050405020304" pitchFamily="18" charset="0"/>
              </a:rPr>
              <a:t>個有向環裡。在滿足上述條件下，輸出最小總花費。若無法達成條件，輸出 </a:t>
            </a:r>
            <a:r>
              <a:rPr lang="en-US" altLang="zh-TW" sz="2400" dirty="0">
                <a:latin typeface="Times New Roman" panose="02020603050405020304" pitchFamily="18" charset="0"/>
              </a:rPr>
              <a:t>-1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695F7-781C-0B75-7F57-9B365064A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39DC1F9-F8F1-E522-931D-E1E5AA813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56782E-1FB2-8ACE-4E9E-329775055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090" y="450789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 需要注意 </a:t>
            </a:r>
            <a:r>
              <a:rPr lang="en-US" altLang="zh-TW" sz="2400" dirty="0">
                <a:latin typeface="Times New Roman" panose="02020603050405020304" pitchFamily="18" charset="0"/>
              </a:rPr>
              <a:t>disjoint cycle</a:t>
            </a:r>
            <a:r>
              <a:rPr lang="zh-TW" altLang="en-US" sz="2400" dirty="0">
                <a:latin typeface="Times New Roman" panose="02020603050405020304" pitchFamily="18" charset="0"/>
              </a:rPr>
              <a:t> 定義，一個城市必須剛好在 </a:t>
            </a:r>
            <a:r>
              <a:rPr lang="en-US" altLang="zh-TW" sz="2400" dirty="0">
                <a:latin typeface="Times New Roman" panose="02020603050405020304" pitchFamily="18" charset="0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</a:rPr>
              <a:t>cycle </a:t>
            </a:r>
            <a:r>
              <a:rPr lang="zh-TW" altLang="en-US" sz="2400" dirty="0">
                <a:latin typeface="Times New Roman" panose="02020603050405020304" pitchFamily="18" charset="0"/>
              </a:rPr>
              <a:t>中，也就是</a:t>
            </a:r>
            <a:r>
              <a:rPr lang="en-US" altLang="zh-TW" sz="2400" dirty="0">
                <a:latin typeface="Times New Roman" panose="02020603050405020304" pitchFamily="18" charset="0"/>
              </a:rPr>
              <a:t> simple cycle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如下圖，可能會覺得 </a:t>
            </a:r>
            <a:r>
              <a:rPr lang="en-US" altLang="zh-TW" sz="2400" dirty="0">
                <a:latin typeface="Times New Roman" panose="02020603050405020304" pitchFamily="18" charset="0"/>
              </a:rPr>
              <a:t>cycle </a:t>
            </a:r>
            <a:r>
              <a:rPr lang="zh-TW" altLang="en-US" sz="2400" dirty="0">
                <a:latin typeface="Times New Roman" panose="02020603050405020304" pitchFamily="18" charset="0"/>
              </a:rPr>
              <a:t>可以為 </a:t>
            </a:r>
            <a:r>
              <a:rPr lang="en-US" altLang="zh-TW" sz="2400" dirty="0">
                <a:latin typeface="Times New Roman" panose="02020603050405020304" pitchFamily="18" charset="0"/>
              </a:rPr>
              <a:t>1 → 0 → 2 → 0 → 1</a:t>
            </a:r>
            <a:r>
              <a:rPr lang="zh-TW" altLang="en-US" sz="2400" dirty="0">
                <a:latin typeface="Times New Roman" panose="02020603050405020304" pitchFamily="18" charset="0"/>
              </a:rPr>
              <a:t>，但事實上，這個並不是合法的 </a:t>
            </a:r>
            <a:r>
              <a:rPr lang="en-US" altLang="zh-TW" sz="2400" dirty="0">
                <a:latin typeface="Times New Roman" panose="02020603050405020304" pitchFamily="18" charset="0"/>
              </a:rPr>
              <a:t>disjoint cycle</a:t>
            </a:r>
            <a:r>
              <a:rPr lang="zh-TW" altLang="en-US" sz="2400" dirty="0">
                <a:latin typeface="Times New Roman" panose="02020603050405020304" pitchFamily="18" charset="0"/>
              </a:rPr>
              <a:t>，因為節點 </a:t>
            </a:r>
            <a:r>
              <a:rPr lang="en-US" altLang="zh-TW" sz="2400" dirty="0">
                <a:latin typeface="Times New Roman" panose="02020603050405020304" pitchFamily="18" charset="0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</a:rPr>
              <a:t>在同一組 </a:t>
            </a:r>
            <a:r>
              <a:rPr lang="en-US" altLang="zh-TW" sz="2400" dirty="0">
                <a:latin typeface="Times New Roman" panose="02020603050405020304" pitchFamily="18" charset="0"/>
              </a:rPr>
              <a:t>cycle </a:t>
            </a:r>
            <a:r>
              <a:rPr lang="zh-TW" altLang="en-US" sz="2400" dirty="0">
                <a:latin typeface="Times New Roman" panose="02020603050405020304" pitchFamily="18" charset="0"/>
              </a:rPr>
              <a:t>中被走了兩次，違反了 </a:t>
            </a:r>
            <a:r>
              <a:rPr lang="en-US" altLang="zh-TW" sz="2400" dirty="0">
                <a:latin typeface="Times New Roman" panose="02020603050405020304" pitchFamily="18" charset="0"/>
              </a:rPr>
              <a:t>disjoint </a:t>
            </a:r>
            <a:r>
              <a:rPr lang="zh-TW" altLang="en-US" sz="2400" dirty="0">
                <a:latin typeface="Times New Roman" panose="02020603050405020304" pitchFamily="18" charset="0"/>
              </a:rPr>
              <a:t>的要求。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31B2FF5-CE76-80E1-6A37-BACA77C374A7}"/>
              </a:ext>
            </a:extLst>
          </p:cNvPr>
          <p:cNvGrpSpPr/>
          <p:nvPr/>
        </p:nvGrpSpPr>
        <p:grpSpPr>
          <a:xfrm>
            <a:off x="3023168" y="3573016"/>
            <a:ext cx="2805044" cy="2294027"/>
            <a:chOff x="2915816" y="2115237"/>
            <a:chExt cx="2805044" cy="2294027"/>
          </a:xfrm>
        </p:grpSpPr>
        <p:sp>
          <p:nvSpPr>
            <p:cNvPr id="3" name="流程圖: 接點 2">
              <a:extLst>
                <a:ext uri="{FF2B5EF4-FFF2-40B4-BE49-F238E27FC236}">
                  <a16:creationId xmlns:a16="http://schemas.microsoft.com/office/drawing/2014/main" id="{A525611D-2C24-A4B0-838A-24FA5F862C1B}"/>
                </a:ext>
              </a:extLst>
            </p:cNvPr>
            <p:cNvSpPr/>
            <p:nvPr/>
          </p:nvSpPr>
          <p:spPr bwMode="auto">
            <a:xfrm>
              <a:off x="4043197" y="3872087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流程圖: 接點 7">
              <a:extLst>
                <a:ext uri="{FF2B5EF4-FFF2-40B4-BE49-F238E27FC236}">
                  <a16:creationId xmlns:a16="http://schemas.microsoft.com/office/drawing/2014/main" id="{E8C5DC54-CC98-C0F8-7A22-C19CE5489889}"/>
                </a:ext>
              </a:extLst>
            </p:cNvPr>
            <p:cNvSpPr/>
            <p:nvPr/>
          </p:nvSpPr>
          <p:spPr bwMode="auto">
            <a:xfrm>
              <a:off x="5177714" y="224120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流程圖: 接點 8">
              <a:extLst>
                <a:ext uri="{FF2B5EF4-FFF2-40B4-BE49-F238E27FC236}">
                  <a16:creationId xmlns:a16="http://schemas.microsoft.com/office/drawing/2014/main" id="{51129E86-0AC3-CCBE-BCC1-E124512EAC5E}"/>
                </a:ext>
              </a:extLst>
            </p:cNvPr>
            <p:cNvSpPr/>
            <p:nvPr/>
          </p:nvSpPr>
          <p:spPr bwMode="auto">
            <a:xfrm>
              <a:off x="2915816" y="224120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0" name="直線單箭頭接點 9">
              <a:extLst>
                <a:ext uri="{FF2B5EF4-FFF2-40B4-BE49-F238E27FC236}">
                  <a16:creationId xmlns:a16="http://schemas.microsoft.com/office/drawing/2014/main" id="{F34A20F6-0078-13E1-4687-801C16BA5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1084" y="2393040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CA5866C9-BA77-CEC2-C46F-8F18E5C21B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34886" y="2594239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F628D164-C2FC-42CC-F9B6-BEF7EF55A654}"/>
                </a:ext>
              </a:extLst>
            </p:cNvPr>
            <p:cNvSpPr txBox="1"/>
            <p:nvPr/>
          </p:nvSpPr>
          <p:spPr>
            <a:xfrm>
              <a:off x="4120223" y="211523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C10E7696-5EF1-3484-A676-C60B2A768B9B}"/>
                </a:ext>
              </a:extLst>
            </p:cNvPr>
            <p:cNvSpPr txBox="1"/>
            <p:nvPr/>
          </p:nvSpPr>
          <p:spPr>
            <a:xfrm>
              <a:off x="3036193" y="2334981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E7BF1670-91C2-EF49-D197-BEE263171CCC}"/>
                </a:ext>
              </a:extLst>
            </p:cNvPr>
            <p:cNvSpPr txBox="1"/>
            <p:nvPr/>
          </p:nvSpPr>
          <p:spPr>
            <a:xfrm>
              <a:off x="5292498" y="2314943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F47AE35F-ACFB-DB8E-2E78-136AE78F6A28}"/>
                </a:ext>
              </a:extLst>
            </p:cNvPr>
            <p:cNvSpPr txBox="1"/>
            <p:nvPr/>
          </p:nvSpPr>
          <p:spPr>
            <a:xfrm>
              <a:off x="4167782" y="3956009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20F7B8EC-17BA-0DDC-9E8F-3B2DBC20294A}"/>
                </a:ext>
              </a:extLst>
            </p:cNvPr>
            <p:cNvSpPr txBox="1"/>
            <p:nvPr/>
          </p:nvSpPr>
          <p:spPr>
            <a:xfrm>
              <a:off x="4163382" y="255558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D5A718DA-F93F-FF97-2082-BDCB6928071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285403" y="2842385"/>
              <a:ext cx="713730" cy="1105569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C995CF4A-4B51-A20A-59A6-C785DA9D65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73348" y="2793022"/>
              <a:ext cx="708285" cy="1091872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882677C7-8156-AAEC-FE4E-23BBAAB6860E}"/>
                </a:ext>
              </a:extLst>
            </p:cNvPr>
            <p:cNvSpPr txBox="1"/>
            <p:nvPr/>
          </p:nvSpPr>
          <p:spPr>
            <a:xfrm>
              <a:off x="3375834" y="333705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8</a:t>
              </a:r>
              <a:endParaRPr lang="zh-TW" altLang="en-US" sz="1400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4ED1FEC3-400D-91B2-CB73-72FF62227684}"/>
                </a:ext>
              </a:extLst>
            </p:cNvPr>
            <p:cNvSpPr txBox="1"/>
            <p:nvPr/>
          </p:nvSpPr>
          <p:spPr>
            <a:xfrm>
              <a:off x="3909335" y="314814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7</a:t>
              </a:r>
              <a:endParaRPr lang="zh-TW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090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7852" y="631402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48709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6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3 4 1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0 1 5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1 0 6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0 2 7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2 0 8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-1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1-0-2-0-1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無法滿足條件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，因為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cycle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必須為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simple cycle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BB544F-41E4-EBB5-3E82-2FC55813A8A6}"/>
              </a:ext>
            </a:extLst>
          </p:cNvPr>
          <p:cNvSpPr txBox="1"/>
          <p:nvPr/>
        </p:nvSpPr>
        <p:spPr>
          <a:xfrm>
            <a:off x="6140428" y="3053100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2</a:t>
            </a:r>
            <a:endParaRPr lang="zh-TW" altLang="en-US" sz="1400" dirty="0"/>
          </a:p>
        </p:txBody>
      </p:sp>
      <p:grpSp>
        <p:nvGrpSpPr>
          <p:cNvPr id="4133" name="群組 4132">
            <a:extLst>
              <a:ext uri="{FF2B5EF4-FFF2-40B4-BE49-F238E27FC236}">
                <a16:creationId xmlns:a16="http://schemas.microsoft.com/office/drawing/2014/main" id="{52B5D301-D878-1DDC-3484-F636CA965045}"/>
              </a:ext>
            </a:extLst>
          </p:cNvPr>
          <p:cNvGrpSpPr/>
          <p:nvPr/>
        </p:nvGrpSpPr>
        <p:grpSpPr>
          <a:xfrm>
            <a:off x="4749727" y="391472"/>
            <a:ext cx="3181062" cy="2798270"/>
            <a:chOff x="4559290" y="908720"/>
            <a:chExt cx="3181062" cy="2798270"/>
          </a:xfrm>
        </p:grpSpPr>
        <p:sp>
          <p:nvSpPr>
            <p:cNvPr id="2" name="流程圖: 接點 1">
              <a:extLst>
                <a:ext uri="{FF2B5EF4-FFF2-40B4-BE49-F238E27FC236}">
                  <a16:creationId xmlns:a16="http://schemas.microsoft.com/office/drawing/2014/main" id="{FDB0B6ED-1892-79B2-26DA-9AE2F0C9D13E}"/>
                </a:ext>
              </a:extLst>
            </p:cNvPr>
            <p:cNvSpPr/>
            <p:nvPr/>
          </p:nvSpPr>
          <p:spPr bwMode="auto">
            <a:xfrm>
              <a:off x="7019650" y="3169813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流程圖: 接點 2">
              <a:extLst>
                <a:ext uri="{FF2B5EF4-FFF2-40B4-BE49-F238E27FC236}">
                  <a16:creationId xmlns:a16="http://schemas.microsoft.com/office/drawing/2014/main" id="{5521C63F-4EE4-5341-3908-14F6E0ED0574}"/>
                </a:ext>
              </a:extLst>
            </p:cNvPr>
            <p:cNvSpPr/>
            <p:nvPr/>
          </p:nvSpPr>
          <p:spPr bwMode="auto">
            <a:xfrm>
              <a:off x="4751303" y="31668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流程圖: 接點 3">
              <a:extLst>
                <a:ext uri="{FF2B5EF4-FFF2-40B4-BE49-F238E27FC236}">
                  <a16:creationId xmlns:a16="http://schemas.microsoft.com/office/drawing/2014/main" id="{4157DC32-5510-5B4F-6E69-3124BBE8CBEB}"/>
                </a:ext>
              </a:extLst>
            </p:cNvPr>
            <p:cNvSpPr/>
            <p:nvPr/>
          </p:nvSpPr>
          <p:spPr bwMode="auto">
            <a:xfrm>
              <a:off x="7001557" y="11621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流程圖: 接點 4">
              <a:extLst>
                <a:ext uri="{FF2B5EF4-FFF2-40B4-BE49-F238E27FC236}">
                  <a16:creationId xmlns:a16="http://schemas.microsoft.com/office/drawing/2014/main" id="{B225FCA4-6EBE-91BB-60F0-881A11D1757E}"/>
                </a:ext>
              </a:extLst>
            </p:cNvPr>
            <p:cNvSpPr/>
            <p:nvPr/>
          </p:nvSpPr>
          <p:spPr bwMode="auto">
            <a:xfrm>
              <a:off x="4739659" y="11621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FE132291-6642-B367-1426-ADFE37824DB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8729" y="1246576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EDF3E09D-DC62-FEC3-DB1F-33BC9E4FA7F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58729" y="1515164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20527538-4129-3763-08F2-7FA4EDF85623}"/>
                </a:ext>
              </a:extLst>
            </p:cNvPr>
            <p:cNvSpPr txBox="1"/>
            <p:nvPr/>
          </p:nvSpPr>
          <p:spPr>
            <a:xfrm>
              <a:off x="5929865" y="90872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0B3ECB89-F473-EFBF-0F1C-B87130E453D7}"/>
                </a:ext>
              </a:extLst>
            </p:cNvPr>
            <p:cNvSpPr txBox="1"/>
            <p:nvPr/>
          </p:nvSpPr>
          <p:spPr>
            <a:xfrm>
              <a:off x="4860036" y="1255906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B00EC39A-FA83-B1E1-52FD-37DD28D359A6}"/>
                </a:ext>
              </a:extLst>
            </p:cNvPr>
            <p:cNvSpPr txBox="1"/>
            <p:nvPr/>
          </p:nvSpPr>
          <p:spPr>
            <a:xfrm>
              <a:off x="7116341" y="1235868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67E60186-D6C1-4C60-55B9-E11D3D57E391}"/>
                </a:ext>
              </a:extLst>
            </p:cNvPr>
            <p:cNvSpPr txBox="1"/>
            <p:nvPr/>
          </p:nvSpPr>
          <p:spPr>
            <a:xfrm>
              <a:off x="4875888" y="3250751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0B1A31C-CB1E-3019-5F0A-E2470922BB44}"/>
                </a:ext>
              </a:extLst>
            </p:cNvPr>
            <p:cNvSpPr txBox="1"/>
            <p:nvPr/>
          </p:nvSpPr>
          <p:spPr>
            <a:xfrm>
              <a:off x="7128119" y="3245880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</a:t>
              </a:r>
              <a:endParaRPr lang="zh-TW" altLang="en-US" sz="1800" dirty="0"/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91AF6074-5979-9609-57EB-D02AAA8898BE}"/>
                </a:ext>
              </a:extLst>
            </p:cNvPr>
            <p:cNvSpPr txBox="1"/>
            <p:nvPr/>
          </p:nvSpPr>
          <p:spPr>
            <a:xfrm>
              <a:off x="5944066" y="1527105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id="{1CA60909-CAE1-EBFD-4024-1551623B4E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8729" y="3307531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id="{739801FC-8C71-14DB-B1A8-963BC2DB0F9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58729" y="3576120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187D622F-F3F3-623C-395E-2E3316647AF6}"/>
                </a:ext>
              </a:extLst>
            </p:cNvPr>
            <p:cNvSpPr txBox="1"/>
            <p:nvPr/>
          </p:nvSpPr>
          <p:spPr>
            <a:xfrm>
              <a:off x="5929865" y="296967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31" name="直線單箭頭接點 30">
              <a:extLst>
                <a:ext uri="{FF2B5EF4-FFF2-40B4-BE49-F238E27FC236}">
                  <a16:creationId xmlns:a16="http://schemas.microsoft.com/office/drawing/2014/main" id="{6B96E68D-527D-2B85-9FE6-5042C2E5B6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6268" y="175742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單箭頭接點 36">
              <a:extLst>
                <a:ext uri="{FF2B5EF4-FFF2-40B4-BE49-F238E27FC236}">
                  <a16:creationId xmlns:a16="http://schemas.microsoft.com/office/drawing/2014/main" id="{6FEF5560-6A3D-CAFF-1903-B2EE9AF998C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061443" y="175742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92518DFD-7272-EDDF-C0C1-A17BCBEA2687}"/>
                </a:ext>
              </a:extLst>
            </p:cNvPr>
            <p:cNvSpPr txBox="1"/>
            <p:nvPr/>
          </p:nvSpPr>
          <p:spPr>
            <a:xfrm>
              <a:off x="5043269" y="216263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A4F98981-3034-6635-1059-5FB3DD84DCF8}"/>
                </a:ext>
              </a:extLst>
            </p:cNvPr>
            <p:cNvSpPr txBox="1"/>
            <p:nvPr/>
          </p:nvSpPr>
          <p:spPr>
            <a:xfrm>
              <a:off x="4559290" y="216923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50" name="直線單箭頭接點 49">
              <a:extLst>
                <a:ext uri="{FF2B5EF4-FFF2-40B4-BE49-F238E27FC236}">
                  <a16:creationId xmlns:a16="http://schemas.microsoft.com/office/drawing/2014/main" id="{B5F56FF0-EF13-92ED-E14D-A0B0B6529B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97947" y="176776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單箭頭接點 50">
              <a:extLst>
                <a:ext uri="{FF2B5EF4-FFF2-40B4-BE49-F238E27FC236}">
                  <a16:creationId xmlns:a16="http://schemas.microsoft.com/office/drawing/2014/main" id="{81CC4CCF-DD87-99ED-AC00-0601D5802DC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416823" y="176776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42B441F4-B0E7-CBFA-D6A8-BB095B3CDE2D}"/>
                </a:ext>
              </a:extLst>
            </p:cNvPr>
            <p:cNvSpPr txBox="1"/>
            <p:nvPr/>
          </p:nvSpPr>
          <p:spPr>
            <a:xfrm>
              <a:off x="6891131" y="21846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A999709D-952A-5585-0AA9-2D1BFCA45237}"/>
                </a:ext>
              </a:extLst>
            </p:cNvPr>
            <p:cNvSpPr txBox="1"/>
            <p:nvPr/>
          </p:nvSpPr>
          <p:spPr>
            <a:xfrm>
              <a:off x="7378255" y="21846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59" name="筆跡 58">
                  <a:extLst>
                    <a:ext uri="{FF2B5EF4-FFF2-40B4-BE49-F238E27FC236}">
                      <a16:creationId xmlns:a16="http://schemas.microsoft.com/office/drawing/2014/main" id="{82630EA8-5080-5821-8B2D-7C9D472750EB}"/>
                    </a:ext>
                  </a:extLst>
                </p14:cNvPr>
                <p14:cNvContentPartPr/>
                <p14:nvPr/>
              </p14:nvContentPartPr>
              <p14:xfrm>
                <a:off x="5375362" y="1235868"/>
                <a:ext cx="1527840" cy="20160"/>
              </p14:xfrm>
            </p:contentPart>
          </mc:Choice>
          <mc:Fallback xmlns="">
            <p:pic>
              <p:nvPicPr>
                <p:cNvPr id="59" name="筆跡 58">
                  <a:extLst>
                    <a:ext uri="{FF2B5EF4-FFF2-40B4-BE49-F238E27FC236}">
                      <a16:creationId xmlns:a16="http://schemas.microsoft.com/office/drawing/2014/main" id="{82630EA8-5080-5821-8B2D-7C9D472750E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339722" y="1164228"/>
                  <a:ext cx="159948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1" name="筆跡 60">
                  <a:extLst>
                    <a:ext uri="{FF2B5EF4-FFF2-40B4-BE49-F238E27FC236}">
                      <a16:creationId xmlns:a16="http://schemas.microsoft.com/office/drawing/2014/main" id="{77F2B717-4139-3EC8-89C3-C1A4DFAF911A}"/>
                    </a:ext>
                  </a:extLst>
                </p14:cNvPr>
                <p14:cNvContentPartPr/>
                <p14:nvPr/>
              </p14:nvContentPartPr>
              <p14:xfrm>
                <a:off x="5395882" y="1537188"/>
                <a:ext cx="1517760" cy="720"/>
              </p14:xfrm>
            </p:contentPart>
          </mc:Choice>
          <mc:Fallback xmlns="">
            <p:pic>
              <p:nvPicPr>
                <p:cNvPr id="61" name="筆跡 60">
                  <a:extLst>
                    <a:ext uri="{FF2B5EF4-FFF2-40B4-BE49-F238E27FC236}">
                      <a16:creationId xmlns:a16="http://schemas.microsoft.com/office/drawing/2014/main" id="{77F2B717-4139-3EC8-89C3-C1A4DFAF911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360242" y="1393188"/>
                  <a:ext cx="15894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3" name="筆跡 62">
                  <a:extLst>
                    <a:ext uri="{FF2B5EF4-FFF2-40B4-BE49-F238E27FC236}">
                      <a16:creationId xmlns:a16="http://schemas.microsoft.com/office/drawing/2014/main" id="{B7C7C4BD-ACF9-E182-909B-969305BCDA27}"/>
                    </a:ext>
                  </a:extLst>
                </p14:cNvPr>
                <p14:cNvContentPartPr/>
                <p14:nvPr/>
              </p14:nvContentPartPr>
              <p14:xfrm>
                <a:off x="5365282" y="3275268"/>
                <a:ext cx="1618560" cy="720"/>
              </p14:xfrm>
            </p:contentPart>
          </mc:Choice>
          <mc:Fallback xmlns="">
            <p:pic>
              <p:nvPicPr>
                <p:cNvPr id="63" name="筆跡 62">
                  <a:extLst>
                    <a:ext uri="{FF2B5EF4-FFF2-40B4-BE49-F238E27FC236}">
                      <a16:creationId xmlns:a16="http://schemas.microsoft.com/office/drawing/2014/main" id="{B7C7C4BD-ACF9-E182-909B-969305BCDA2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29642" y="3131268"/>
                  <a:ext cx="16902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097" name="筆跡 4096">
                  <a:extLst>
                    <a:ext uri="{FF2B5EF4-FFF2-40B4-BE49-F238E27FC236}">
                      <a16:creationId xmlns:a16="http://schemas.microsoft.com/office/drawing/2014/main" id="{570C160E-609C-F818-B085-67A0BC82C060}"/>
                    </a:ext>
                  </a:extLst>
                </p14:cNvPr>
                <p14:cNvContentPartPr/>
                <p14:nvPr/>
              </p14:nvContentPartPr>
              <p14:xfrm>
                <a:off x="5435842" y="3566868"/>
                <a:ext cx="1467720" cy="360"/>
              </p14:xfrm>
            </p:contentPart>
          </mc:Choice>
          <mc:Fallback xmlns="">
            <p:pic>
              <p:nvPicPr>
                <p:cNvPr id="4097" name="筆跡 4096">
                  <a:extLst>
                    <a:ext uri="{FF2B5EF4-FFF2-40B4-BE49-F238E27FC236}">
                      <a16:creationId xmlns:a16="http://schemas.microsoft.com/office/drawing/2014/main" id="{570C160E-609C-F818-B085-67A0BC82C06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99842" y="3494868"/>
                  <a:ext cx="1539360" cy="14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41" name="群組 4140">
            <a:extLst>
              <a:ext uri="{FF2B5EF4-FFF2-40B4-BE49-F238E27FC236}">
                <a16:creationId xmlns:a16="http://schemas.microsoft.com/office/drawing/2014/main" id="{64ABBAAD-32BF-E5EF-0120-6518130B699D}"/>
              </a:ext>
            </a:extLst>
          </p:cNvPr>
          <p:cNvGrpSpPr/>
          <p:nvPr/>
        </p:nvGrpSpPr>
        <p:grpSpPr>
          <a:xfrm>
            <a:off x="4939142" y="3585928"/>
            <a:ext cx="2805044" cy="2294027"/>
            <a:chOff x="4791292" y="4015293"/>
            <a:chExt cx="2805044" cy="2294027"/>
          </a:xfrm>
        </p:grpSpPr>
        <p:sp>
          <p:nvSpPr>
            <p:cNvPr id="4101" name="流程圖: 接點 4100">
              <a:extLst>
                <a:ext uri="{FF2B5EF4-FFF2-40B4-BE49-F238E27FC236}">
                  <a16:creationId xmlns:a16="http://schemas.microsoft.com/office/drawing/2014/main" id="{8DAE35A6-06CD-5C07-ABC6-018A3864F874}"/>
                </a:ext>
              </a:extLst>
            </p:cNvPr>
            <p:cNvSpPr/>
            <p:nvPr/>
          </p:nvSpPr>
          <p:spPr bwMode="auto">
            <a:xfrm>
              <a:off x="5918673" y="5772143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02" name="流程圖: 接點 4101">
              <a:extLst>
                <a:ext uri="{FF2B5EF4-FFF2-40B4-BE49-F238E27FC236}">
                  <a16:creationId xmlns:a16="http://schemas.microsoft.com/office/drawing/2014/main" id="{0B4A3DAF-2FC8-6C57-DC26-1B06B51BD947}"/>
                </a:ext>
              </a:extLst>
            </p:cNvPr>
            <p:cNvSpPr/>
            <p:nvPr/>
          </p:nvSpPr>
          <p:spPr bwMode="auto">
            <a:xfrm>
              <a:off x="7053190" y="4141260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03" name="流程圖: 接點 4102">
              <a:extLst>
                <a:ext uri="{FF2B5EF4-FFF2-40B4-BE49-F238E27FC236}">
                  <a16:creationId xmlns:a16="http://schemas.microsoft.com/office/drawing/2014/main" id="{663FC593-32A3-956F-2F83-488F088B1A77}"/>
                </a:ext>
              </a:extLst>
            </p:cNvPr>
            <p:cNvSpPr/>
            <p:nvPr/>
          </p:nvSpPr>
          <p:spPr bwMode="auto">
            <a:xfrm>
              <a:off x="4791292" y="4141260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4104" name="直線單箭頭接點 4103">
              <a:extLst>
                <a:ext uri="{FF2B5EF4-FFF2-40B4-BE49-F238E27FC236}">
                  <a16:creationId xmlns:a16="http://schemas.microsoft.com/office/drawing/2014/main" id="{F65675B2-CB9B-C2AD-3688-C136070F76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16560" y="4293096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05" name="直線單箭頭接點 4104">
              <a:extLst>
                <a:ext uri="{FF2B5EF4-FFF2-40B4-BE49-F238E27FC236}">
                  <a16:creationId xmlns:a16="http://schemas.microsoft.com/office/drawing/2014/main" id="{1457892A-E3A5-08B9-6CE5-580A1585A6E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10362" y="4494295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06" name="文字方塊 4105">
              <a:extLst>
                <a:ext uri="{FF2B5EF4-FFF2-40B4-BE49-F238E27FC236}">
                  <a16:creationId xmlns:a16="http://schemas.microsoft.com/office/drawing/2014/main" id="{9DA96961-2946-1729-0830-7D0380103686}"/>
                </a:ext>
              </a:extLst>
            </p:cNvPr>
            <p:cNvSpPr txBox="1"/>
            <p:nvPr/>
          </p:nvSpPr>
          <p:spPr>
            <a:xfrm>
              <a:off x="5995699" y="401529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4107" name="文字方塊 4106">
              <a:extLst>
                <a:ext uri="{FF2B5EF4-FFF2-40B4-BE49-F238E27FC236}">
                  <a16:creationId xmlns:a16="http://schemas.microsoft.com/office/drawing/2014/main" id="{C51E9FA7-40BC-998D-3382-9AC549E217C1}"/>
                </a:ext>
              </a:extLst>
            </p:cNvPr>
            <p:cNvSpPr txBox="1"/>
            <p:nvPr/>
          </p:nvSpPr>
          <p:spPr>
            <a:xfrm>
              <a:off x="4911669" y="4235037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4108" name="文字方塊 4107">
              <a:extLst>
                <a:ext uri="{FF2B5EF4-FFF2-40B4-BE49-F238E27FC236}">
                  <a16:creationId xmlns:a16="http://schemas.microsoft.com/office/drawing/2014/main" id="{D1623E4B-5212-91A8-9E80-8C02FA82B9F9}"/>
                </a:ext>
              </a:extLst>
            </p:cNvPr>
            <p:cNvSpPr txBox="1"/>
            <p:nvPr/>
          </p:nvSpPr>
          <p:spPr>
            <a:xfrm>
              <a:off x="7167974" y="4214999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4109" name="文字方塊 4108">
              <a:extLst>
                <a:ext uri="{FF2B5EF4-FFF2-40B4-BE49-F238E27FC236}">
                  <a16:creationId xmlns:a16="http://schemas.microsoft.com/office/drawing/2014/main" id="{C5314C0A-C2ED-0B4A-509A-2F066635989F}"/>
                </a:ext>
              </a:extLst>
            </p:cNvPr>
            <p:cNvSpPr txBox="1"/>
            <p:nvPr/>
          </p:nvSpPr>
          <p:spPr>
            <a:xfrm>
              <a:off x="6043258" y="5856065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4111" name="文字方塊 4110">
              <a:extLst>
                <a:ext uri="{FF2B5EF4-FFF2-40B4-BE49-F238E27FC236}">
                  <a16:creationId xmlns:a16="http://schemas.microsoft.com/office/drawing/2014/main" id="{87D80339-2DFB-9C2E-0805-8FD34158E6D7}"/>
                </a:ext>
              </a:extLst>
            </p:cNvPr>
            <p:cNvSpPr txBox="1"/>
            <p:nvPr/>
          </p:nvSpPr>
          <p:spPr>
            <a:xfrm>
              <a:off x="6038858" y="445564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cxnSp>
          <p:nvCxnSpPr>
            <p:cNvPr id="4120" name="直線單箭頭接點 4119">
              <a:extLst>
                <a:ext uri="{FF2B5EF4-FFF2-40B4-BE49-F238E27FC236}">
                  <a16:creationId xmlns:a16="http://schemas.microsoft.com/office/drawing/2014/main" id="{5F11E830-26D7-7B42-F253-EDE0F003F39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358729" y="4631901"/>
              <a:ext cx="713730" cy="1105569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21" name="直線單箭頭接點 4120">
              <a:extLst>
                <a:ext uri="{FF2B5EF4-FFF2-40B4-BE49-F238E27FC236}">
                  <a16:creationId xmlns:a16="http://schemas.microsoft.com/office/drawing/2014/main" id="{D5BFB2B0-4956-A418-FC07-F2B1B0E570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54608" y="4759786"/>
              <a:ext cx="708285" cy="1091872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22" name="文字方塊 4121">
              <a:extLst>
                <a:ext uri="{FF2B5EF4-FFF2-40B4-BE49-F238E27FC236}">
                  <a16:creationId xmlns:a16="http://schemas.microsoft.com/office/drawing/2014/main" id="{47DF1BEE-1319-02D6-4A77-91A492A95733}"/>
                </a:ext>
              </a:extLst>
            </p:cNvPr>
            <p:cNvSpPr txBox="1"/>
            <p:nvPr/>
          </p:nvSpPr>
          <p:spPr>
            <a:xfrm>
              <a:off x="5681845" y="495926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8</a:t>
              </a:r>
              <a:endParaRPr lang="zh-TW" altLang="en-US" sz="1400" dirty="0"/>
            </a:p>
          </p:txBody>
        </p:sp>
        <p:sp>
          <p:nvSpPr>
            <p:cNvPr id="4123" name="文字方塊 4122">
              <a:extLst>
                <a:ext uri="{FF2B5EF4-FFF2-40B4-BE49-F238E27FC236}">
                  <a16:creationId xmlns:a16="http://schemas.microsoft.com/office/drawing/2014/main" id="{6A6C119D-C900-D8B2-B0DA-FFA3ADA57680}"/>
                </a:ext>
              </a:extLst>
            </p:cNvPr>
            <p:cNvSpPr txBox="1"/>
            <p:nvPr/>
          </p:nvSpPr>
          <p:spPr>
            <a:xfrm>
              <a:off x="5202422" y="519451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7</a:t>
              </a:r>
              <a:endParaRPr lang="zh-TW" altLang="en-US" sz="14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5AC04-7497-7120-AA40-30C6D9E62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7AF69FA-E9F4-0614-4CFF-C1AA4AE8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7BD176-5EDF-D7CF-4C2F-8A028FB53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該題可看成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minimum cost maximum flow problem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，如果符合題目條件，則圖之最小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即為答案。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將每個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城市拆成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a, 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兩個點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 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點當作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out-degree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；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點當作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in-degree)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，並且外加兩個點作為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source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sink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其中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source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連到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所有城市的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，所有城市的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點連到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sink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edge’s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capacity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設為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確保該點最多用過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edge’s 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設為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城市和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城市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之間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有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道路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則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由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城市的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點連向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城市的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點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edge’s 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capacity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設為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確保該邊只能用一次，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edge’s cost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設為道路長度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若要滿足題目，則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個點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CN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in-degree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out-degree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也代表每個城市恰好出現在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disjoint cycle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中，在新圖中則是代表最終總匯流量要為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k*n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其中，解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minimum cost maximum flow problem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時，採用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Shortest Path Faster Algorithm (SPFA)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最小的增廣路徑。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zh-CN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375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0B39A-3C66-187C-2F28-E9A9D83CA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F6C3C3C-F48A-B7CB-6952-FF503388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5B2E79-48A2-D128-884B-954C5706A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  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312" name="群組 4311">
            <a:extLst>
              <a:ext uri="{FF2B5EF4-FFF2-40B4-BE49-F238E27FC236}">
                <a16:creationId xmlns:a16="http://schemas.microsoft.com/office/drawing/2014/main" id="{DAA01903-A839-A290-91CD-3FB7216F473E}"/>
              </a:ext>
            </a:extLst>
          </p:cNvPr>
          <p:cNvGrpSpPr/>
          <p:nvPr/>
        </p:nvGrpSpPr>
        <p:grpSpPr>
          <a:xfrm>
            <a:off x="3753443" y="699020"/>
            <a:ext cx="5208674" cy="5625218"/>
            <a:chOff x="3753443" y="699020"/>
            <a:chExt cx="5208674" cy="5625218"/>
          </a:xfrm>
        </p:grpSpPr>
        <p:sp>
          <p:nvSpPr>
            <p:cNvPr id="3" name="流程圖: 接點 2">
              <a:extLst>
                <a:ext uri="{FF2B5EF4-FFF2-40B4-BE49-F238E27FC236}">
                  <a16:creationId xmlns:a16="http://schemas.microsoft.com/office/drawing/2014/main" id="{931682CA-D9E6-5328-A2AB-F98D9F1F132A}"/>
                </a:ext>
              </a:extLst>
            </p:cNvPr>
            <p:cNvSpPr/>
            <p:nvPr/>
          </p:nvSpPr>
          <p:spPr bwMode="auto">
            <a:xfrm>
              <a:off x="7071461" y="409589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流程圖: 接點 3">
              <a:extLst>
                <a:ext uri="{FF2B5EF4-FFF2-40B4-BE49-F238E27FC236}">
                  <a16:creationId xmlns:a16="http://schemas.microsoft.com/office/drawing/2014/main" id="{D551C08B-76C3-9AC7-9AAC-013C496A2BF5}"/>
                </a:ext>
              </a:extLst>
            </p:cNvPr>
            <p:cNvSpPr/>
            <p:nvPr/>
          </p:nvSpPr>
          <p:spPr bwMode="auto">
            <a:xfrm>
              <a:off x="4727774" y="41358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流程圖: 接點 4">
              <a:extLst>
                <a:ext uri="{FF2B5EF4-FFF2-40B4-BE49-F238E27FC236}">
                  <a16:creationId xmlns:a16="http://schemas.microsoft.com/office/drawing/2014/main" id="{49DD856C-217A-EB40-864D-EE0BEBEF297E}"/>
                </a:ext>
              </a:extLst>
            </p:cNvPr>
            <p:cNvSpPr/>
            <p:nvPr/>
          </p:nvSpPr>
          <p:spPr bwMode="auto">
            <a:xfrm>
              <a:off x="6978028" y="212037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6" name="流程圖: 接點 5">
              <a:extLst>
                <a:ext uri="{FF2B5EF4-FFF2-40B4-BE49-F238E27FC236}">
                  <a16:creationId xmlns:a16="http://schemas.microsoft.com/office/drawing/2014/main" id="{A75924C6-7F50-3467-1FD6-EFB03F47B13D}"/>
                </a:ext>
              </a:extLst>
            </p:cNvPr>
            <p:cNvSpPr/>
            <p:nvPr/>
          </p:nvSpPr>
          <p:spPr bwMode="auto">
            <a:xfrm>
              <a:off x="4716130" y="21311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FBE55E95-ADB0-24BC-A738-9AF92F81F23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44246" y="2370159"/>
              <a:ext cx="1546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659D0189-0158-6400-1728-26E7804586A9}"/>
                </a:ext>
              </a:extLst>
            </p:cNvPr>
            <p:cNvSpPr txBox="1"/>
            <p:nvPr/>
          </p:nvSpPr>
          <p:spPr>
            <a:xfrm>
              <a:off x="3813058" y="178241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11CA303-ABD0-AFF6-CBBF-12F4C04B4530}"/>
                </a:ext>
              </a:extLst>
            </p:cNvPr>
            <p:cNvSpPr txBox="1"/>
            <p:nvPr/>
          </p:nvSpPr>
          <p:spPr>
            <a:xfrm>
              <a:off x="4733838" y="220486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0/b</a:t>
              </a:r>
              <a:endParaRPr lang="zh-TW" altLang="en-US" sz="18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6410D8E-006D-94A4-742E-B93A554FBE21}"/>
                </a:ext>
              </a:extLst>
            </p:cNvPr>
            <p:cNvSpPr txBox="1"/>
            <p:nvPr/>
          </p:nvSpPr>
          <p:spPr>
            <a:xfrm>
              <a:off x="6992315" y="2184618"/>
              <a:ext cx="57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1/a</a:t>
              </a:r>
              <a:endParaRPr lang="zh-TW" altLang="en-US" sz="18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226E3094-228E-F956-FBA8-DB4EC07AE34B}"/>
                </a:ext>
              </a:extLst>
            </p:cNvPr>
            <p:cNvSpPr txBox="1"/>
            <p:nvPr/>
          </p:nvSpPr>
          <p:spPr>
            <a:xfrm>
              <a:off x="4761449" y="419807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2/b</a:t>
              </a:r>
              <a:endParaRPr lang="zh-TW" altLang="en-US" sz="18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3D461C04-CA5C-08C0-136B-B22837768FD0}"/>
                </a:ext>
              </a:extLst>
            </p:cNvPr>
            <p:cNvSpPr txBox="1"/>
            <p:nvPr/>
          </p:nvSpPr>
          <p:spPr>
            <a:xfrm>
              <a:off x="7103299" y="4169000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3/a</a:t>
              </a:r>
              <a:endParaRPr lang="zh-TW" altLang="en-US" sz="18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C3C6C982-F681-9307-D036-77086159345E}"/>
                </a:ext>
              </a:extLst>
            </p:cNvPr>
            <p:cNvSpPr txBox="1"/>
            <p:nvPr/>
          </p:nvSpPr>
          <p:spPr>
            <a:xfrm>
              <a:off x="6646249" y="212814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BA06C92B-69E3-1101-E918-0093412AFB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24339" y="4437112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9841B204-6F78-2072-10C9-ED66A958E9B8}"/>
                </a:ext>
              </a:extLst>
            </p:cNvPr>
            <p:cNvSpPr txBox="1"/>
            <p:nvPr/>
          </p:nvSpPr>
          <p:spPr>
            <a:xfrm>
              <a:off x="6710846" y="418581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346BAA44-E9AD-2C85-39E8-89E59FAD03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80414" y="2726423"/>
              <a:ext cx="945509" cy="131425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A5F0273A-C926-06F1-C6F1-1B7B7C3912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7053" y="2726424"/>
              <a:ext cx="870861" cy="13422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88952EDF-03BD-91E1-C152-837151627205}"/>
                </a:ext>
              </a:extLst>
            </p:cNvPr>
            <p:cNvSpPr txBox="1"/>
            <p:nvPr/>
          </p:nvSpPr>
          <p:spPr>
            <a:xfrm>
              <a:off x="3958056" y="376865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B7A32400-F653-5860-2293-7F18107D77E8}"/>
                </a:ext>
              </a:extLst>
            </p:cNvPr>
            <p:cNvSpPr txBox="1"/>
            <p:nvPr/>
          </p:nvSpPr>
          <p:spPr>
            <a:xfrm>
              <a:off x="3869804" y="26437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88FAA803-C9D4-8CDF-0948-88A17D9BFA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8F0BFCF6-5E57-A480-45AF-DD9E98D09E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1A48A575-5485-D51E-E4BA-48B15AF5731B}"/>
                </a:ext>
              </a:extLst>
            </p:cNvPr>
            <p:cNvSpPr txBox="1"/>
            <p:nvPr/>
          </p:nvSpPr>
          <p:spPr>
            <a:xfrm>
              <a:off x="7452320" y="263691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E963662A-6C99-1B95-9E28-95B5216E1397}"/>
                </a:ext>
              </a:extLst>
            </p:cNvPr>
            <p:cNvSpPr txBox="1"/>
            <p:nvPr/>
          </p:nvSpPr>
          <p:spPr>
            <a:xfrm>
              <a:off x="7164288" y="371703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30" name="流程圖: 接點 29">
              <a:extLst>
                <a:ext uri="{FF2B5EF4-FFF2-40B4-BE49-F238E27FC236}">
                  <a16:creationId xmlns:a16="http://schemas.microsoft.com/office/drawing/2014/main" id="{14A6EA39-167F-5651-9D00-E7E9184DB158}"/>
                </a:ext>
              </a:extLst>
            </p:cNvPr>
            <p:cNvSpPr/>
            <p:nvPr/>
          </p:nvSpPr>
          <p:spPr bwMode="auto">
            <a:xfrm>
              <a:off x="5830012" y="718614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1" name="流程圖: 接點 30">
              <a:extLst>
                <a:ext uri="{FF2B5EF4-FFF2-40B4-BE49-F238E27FC236}">
                  <a16:creationId xmlns:a16="http://schemas.microsoft.com/office/drawing/2014/main" id="{75E7C031-9DAF-FBD5-AE17-CDEDB77DEE68}"/>
                </a:ext>
              </a:extLst>
            </p:cNvPr>
            <p:cNvSpPr/>
            <p:nvPr/>
          </p:nvSpPr>
          <p:spPr bwMode="auto">
            <a:xfrm>
              <a:off x="5961681" y="5787061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7D85F77A-C8DC-5DEE-4830-18F5A60A4D39}"/>
                </a:ext>
              </a:extLst>
            </p:cNvPr>
            <p:cNvSpPr txBox="1"/>
            <p:nvPr/>
          </p:nvSpPr>
          <p:spPr>
            <a:xfrm>
              <a:off x="5960088" y="771046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s</a:t>
              </a:r>
              <a:endParaRPr lang="zh-TW" altLang="en-US" sz="1800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D866716F-8920-300B-C92C-B022FE43C64D}"/>
                </a:ext>
              </a:extLst>
            </p:cNvPr>
            <p:cNvSpPr txBox="1"/>
            <p:nvPr/>
          </p:nvSpPr>
          <p:spPr>
            <a:xfrm>
              <a:off x="6094171" y="5870983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t</a:t>
              </a:r>
              <a:endParaRPr lang="zh-TW" altLang="en-US" sz="1800" dirty="0"/>
            </a:p>
          </p:txBody>
        </p:sp>
        <p:sp>
          <p:nvSpPr>
            <p:cNvPr id="36" name="流程圖: 接點 35">
              <a:extLst>
                <a:ext uri="{FF2B5EF4-FFF2-40B4-BE49-F238E27FC236}">
                  <a16:creationId xmlns:a16="http://schemas.microsoft.com/office/drawing/2014/main" id="{72B993F8-2354-B86F-D572-A8719766D9E5}"/>
                </a:ext>
              </a:extLst>
            </p:cNvPr>
            <p:cNvSpPr/>
            <p:nvPr/>
          </p:nvSpPr>
          <p:spPr bwMode="auto">
            <a:xfrm>
              <a:off x="3753443" y="2111087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54B3F40D-9B6A-3FE2-3E23-DE14C47E2C65}"/>
                </a:ext>
              </a:extLst>
            </p:cNvPr>
            <p:cNvSpPr txBox="1"/>
            <p:nvPr/>
          </p:nvSpPr>
          <p:spPr>
            <a:xfrm>
              <a:off x="3779912" y="2204864"/>
              <a:ext cx="668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0/a</a:t>
              </a:r>
              <a:endParaRPr lang="zh-TW" altLang="en-US" sz="1800" dirty="0"/>
            </a:p>
          </p:txBody>
        </p:sp>
        <p:sp>
          <p:nvSpPr>
            <p:cNvPr id="40" name="流程圖: 接點 39">
              <a:extLst>
                <a:ext uri="{FF2B5EF4-FFF2-40B4-BE49-F238E27FC236}">
                  <a16:creationId xmlns:a16="http://schemas.microsoft.com/office/drawing/2014/main" id="{CAA9D7B0-9E5B-E46B-0186-B8EF5ED4454B}"/>
                </a:ext>
              </a:extLst>
            </p:cNvPr>
            <p:cNvSpPr/>
            <p:nvPr/>
          </p:nvSpPr>
          <p:spPr bwMode="auto">
            <a:xfrm>
              <a:off x="8088814" y="212360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B30026FB-BB20-EA5F-43C4-4611375843D1}"/>
                </a:ext>
              </a:extLst>
            </p:cNvPr>
            <p:cNvSpPr txBox="1"/>
            <p:nvPr/>
          </p:nvSpPr>
          <p:spPr>
            <a:xfrm>
              <a:off x="8093875" y="2199591"/>
              <a:ext cx="615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1/b</a:t>
              </a:r>
              <a:endParaRPr lang="zh-TW" altLang="en-US" sz="1800" dirty="0"/>
            </a:p>
          </p:txBody>
        </p:sp>
        <p:sp>
          <p:nvSpPr>
            <p:cNvPr id="42" name="流程圖: 接點 41">
              <a:extLst>
                <a:ext uri="{FF2B5EF4-FFF2-40B4-BE49-F238E27FC236}">
                  <a16:creationId xmlns:a16="http://schemas.microsoft.com/office/drawing/2014/main" id="{BB617350-A265-2BDC-7631-4609995481F2}"/>
                </a:ext>
              </a:extLst>
            </p:cNvPr>
            <p:cNvSpPr/>
            <p:nvPr/>
          </p:nvSpPr>
          <p:spPr bwMode="auto">
            <a:xfrm>
              <a:off x="3808841" y="412581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0D489855-39D7-0CEF-D4C5-2AA2644AD30E}"/>
                </a:ext>
              </a:extLst>
            </p:cNvPr>
            <p:cNvSpPr txBox="1"/>
            <p:nvPr/>
          </p:nvSpPr>
          <p:spPr>
            <a:xfrm>
              <a:off x="3831583" y="4195056"/>
              <a:ext cx="615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2/a</a:t>
              </a:r>
              <a:endParaRPr lang="zh-TW" altLang="en-US" sz="1800" dirty="0"/>
            </a:p>
          </p:txBody>
        </p:sp>
        <p:sp>
          <p:nvSpPr>
            <p:cNvPr id="44" name="流程圖: 接點 43">
              <a:extLst>
                <a:ext uri="{FF2B5EF4-FFF2-40B4-BE49-F238E27FC236}">
                  <a16:creationId xmlns:a16="http://schemas.microsoft.com/office/drawing/2014/main" id="{6CC7A68E-6632-DAEE-2F60-5331AFEAE524}"/>
                </a:ext>
              </a:extLst>
            </p:cNvPr>
            <p:cNvSpPr/>
            <p:nvPr/>
          </p:nvSpPr>
          <p:spPr bwMode="auto">
            <a:xfrm>
              <a:off x="8129893" y="4108298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352BC8A1-DAE5-6C1D-BFDA-0017B9396448}"/>
                </a:ext>
              </a:extLst>
            </p:cNvPr>
            <p:cNvSpPr txBox="1"/>
            <p:nvPr/>
          </p:nvSpPr>
          <p:spPr>
            <a:xfrm>
              <a:off x="8153726" y="4204964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3/b</a:t>
              </a:r>
              <a:endParaRPr lang="zh-TW" altLang="en-US" sz="1800" dirty="0"/>
            </a:p>
          </p:txBody>
        </p:sp>
        <p:cxnSp>
          <p:nvCxnSpPr>
            <p:cNvPr id="4100" name="接點: 肘形 4099">
              <a:extLst>
                <a:ext uri="{FF2B5EF4-FFF2-40B4-BE49-F238E27FC236}">
                  <a16:creationId xmlns:a16="http://schemas.microsoft.com/office/drawing/2014/main" id="{D693FDDA-416C-C0FF-4FCB-92CA626F106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219211" y="-120074"/>
              <a:ext cx="5941" cy="4394332"/>
            </a:xfrm>
            <a:prstGeom prst="bentConnector3">
              <a:avLst>
                <a:gd name="adj1" fmla="val -4938058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06" name="文字方塊 4105">
              <a:extLst>
                <a:ext uri="{FF2B5EF4-FFF2-40B4-BE49-F238E27FC236}">
                  <a16:creationId xmlns:a16="http://schemas.microsoft.com/office/drawing/2014/main" id="{B9EF1B23-A926-5DBB-4EF3-95B85768E348}"/>
                </a:ext>
              </a:extLst>
            </p:cNvPr>
            <p:cNvSpPr txBox="1"/>
            <p:nvPr/>
          </p:nvSpPr>
          <p:spPr>
            <a:xfrm>
              <a:off x="4058565" y="465857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4107" name="接點: 肘形 4106">
              <a:extLst>
                <a:ext uri="{FF2B5EF4-FFF2-40B4-BE49-F238E27FC236}">
                  <a16:creationId xmlns:a16="http://schemas.microsoft.com/office/drawing/2014/main" id="{556CFE5E-E430-E464-02D6-4677F807E5B4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6154848" y="2619272"/>
              <a:ext cx="83082" cy="4165676"/>
            </a:xfrm>
            <a:prstGeom prst="bentConnector3">
              <a:avLst>
                <a:gd name="adj1" fmla="val -27515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58" name="文字方塊 4157">
              <a:extLst>
                <a:ext uri="{FF2B5EF4-FFF2-40B4-BE49-F238E27FC236}">
                  <a16:creationId xmlns:a16="http://schemas.microsoft.com/office/drawing/2014/main" id="{AE200665-9A35-701B-6DF4-C2771B6EE26C}"/>
                </a:ext>
              </a:extLst>
            </p:cNvPr>
            <p:cNvSpPr txBox="1"/>
            <p:nvPr/>
          </p:nvSpPr>
          <p:spPr>
            <a:xfrm>
              <a:off x="6550692" y="468861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59" name="文字方塊 4158">
              <a:extLst>
                <a:ext uri="{FF2B5EF4-FFF2-40B4-BE49-F238E27FC236}">
                  <a16:creationId xmlns:a16="http://schemas.microsoft.com/office/drawing/2014/main" id="{B9C7D17C-8815-FD5F-2DC0-3CCC9F78E818}"/>
                </a:ext>
              </a:extLst>
            </p:cNvPr>
            <p:cNvSpPr txBox="1"/>
            <p:nvPr/>
          </p:nvSpPr>
          <p:spPr>
            <a:xfrm>
              <a:off x="6078658" y="417090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60" name="文字方塊 4159">
              <a:extLst>
                <a:ext uri="{FF2B5EF4-FFF2-40B4-BE49-F238E27FC236}">
                  <a16:creationId xmlns:a16="http://schemas.microsoft.com/office/drawing/2014/main" id="{A23D1883-EE3A-CB1D-E028-6D130952826A}"/>
                </a:ext>
              </a:extLst>
            </p:cNvPr>
            <p:cNvSpPr txBox="1"/>
            <p:nvPr/>
          </p:nvSpPr>
          <p:spPr>
            <a:xfrm>
              <a:off x="4530840" y="285920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72" name="文字方塊 4171">
              <a:extLst>
                <a:ext uri="{FF2B5EF4-FFF2-40B4-BE49-F238E27FC236}">
                  <a16:creationId xmlns:a16="http://schemas.microsoft.com/office/drawing/2014/main" id="{75ECBE01-F4DE-C6E5-A3F2-F21E91ABD9EB}"/>
                </a:ext>
              </a:extLst>
            </p:cNvPr>
            <p:cNvSpPr txBox="1"/>
            <p:nvPr/>
          </p:nvSpPr>
          <p:spPr>
            <a:xfrm>
              <a:off x="7498869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73" name="文字方塊 4172">
              <a:extLst>
                <a:ext uri="{FF2B5EF4-FFF2-40B4-BE49-F238E27FC236}">
                  <a16:creationId xmlns:a16="http://schemas.microsoft.com/office/drawing/2014/main" id="{647F8E12-4C77-D21E-AD42-4F71FEFD2F49}"/>
                </a:ext>
              </a:extLst>
            </p:cNvPr>
            <p:cNvSpPr txBox="1"/>
            <p:nvPr/>
          </p:nvSpPr>
          <p:spPr>
            <a:xfrm>
              <a:off x="7949351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74" name="文字方塊 4173">
              <a:extLst>
                <a:ext uri="{FF2B5EF4-FFF2-40B4-BE49-F238E27FC236}">
                  <a16:creationId xmlns:a16="http://schemas.microsoft.com/office/drawing/2014/main" id="{6C03E9AE-826B-00EB-9B6C-D01DD553B174}"/>
                </a:ext>
              </a:extLst>
            </p:cNvPr>
            <p:cNvSpPr txBox="1"/>
            <p:nvPr/>
          </p:nvSpPr>
          <p:spPr>
            <a:xfrm>
              <a:off x="4231901" y="33558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77" name="文字方塊 4176">
              <a:extLst>
                <a:ext uri="{FF2B5EF4-FFF2-40B4-BE49-F238E27FC236}">
                  <a16:creationId xmlns:a16="http://schemas.microsoft.com/office/drawing/2014/main" id="{3E9C13A6-29D0-83F6-CAB4-9C2E9E3651D5}"/>
                </a:ext>
              </a:extLst>
            </p:cNvPr>
            <p:cNvSpPr txBox="1"/>
            <p:nvPr/>
          </p:nvSpPr>
          <p:spPr>
            <a:xfrm>
              <a:off x="4833194" y="70693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6" name="文字方塊 4185">
              <a:extLst>
                <a:ext uri="{FF2B5EF4-FFF2-40B4-BE49-F238E27FC236}">
                  <a16:creationId xmlns:a16="http://schemas.microsoft.com/office/drawing/2014/main" id="{CEAA8194-D712-CAF8-DC0C-7E2F0C40E8A7}"/>
                </a:ext>
              </a:extLst>
            </p:cNvPr>
            <p:cNvSpPr txBox="1"/>
            <p:nvPr/>
          </p:nvSpPr>
          <p:spPr>
            <a:xfrm>
              <a:off x="5963219" y="14939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4231" name="接點: 肘形 4230">
              <a:extLst>
                <a:ext uri="{FF2B5EF4-FFF2-40B4-BE49-F238E27FC236}">
                  <a16:creationId xmlns:a16="http://schemas.microsoft.com/office/drawing/2014/main" id="{35148916-603D-484A-FAC2-A634407FFFAE}"/>
                </a:ext>
              </a:extLst>
            </p:cNvPr>
            <p:cNvCxnSpPr>
              <a:cxnSpLocks/>
              <a:stCxn id="30" idx="2"/>
              <a:endCxn id="36" idx="7"/>
            </p:cNvCxnSpPr>
            <p:nvPr/>
          </p:nvCxnSpPr>
          <p:spPr bwMode="auto">
            <a:xfrm rot="10800000" flipV="1">
              <a:off x="4217048" y="987203"/>
              <a:ext cx="1612965" cy="1202552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234" name="接點: 肘形 4233">
              <a:extLst>
                <a:ext uri="{FF2B5EF4-FFF2-40B4-BE49-F238E27FC236}">
                  <a16:creationId xmlns:a16="http://schemas.microsoft.com/office/drawing/2014/main" id="{75501D86-7AA1-E074-1389-AABB815A50AE}"/>
                </a:ext>
              </a:extLst>
            </p:cNvPr>
            <p:cNvCxnSpPr>
              <a:cxnSpLocks/>
              <a:stCxn id="30" idx="6"/>
              <a:endCxn id="11" idx="0"/>
            </p:cNvCxnSpPr>
            <p:nvPr/>
          </p:nvCxnSpPr>
          <p:spPr bwMode="auto">
            <a:xfrm>
              <a:off x="6373158" y="987203"/>
              <a:ext cx="907267" cy="1197415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238" name="接點: 肘形 4237">
              <a:extLst>
                <a:ext uri="{FF2B5EF4-FFF2-40B4-BE49-F238E27FC236}">
                  <a16:creationId xmlns:a16="http://schemas.microsoft.com/office/drawing/2014/main" id="{707B72B0-6363-4684-D36D-B64FBCCA4C22}"/>
                </a:ext>
              </a:extLst>
            </p:cNvPr>
            <p:cNvCxnSpPr>
              <a:cxnSpLocks/>
              <a:stCxn id="30" idx="5"/>
            </p:cNvCxnSpPr>
            <p:nvPr/>
          </p:nvCxnSpPr>
          <p:spPr bwMode="auto">
            <a:xfrm rot="16200000" flipH="1">
              <a:off x="5206323" y="2264416"/>
              <a:ext cx="3036533" cy="861946"/>
            </a:xfrm>
            <a:prstGeom prst="bentConnector3">
              <a:avLst>
                <a:gd name="adj1" fmla="val 7382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243" name="接點: 肘形 4242">
              <a:extLst>
                <a:ext uri="{FF2B5EF4-FFF2-40B4-BE49-F238E27FC236}">
                  <a16:creationId xmlns:a16="http://schemas.microsoft.com/office/drawing/2014/main" id="{498DF99C-2FC6-8F93-11C6-194E6E22FABC}"/>
                </a:ext>
              </a:extLst>
            </p:cNvPr>
            <p:cNvCxnSpPr>
              <a:cxnSpLocks/>
              <a:stCxn id="30" idx="3"/>
            </p:cNvCxnSpPr>
            <p:nvPr/>
          </p:nvCxnSpPr>
          <p:spPr bwMode="auto">
            <a:xfrm rot="5400000">
              <a:off x="3360691" y="1692010"/>
              <a:ext cx="3063750" cy="2033977"/>
            </a:xfrm>
            <a:prstGeom prst="bentConnector3">
              <a:avLst>
                <a:gd name="adj1" fmla="val 7328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250" name="接點: 肘形 4249">
              <a:extLst>
                <a:ext uri="{FF2B5EF4-FFF2-40B4-BE49-F238E27FC236}">
                  <a16:creationId xmlns:a16="http://schemas.microsoft.com/office/drawing/2014/main" id="{96105C8A-18CB-29B7-D119-ED4DA47E7B2F}"/>
                </a:ext>
              </a:extLst>
            </p:cNvPr>
            <p:cNvCxnSpPr>
              <a:cxnSpLocks/>
              <a:stCxn id="4" idx="4"/>
              <a:endCxn id="31" idx="2"/>
            </p:cNvCxnSpPr>
            <p:nvPr/>
          </p:nvCxnSpPr>
          <p:spPr bwMode="auto">
            <a:xfrm rot="16200000" flipH="1">
              <a:off x="4789190" y="4883159"/>
              <a:ext cx="1382648" cy="962334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53" name="接點: 肘形 4252">
              <a:extLst>
                <a:ext uri="{FF2B5EF4-FFF2-40B4-BE49-F238E27FC236}">
                  <a16:creationId xmlns:a16="http://schemas.microsoft.com/office/drawing/2014/main" id="{3F6FD938-5D22-5933-671E-0AFFEA07BF88}"/>
                </a:ext>
              </a:extLst>
            </p:cNvPr>
            <p:cNvCxnSpPr>
              <a:cxnSpLocks/>
              <a:stCxn id="44" idx="4"/>
              <a:endCxn id="31" idx="6"/>
            </p:cNvCxnSpPr>
            <p:nvPr/>
          </p:nvCxnSpPr>
          <p:spPr bwMode="auto">
            <a:xfrm rot="5400000">
              <a:off x="6748060" y="4402243"/>
              <a:ext cx="1410175" cy="1896639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56" name="接點: 肘形 4255">
              <a:extLst>
                <a:ext uri="{FF2B5EF4-FFF2-40B4-BE49-F238E27FC236}">
                  <a16:creationId xmlns:a16="http://schemas.microsoft.com/office/drawing/2014/main" id="{3E86C3A4-3F05-33A8-E909-15B72C6674F9}"/>
                </a:ext>
              </a:extLst>
            </p:cNvPr>
            <p:cNvCxnSpPr>
              <a:cxnSpLocks/>
              <a:stCxn id="40" idx="6"/>
              <a:endCxn id="31" idx="7"/>
            </p:cNvCxnSpPr>
            <p:nvPr/>
          </p:nvCxnSpPr>
          <p:spPr bwMode="auto">
            <a:xfrm flipH="1">
              <a:off x="6425285" y="2392194"/>
              <a:ext cx="2206675" cy="3473535"/>
            </a:xfrm>
            <a:prstGeom prst="bentConnector4">
              <a:avLst>
                <a:gd name="adj1" fmla="val -10359"/>
                <a:gd name="adj2" fmla="val 86291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65" name="接點: 肘形 4264">
              <a:extLst>
                <a:ext uri="{FF2B5EF4-FFF2-40B4-BE49-F238E27FC236}">
                  <a16:creationId xmlns:a16="http://schemas.microsoft.com/office/drawing/2014/main" id="{52CBE4D8-6531-692D-BAA5-242783C17E52}"/>
                </a:ext>
              </a:extLst>
            </p:cNvPr>
            <p:cNvCxnSpPr>
              <a:cxnSpLocks/>
              <a:stCxn id="6" idx="5"/>
              <a:endCxn id="31" idx="1"/>
            </p:cNvCxnSpPr>
            <p:nvPr/>
          </p:nvCxnSpPr>
          <p:spPr bwMode="auto">
            <a:xfrm rot="16200000" flipH="1">
              <a:off x="3972431" y="3796936"/>
              <a:ext cx="3276095" cy="861489"/>
            </a:xfrm>
            <a:prstGeom prst="bentConnector3">
              <a:avLst>
                <a:gd name="adj1" fmla="val 38038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272" name="文字方塊 4271">
              <a:extLst>
                <a:ext uri="{FF2B5EF4-FFF2-40B4-BE49-F238E27FC236}">
                  <a16:creationId xmlns:a16="http://schemas.microsoft.com/office/drawing/2014/main" id="{4C8ACA61-6629-D9E1-2F47-20DEE37005B1}"/>
                </a:ext>
              </a:extLst>
            </p:cNvPr>
            <p:cNvSpPr txBox="1"/>
            <p:nvPr/>
          </p:nvSpPr>
          <p:spPr>
            <a:xfrm>
              <a:off x="5965720" y="210842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2" name="文字方塊 4301">
              <a:extLst>
                <a:ext uri="{FF2B5EF4-FFF2-40B4-BE49-F238E27FC236}">
                  <a16:creationId xmlns:a16="http://schemas.microsoft.com/office/drawing/2014/main" id="{B5E463EB-DD6D-61BF-849D-8E34A094917F}"/>
                </a:ext>
              </a:extLst>
            </p:cNvPr>
            <p:cNvSpPr txBox="1"/>
            <p:nvPr/>
          </p:nvSpPr>
          <p:spPr>
            <a:xfrm>
              <a:off x="6741202" y="69902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3" name="文字方塊 4302">
              <a:extLst>
                <a:ext uri="{FF2B5EF4-FFF2-40B4-BE49-F238E27FC236}">
                  <a16:creationId xmlns:a16="http://schemas.microsoft.com/office/drawing/2014/main" id="{6FE51ABA-7D20-8DDC-40C4-5BDC61E64BD1}"/>
                </a:ext>
              </a:extLst>
            </p:cNvPr>
            <p:cNvSpPr txBox="1"/>
            <p:nvPr/>
          </p:nvSpPr>
          <p:spPr>
            <a:xfrm>
              <a:off x="5656271" y="31396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4" name="文字方塊 4303">
              <a:extLst>
                <a:ext uri="{FF2B5EF4-FFF2-40B4-BE49-F238E27FC236}">
                  <a16:creationId xmlns:a16="http://schemas.microsoft.com/office/drawing/2014/main" id="{4C569DDA-DD58-011B-C7E5-AD7081FB8503}"/>
                </a:ext>
              </a:extLst>
            </p:cNvPr>
            <p:cNvSpPr txBox="1"/>
            <p:nvPr/>
          </p:nvSpPr>
          <p:spPr>
            <a:xfrm>
              <a:off x="6259999" y="312122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5" name="文字方塊 4304">
              <a:extLst>
                <a:ext uri="{FF2B5EF4-FFF2-40B4-BE49-F238E27FC236}">
                  <a16:creationId xmlns:a16="http://schemas.microsoft.com/office/drawing/2014/main" id="{978EB5EA-0B60-811C-C8D7-75E08AC82885}"/>
                </a:ext>
              </a:extLst>
            </p:cNvPr>
            <p:cNvSpPr txBox="1"/>
            <p:nvPr/>
          </p:nvSpPr>
          <p:spPr>
            <a:xfrm>
              <a:off x="4972505" y="576226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6" name="文字方塊 4305">
              <a:extLst>
                <a:ext uri="{FF2B5EF4-FFF2-40B4-BE49-F238E27FC236}">
                  <a16:creationId xmlns:a16="http://schemas.microsoft.com/office/drawing/2014/main" id="{9643003C-8885-5198-18DE-FFAB8B130DBB}"/>
                </a:ext>
              </a:extLst>
            </p:cNvPr>
            <p:cNvSpPr txBox="1"/>
            <p:nvPr/>
          </p:nvSpPr>
          <p:spPr>
            <a:xfrm>
              <a:off x="8162348" y="576703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7" name="文字方塊 4306">
              <a:extLst>
                <a:ext uri="{FF2B5EF4-FFF2-40B4-BE49-F238E27FC236}">
                  <a16:creationId xmlns:a16="http://schemas.microsoft.com/office/drawing/2014/main" id="{849557CF-AFA6-E141-9065-73F31D8A0F1E}"/>
                </a:ext>
              </a:extLst>
            </p:cNvPr>
            <p:cNvSpPr txBox="1"/>
            <p:nvPr/>
          </p:nvSpPr>
          <p:spPr>
            <a:xfrm>
              <a:off x="5127429" y="354758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08" name="文字方塊 4307">
              <a:extLst>
                <a:ext uri="{FF2B5EF4-FFF2-40B4-BE49-F238E27FC236}">
                  <a16:creationId xmlns:a16="http://schemas.microsoft.com/office/drawing/2014/main" id="{6E725C69-D08A-FD0F-0FFD-239360DF0CEE}"/>
                </a:ext>
              </a:extLst>
            </p:cNvPr>
            <p:cNvSpPr txBox="1"/>
            <p:nvPr/>
          </p:nvSpPr>
          <p:spPr>
            <a:xfrm>
              <a:off x="8600020" y="51017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D8FCAE86-773C-27D6-1DFB-62FCBBE1B7B2}"/>
              </a:ext>
            </a:extLst>
          </p:cNvPr>
          <p:cNvGrpSpPr/>
          <p:nvPr/>
        </p:nvGrpSpPr>
        <p:grpSpPr>
          <a:xfrm>
            <a:off x="199951" y="3708137"/>
            <a:ext cx="3208786" cy="2798270"/>
            <a:chOff x="4531566" y="908720"/>
            <a:chExt cx="3208786" cy="2798270"/>
          </a:xfrm>
        </p:grpSpPr>
        <p:sp>
          <p:nvSpPr>
            <p:cNvPr id="7" name="流程圖: 接點 6">
              <a:extLst>
                <a:ext uri="{FF2B5EF4-FFF2-40B4-BE49-F238E27FC236}">
                  <a16:creationId xmlns:a16="http://schemas.microsoft.com/office/drawing/2014/main" id="{179B4087-0702-3211-D592-9014718188AB}"/>
                </a:ext>
              </a:extLst>
            </p:cNvPr>
            <p:cNvSpPr/>
            <p:nvPr/>
          </p:nvSpPr>
          <p:spPr bwMode="auto">
            <a:xfrm>
              <a:off x="7019650" y="3169813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5" name="流程圖: 接點 14">
              <a:extLst>
                <a:ext uri="{FF2B5EF4-FFF2-40B4-BE49-F238E27FC236}">
                  <a16:creationId xmlns:a16="http://schemas.microsoft.com/office/drawing/2014/main" id="{C822023D-A84B-300B-451D-276CD1808F40}"/>
                </a:ext>
              </a:extLst>
            </p:cNvPr>
            <p:cNvSpPr/>
            <p:nvPr/>
          </p:nvSpPr>
          <p:spPr bwMode="auto">
            <a:xfrm>
              <a:off x="4751303" y="31668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6" name="流程圖: 接點 25">
              <a:extLst>
                <a:ext uri="{FF2B5EF4-FFF2-40B4-BE49-F238E27FC236}">
                  <a16:creationId xmlns:a16="http://schemas.microsoft.com/office/drawing/2014/main" id="{495C67F0-DF85-E0E5-CA0C-B8E70C4FE010}"/>
                </a:ext>
              </a:extLst>
            </p:cNvPr>
            <p:cNvSpPr/>
            <p:nvPr/>
          </p:nvSpPr>
          <p:spPr bwMode="auto">
            <a:xfrm>
              <a:off x="7001557" y="11621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7" name="流程圖: 接點 26">
              <a:extLst>
                <a:ext uri="{FF2B5EF4-FFF2-40B4-BE49-F238E27FC236}">
                  <a16:creationId xmlns:a16="http://schemas.microsoft.com/office/drawing/2014/main" id="{19D61BD2-67BF-6879-A24B-A90FEB3FAB84}"/>
                </a:ext>
              </a:extLst>
            </p:cNvPr>
            <p:cNvSpPr/>
            <p:nvPr/>
          </p:nvSpPr>
          <p:spPr bwMode="auto">
            <a:xfrm>
              <a:off x="4739659" y="11621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id="{3AF5B9C7-EF48-47E8-3416-4E71432043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8729" y="1246576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id="{6E6FA796-5ED2-BA1D-DB5B-80CBDABB4F1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58729" y="1515164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8685CB08-93EB-2CDA-1799-B31892E384F9}"/>
                </a:ext>
              </a:extLst>
            </p:cNvPr>
            <p:cNvSpPr txBox="1"/>
            <p:nvPr/>
          </p:nvSpPr>
          <p:spPr>
            <a:xfrm>
              <a:off x="5929865" y="90872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A046E22C-9B88-6DE1-4710-816B2B50EC94}"/>
                </a:ext>
              </a:extLst>
            </p:cNvPr>
            <p:cNvSpPr txBox="1"/>
            <p:nvPr/>
          </p:nvSpPr>
          <p:spPr>
            <a:xfrm>
              <a:off x="4860036" y="1255906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E824434A-6512-8B32-0546-F65A65920F58}"/>
                </a:ext>
              </a:extLst>
            </p:cNvPr>
            <p:cNvSpPr txBox="1"/>
            <p:nvPr/>
          </p:nvSpPr>
          <p:spPr>
            <a:xfrm>
              <a:off x="7116341" y="1235868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F993801-298E-48E3-48A7-264053CAE394}"/>
                </a:ext>
              </a:extLst>
            </p:cNvPr>
            <p:cNvSpPr txBox="1"/>
            <p:nvPr/>
          </p:nvSpPr>
          <p:spPr>
            <a:xfrm>
              <a:off x="4875888" y="3250751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32688A98-737D-D1E4-4066-CCDCDE66AB0C}"/>
                </a:ext>
              </a:extLst>
            </p:cNvPr>
            <p:cNvSpPr txBox="1"/>
            <p:nvPr/>
          </p:nvSpPr>
          <p:spPr>
            <a:xfrm>
              <a:off x="7128119" y="3245880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</a:t>
              </a:r>
              <a:endParaRPr lang="zh-TW" altLang="en-US" sz="1800" dirty="0"/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5ECE2FF4-78AF-8689-212E-FECE038F1B40}"/>
                </a:ext>
              </a:extLst>
            </p:cNvPr>
            <p:cNvSpPr txBox="1"/>
            <p:nvPr/>
          </p:nvSpPr>
          <p:spPr>
            <a:xfrm>
              <a:off x="5944066" y="1527105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8" name="直線單箭頭接點 47">
              <a:extLst>
                <a:ext uri="{FF2B5EF4-FFF2-40B4-BE49-F238E27FC236}">
                  <a16:creationId xmlns:a16="http://schemas.microsoft.com/office/drawing/2014/main" id="{B4B8B2AD-FCFC-DE3C-3F60-2A1483F737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8729" y="3307531"/>
              <a:ext cx="1584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單箭頭接點 48">
              <a:extLst>
                <a:ext uri="{FF2B5EF4-FFF2-40B4-BE49-F238E27FC236}">
                  <a16:creationId xmlns:a16="http://schemas.microsoft.com/office/drawing/2014/main" id="{09B3DC3C-939E-3518-AB29-5237970B114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58729" y="3576120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BE7DDF51-1450-FAE1-2833-6AADD18E1769}"/>
                </a:ext>
              </a:extLst>
            </p:cNvPr>
            <p:cNvSpPr txBox="1"/>
            <p:nvPr/>
          </p:nvSpPr>
          <p:spPr>
            <a:xfrm>
              <a:off x="5929865" y="296967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51" name="直線單箭頭接點 50">
              <a:extLst>
                <a:ext uri="{FF2B5EF4-FFF2-40B4-BE49-F238E27FC236}">
                  <a16:creationId xmlns:a16="http://schemas.microsoft.com/office/drawing/2014/main" id="{7AF73765-6D82-368F-99B0-050FC1B124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6268" y="175742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單箭頭接點 51">
              <a:extLst>
                <a:ext uri="{FF2B5EF4-FFF2-40B4-BE49-F238E27FC236}">
                  <a16:creationId xmlns:a16="http://schemas.microsoft.com/office/drawing/2014/main" id="{8574F2F9-F69A-1C51-AA2C-276D2AEFF3A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061443" y="175742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CC51CA84-B00E-9678-0E52-62989E7EC071}"/>
                </a:ext>
              </a:extLst>
            </p:cNvPr>
            <p:cNvSpPr txBox="1"/>
            <p:nvPr/>
          </p:nvSpPr>
          <p:spPr>
            <a:xfrm>
              <a:off x="5032752" y="214175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3715899B-7BA0-8CBC-F8BA-410466F71C10}"/>
                </a:ext>
              </a:extLst>
            </p:cNvPr>
            <p:cNvSpPr txBox="1"/>
            <p:nvPr/>
          </p:nvSpPr>
          <p:spPr>
            <a:xfrm>
              <a:off x="4531566" y="214175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55" name="直線單箭頭接點 54">
              <a:extLst>
                <a:ext uri="{FF2B5EF4-FFF2-40B4-BE49-F238E27FC236}">
                  <a16:creationId xmlns:a16="http://schemas.microsoft.com/office/drawing/2014/main" id="{CC29F4CF-DB33-DDC3-2012-10980586AE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97947" y="176776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單箭頭接點 55">
              <a:extLst>
                <a:ext uri="{FF2B5EF4-FFF2-40B4-BE49-F238E27FC236}">
                  <a16:creationId xmlns:a16="http://schemas.microsoft.com/office/drawing/2014/main" id="{8E54361E-63B4-746E-3403-2CCC07055B8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416823" y="1767768"/>
              <a:ext cx="0" cy="133191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330CA257-C0D5-CFDB-FCE1-F44F6AEB648B}"/>
                </a:ext>
              </a:extLst>
            </p:cNvPr>
            <p:cNvSpPr txBox="1"/>
            <p:nvPr/>
          </p:nvSpPr>
          <p:spPr>
            <a:xfrm>
              <a:off x="6891131" y="21846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356DC6DF-0A5F-5386-DE65-0706901F7CB1}"/>
                </a:ext>
              </a:extLst>
            </p:cNvPr>
            <p:cNvSpPr txBox="1"/>
            <p:nvPr/>
          </p:nvSpPr>
          <p:spPr>
            <a:xfrm>
              <a:off x="7378255" y="21846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59" name="筆跡 58">
                  <a:extLst>
                    <a:ext uri="{FF2B5EF4-FFF2-40B4-BE49-F238E27FC236}">
                      <a16:creationId xmlns:a16="http://schemas.microsoft.com/office/drawing/2014/main" id="{7037F52C-ABD6-896E-F7FF-5BDF1558BFF6}"/>
                    </a:ext>
                  </a:extLst>
                </p14:cNvPr>
                <p14:cNvContentPartPr/>
                <p14:nvPr/>
              </p14:nvContentPartPr>
              <p14:xfrm>
                <a:off x="5375362" y="1235868"/>
                <a:ext cx="1527840" cy="20160"/>
              </p14:xfrm>
            </p:contentPart>
          </mc:Choice>
          <mc:Fallback xmlns="">
            <p:pic>
              <p:nvPicPr>
                <p:cNvPr id="59" name="筆跡 58">
                  <a:extLst>
                    <a:ext uri="{FF2B5EF4-FFF2-40B4-BE49-F238E27FC236}">
                      <a16:creationId xmlns:a16="http://schemas.microsoft.com/office/drawing/2014/main" id="{82630EA8-5080-5821-8B2D-7C9D472750E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339722" y="1164228"/>
                  <a:ext cx="159948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0" name="筆跡 59">
                  <a:extLst>
                    <a:ext uri="{FF2B5EF4-FFF2-40B4-BE49-F238E27FC236}">
                      <a16:creationId xmlns:a16="http://schemas.microsoft.com/office/drawing/2014/main" id="{74B1394D-37A2-EA0E-8059-5069B005685B}"/>
                    </a:ext>
                  </a:extLst>
                </p14:cNvPr>
                <p14:cNvContentPartPr/>
                <p14:nvPr/>
              </p14:nvContentPartPr>
              <p14:xfrm>
                <a:off x="5395882" y="1537188"/>
                <a:ext cx="1517760" cy="720"/>
              </p14:xfrm>
            </p:contentPart>
          </mc:Choice>
          <mc:Fallback xmlns="">
            <p:pic>
              <p:nvPicPr>
                <p:cNvPr id="61" name="筆跡 60">
                  <a:extLst>
                    <a:ext uri="{FF2B5EF4-FFF2-40B4-BE49-F238E27FC236}">
                      <a16:creationId xmlns:a16="http://schemas.microsoft.com/office/drawing/2014/main" id="{77F2B717-4139-3EC8-89C3-C1A4DFAF911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360242" y="1393188"/>
                  <a:ext cx="15894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1" name="筆跡 60">
                  <a:extLst>
                    <a:ext uri="{FF2B5EF4-FFF2-40B4-BE49-F238E27FC236}">
                      <a16:creationId xmlns:a16="http://schemas.microsoft.com/office/drawing/2014/main" id="{3A058A74-2E30-294A-ED8F-3D6B80530339}"/>
                    </a:ext>
                  </a:extLst>
                </p14:cNvPr>
                <p14:cNvContentPartPr/>
                <p14:nvPr/>
              </p14:nvContentPartPr>
              <p14:xfrm>
                <a:off x="5365282" y="3275268"/>
                <a:ext cx="1618560" cy="720"/>
              </p14:xfrm>
            </p:contentPart>
          </mc:Choice>
          <mc:Fallback xmlns="">
            <p:pic>
              <p:nvPicPr>
                <p:cNvPr id="63" name="筆跡 62">
                  <a:extLst>
                    <a:ext uri="{FF2B5EF4-FFF2-40B4-BE49-F238E27FC236}">
                      <a16:creationId xmlns:a16="http://schemas.microsoft.com/office/drawing/2014/main" id="{B7C7C4BD-ACF9-E182-909B-969305BCDA2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29642" y="3131268"/>
                  <a:ext cx="16902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2" name="筆跡 61">
                  <a:extLst>
                    <a:ext uri="{FF2B5EF4-FFF2-40B4-BE49-F238E27FC236}">
                      <a16:creationId xmlns:a16="http://schemas.microsoft.com/office/drawing/2014/main" id="{38EE0D95-45C8-29C6-B663-78357EDAE96D}"/>
                    </a:ext>
                  </a:extLst>
                </p14:cNvPr>
                <p14:cNvContentPartPr/>
                <p14:nvPr/>
              </p14:nvContentPartPr>
              <p14:xfrm>
                <a:off x="5435842" y="3566868"/>
                <a:ext cx="1467720" cy="360"/>
              </p14:xfrm>
            </p:contentPart>
          </mc:Choice>
          <mc:Fallback xmlns="">
            <p:pic>
              <p:nvPicPr>
                <p:cNvPr id="4097" name="筆跡 4096">
                  <a:extLst>
                    <a:ext uri="{FF2B5EF4-FFF2-40B4-BE49-F238E27FC236}">
                      <a16:creationId xmlns:a16="http://schemas.microsoft.com/office/drawing/2014/main" id="{570C160E-609C-F818-B085-67A0BC82C06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99842" y="3494868"/>
                  <a:ext cx="1539360" cy="144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6282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36294-C369-7FEA-2179-10FEF2E41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7" name="群組 4136">
            <a:extLst>
              <a:ext uri="{FF2B5EF4-FFF2-40B4-BE49-F238E27FC236}">
                <a16:creationId xmlns:a16="http://schemas.microsoft.com/office/drawing/2014/main" id="{D1EDF7A4-C17B-661B-F11F-368F5E94C361}"/>
              </a:ext>
            </a:extLst>
          </p:cNvPr>
          <p:cNvGrpSpPr/>
          <p:nvPr/>
        </p:nvGrpSpPr>
        <p:grpSpPr>
          <a:xfrm>
            <a:off x="2051720" y="548680"/>
            <a:ext cx="5208674" cy="5625218"/>
            <a:chOff x="3753443" y="699020"/>
            <a:chExt cx="5208674" cy="5625218"/>
          </a:xfrm>
        </p:grpSpPr>
        <p:sp>
          <p:nvSpPr>
            <p:cNvPr id="4138" name="流程圖: 接點 4137">
              <a:extLst>
                <a:ext uri="{FF2B5EF4-FFF2-40B4-BE49-F238E27FC236}">
                  <a16:creationId xmlns:a16="http://schemas.microsoft.com/office/drawing/2014/main" id="{F2E7A5DE-392D-29D8-2197-8A0148866460}"/>
                </a:ext>
              </a:extLst>
            </p:cNvPr>
            <p:cNvSpPr/>
            <p:nvPr/>
          </p:nvSpPr>
          <p:spPr bwMode="auto">
            <a:xfrm>
              <a:off x="7071461" y="409589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39" name="流程圖: 接點 4138">
              <a:extLst>
                <a:ext uri="{FF2B5EF4-FFF2-40B4-BE49-F238E27FC236}">
                  <a16:creationId xmlns:a16="http://schemas.microsoft.com/office/drawing/2014/main" id="{0C6DA117-0DFB-6CF5-1096-6AF2CBCF975A}"/>
                </a:ext>
              </a:extLst>
            </p:cNvPr>
            <p:cNvSpPr/>
            <p:nvPr/>
          </p:nvSpPr>
          <p:spPr bwMode="auto">
            <a:xfrm>
              <a:off x="4727774" y="41358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0" name="流程圖: 接點 4139">
              <a:extLst>
                <a:ext uri="{FF2B5EF4-FFF2-40B4-BE49-F238E27FC236}">
                  <a16:creationId xmlns:a16="http://schemas.microsoft.com/office/drawing/2014/main" id="{5D5477A5-CB67-C899-1634-A9D62869D0FB}"/>
                </a:ext>
              </a:extLst>
            </p:cNvPr>
            <p:cNvSpPr/>
            <p:nvPr/>
          </p:nvSpPr>
          <p:spPr bwMode="auto">
            <a:xfrm>
              <a:off x="6978028" y="212037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1" name="流程圖: 接點 4140">
              <a:extLst>
                <a:ext uri="{FF2B5EF4-FFF2-40B4-BE49-F238E27FC236}">
                  <a16:creationId xmlns:a16="http://schemas.microsoft.com/office/drawing/2014/main" id="{028AF371-40D6-7A07-CFF1-55890AD955BE}"/>
                </a:ext>
              </a:extLst>
            </p:cNvPr>
            <p:cNvSpPr/>
            <p:nvPr/>
          </p:nvSpPr>
          <p:spPr bwMode="auto">
            <a:xfrm>
              <a:off x="4716130" y="21311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4142" name="直線單箭頭接點 4141">
              <a:extLst>
                <a:ext uri="{FF2B5EF4-FFF2-40B4-BE49-F238E27FC236}">
                  <a16:creationId xmlns:a16="http://schemas.microsoft.com/office/drawing/2014/main" id="{2F2D298C-AFFC-DB89-89A0-C77CAA3EC11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44246" y="2370159"/>
              <a:ext cx="1546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43" name="文字方塊 4142">
              <a:extLst>
                <a:ext uri="{FF2B5EF4-FFF2-40B4-BE49-F238E27FC236}">
                  <a16:creationId xmlns:a16="http://schemas.microsoft.com/office/drawing/2014/main" id="{01190F98-0EFD-5BEB-B17B-401C0339324D}"/>
                </a:ext>
              </a:extLst>
            </p:cNvPr>
            <p:cNvSpPr txBox="1"/>
            <p:nvPr/>
          </p:nvSpPr>
          <p:spPr>
            <a:xfrm>
              <a:off x="3813058" y="178241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144" name="文字方塊 4143">
              <a:extLst>
                <a:ext uri="{FF2B5EF4-FFF2-40B4-BE49-F238E27FC236}">
                  <a16:creationId xmlns:a16="http://schemas.microsoft.com/office/drawing/2014/main" id="{DF2D00A9-9458-24A5-14D6-EFE1C03F2A3A}"/>
                </a:ext>
              </a:extLst>
            </p:cNvPr>
            <p:cNvSpPr txBox="1"/>
            <p:nvPr/>
          </p:nvSpPr>
          <p:spPr>
            <a:xfrm>
              <a:off x="4733838" y="220486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0/b</a:t>
              </a:r>
              <a:endParaRPr lang="zh-TW" altLang="en-US" sz="1800" dirty="0"/>
            </a:p>
          </p:txBody>
        </p:sp>
        <p:sp>
          <p:nvSpPr>
            <p:cNvPr id="4145" name="文字方塊 4144">
              <a:extLst>
                <a:ext uri="{FF2B5EF4-FFF2-40B4-BE49-F238E27FC236}">
                  <a16:creationId xmlns:a16="http://schemas.microsoft.com/office/drawing/2014/main" id="{F8E4C4D9-58B0-F9E1-1991-B38AD2FC512E}"/>
                </a:ext>
              </a:extLst>
            </p:cNvPr>
            <p:cNvSpPr txBox="1"/>
            <p:nvPr/>
          </p:nvSpPr>
          <p:spPr>
            <a:xfrm>
              <a:off x="6992315" y="2184618"/>
              <a:ext cx="57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1/a</a:t>
              </a:r>
              <a:endParaRPr lang="zh-TW" altLang="en-US" sz="1800" dirty="0"/>
            </a:p>
          </p:txBody>
        </p:sp>
        <p:sp>
          <p:nvSpPr>
            <p:cNvPr id="4146" name="文字方塊 4145">
              <a:extLst>
                <a:ext uri="{FF2B5EF4-FFF2-40B4-BE49-F238E27FC236}">
                  <a16:creationId xmlns:a16="http://schemas.microsoft.com/office/drawing/2014/main" id="{537B585C-AEB2-7B6D-DA24-05F83C422AA3}"/>
                </a:ext>
              </a:extLst>
            </p:cNvPr>
            <p:cNvSpPr txBox="1"/>
            <p:nvPr/>
          </p:nvSpPr>
          <p:spPr>
            <a:xfrm>
              <a:off x="4761449" y="419807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2/b</a:t>
              </a:r>
              <a:endParaRPr lang="zh-TW" altLang="en-US" sz="1800" dirty="0"/>
            </a:p>
          </p:txBody>
        </p:sp>
        <p:sp>
          <p:nvSpPr>
            <p:cNvPr id="4147" name="文字方塊 4146">
              <a:extLst>
                <a:ext uri="{FF2B5EF4-FFF2-40B4-BE49-F238E27FC236}">
                  <a16:creationId xmlns:a16="http://schemas.microsoft.com/office/drawing/2014/main" id="{3409AF7A-D807-5C52-E2D1-82A5F657BFEB}"/>
                </a:ext>
              </a:extLst>
            </p:cNvPr>
            <p:cNvSpPr txBox="1"/>
            <p:nvPr/>
          </p:nvSpPr>
          <p:spPr>
            <a:xfrm>
              <a:off x="7103299" y="4169000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3/a</a:t>
              </a:r>
              <a:endParaRPr lang="zh-TW" altLang="en-US" sz="1800" dirty="0"/>
            </a:p>
          </p:txBody>
        </p:sp>
        <p:sp>
          <p:nvSpPr>
            <p:cNvPr id="4148" name="文字方塊 4147">
              <a:extLst>
                <a:ext uri="{FF2B5EF4-FFF2-40B4-BE49-F238E27FC236}">
                  <a16:creationId xmlns:a16="http://schemas.microsoft.com/office/drawing/2014/main" id="{0C18F640-F4F6-5185-E474-A52111D1BAA0}"/>
                </a:ext>
              </a:extLst>
            </p:cNvPr>
            <p:cNvSpPr txBox="1"/>
            <p:nvPr/>
          </p:nvSpPr>
          <p:spPr>
            <a:xfrm>
              <a:off x="6646249" y="212814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49" name="直線單箭頭接點 4148">
              <a:extLst>
                <a:ext uri="{FF2B5EF4-FFF2-40B4-BE49-F238E27FC236}">
                  <a16:creationId xmlns:a16="http://schemas.microsoft.com/office/drawing/2014/main" id="{AFE169AE-D605-252F-BC50-8F904B9CC91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24339" y="4437112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0" name="文字方塊 4149">
              <a:extLst>
                <a:ext uri="{FF2B5EF4-FFF2-40B4-BE49-F238E27FC236}">
                  <a16:creationId xmlns:a16="http://schemas.microsoft.com/office/drawing/2014/main" id="{BDF9D98C-1B22-FA5F-AC81-22255878AA7D}"/>
                </a:ext>
              </a:extLst>
            </p:cNvPr>
            <p:cNvSpPr txBox="1"/>
            <p:nvPr/>
          </p:nvSpPr>
          <p:spPr>
            <a:xfrm>
              <a:off x="6710846" y="418581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51" name="直線單箭頭接點 4150">
              <a:extLst>
                <a:ext uri="{FF2B5EF4-FFF2-40B4-BE49-F238E27FC236}">
                  <a16:creationId xmlns:a16="http://schemas.microsoft.com/office/drawing/2014/main" id="{DAD7A5AF-E5B1-902B-B216-1D442C0AA2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80414" y="2726423"/>
              <a:ext cx="945509" cy="131425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2" name="直線單箭頭接點 4151">
              <a:extLst>
                <a:ext uri="{FF2B5EF4-FFF2-40B4-BE49-F238E27FC236}">
                  <a16:creationId xmlns:a16="http://schemas.microsoft.com/office/drawing/2014/main" id="{DBDF1736-A92D-E9F1-A5A1-C8CEA950F2D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7053" y="2726424"/>
              <a:ext cx="870861" cy="13422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3" name="文字方塊 4152">
              <a:extLst>
                <a:ext uri="{FF2B5EF4-FFF2-40B4-BE49-F238E27FC236}">
                  <a16:creationId xmlns:a16="http://schemas.microsoft.com/office/drawing/2014/main" id="{2B0B36F4-6CB4-8B5B-68C5-7D38D155F0DD}"/>
                </a:ext>
              </a:extLst>
            </p:cNvPr>
            <p:cNvSpPr txBox="1"/>
            <p:nvPr/>
          </p:nvSpPr>
          <p:spPr>
            <a:xfrm>
              <a:off x="3958056" y="376865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54" name="文字方塊 4153">
              <a:extLst>
                <a:ext uri="{FF2B5EF4-FFF2-40B4-BE49-F238E27FC236}">
                  <a16:creationId xmlns:a16="http://schemas.microsoft.com/office/drawing/2014/main" id="{3EB2FF11-BD86-AF35-907C-6191395D1972}"/>
                </a:ext>
              </a:extLst>
            </p:cNvPr>
            <p:cNvSpPr txBox="1"/>
            <p:nvPr/>
          </p:nvSpPr>
          <p:spPr>
            <a:xfrm>
              <a:off x="3869804" y="26437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4156" name="直線單箭頭接點 4155">
              <a:extLst>
                <a:ext uri="{FF2B5EF4-FFF2-40B4-BE49-F238E27FC236}">
                  <a16:creationId xmlns:a16="http://schemas.microsoft.com/office/drawing/2014/main" id="{E5273A4B-5D75-4556-FD30-4477CE3A99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7" name="直線單箭頭接點 4156">
              <a:extLst>
                <a:ext uri="{FF2B5EF4-FFF2-40B4-BE49-F238E27FC236}">
                  <a16:creationId xmlns:a16="http://schemas.microsoft.com/office/drawing/2014/main" id="{28E3F924-45FB-630B-76C9-B0890B36D49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61" name="文字方塊 4160">
              <a:extLst>
                <a:ext uri="{FF2B5EF4-FFF2-40B4-BE49-F238E27FC236}">
                  <a16:creationId xmlns:a16="http://schemas.microsoft.com/office/drawing/2014/main" id="{F3967E52-9B46-4D66-ADA1-8AA065F87535}"/>
                </a:ext>
              </a:extLst>
            </p:cNvPr>
            <p:cNvSpPr txBox="1"/>
            <p:nvPr/>
          </p:nvSpPr>
          <p:spPr>
            <a:xfrm>
              <a:off x="7407955" y="259638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4162" name="文字方塊 4161">
              <a:extLst>
                <a:ext uri="{FF2B5EF4-FFF2-40B4-BE49-F238E27FC236}">
                  <a16:creationId xmlns:a16="http://schemas.microsoft.com/office/drawing/2014/main" id="{58A6E982-D98C-097B-0394-940F651D04BC}"/>
                </a:ext>
              </a:extLst>
            </p:cNvPr>
            <p:cNvSpPr txBox="1"/>
            <p:nvPr/>
          </p:nvSpPr>
          <p:spPr>
            <a:xfrm>
              <a:off x="7226906" y="369908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63" name="流程圖: 接點 4162">
              <a:extLst>
                <a:ext uri="{FF2B5EF4-FFF2-40B4-BE49-F238E27FC236}">
                  <a16:creationId xmlns:a16="http://schemas.microsoft.com/office/drawing/2014/main" id="{0BBF2E4C-A39E-BB52-6471-697B500CBCC2}"/>
                </a:ext>
              </a:extLst>
            </p:cNvPr>
            <p:cNvSpPr/>
            <p:nvPr/>
          </p:nvSpPr>
          <p:spPr bwMode="auto">
            <a:xfrm>
              <a:off x="5830012" y="718614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4" name="流程圖: 接點 4163">
              <a:extLst>
                <a:ext uri="{FF2B5EF4-FFF2-40B4-BE49-F238E27FC236}">
                  <a16:creationId xmlns:a16="http://schemas.microsoft.com/office/drawing/2014/main" id="{1F2B1EF2-7304-2FF2-B76D-E13251575E39}"/>
                </a:ext>
              </a:extLst>
            </p:cNvPr>
            <p:cNvSpPr/>
            <p:nvPr/>
          </p:nvSpPr>
          <p:spPr bwMode="auto">
            <a:xfrm>
              <a:off x="5961681" y="5787061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5" name="文字方塊 4164">
              <a:extLst>
                <a:ext uri="{FF2B5EF4-FFF2-40B4-BE49-F238E27FC236}">
                  <a16:creationId xmlns:a16="http://schemas.microsoft.com/office/drawing/2014/main" id="{FADC5CCA-66E0-206E-ECA5-B9C19821E6F5}"/>
                </a:ext>
              </a:extLst>
            </p:cNvPr>
            <p:cNvSpPr txBox="1"/>
            <p:nvPr/>
          </p:nvSpPr>
          <p:spPr>
            <a:xfrm>
              <a:off x="5960088" y="771046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s</a:t>
              </a:r>
              <a:endParaRPr lang="zh-TW" altLang="en-US" sz="1800" dirty="0"/>
            </a:p>
          </p:txBody>
        </p:sp>
        <p:sp>
          <p:nvSpPr>
            <p:cNvPr id="4166" name="文字方塊 4165">
              <a:extLst>
                <a:ext uri="{FF2B5EF4-FFF2-40B4-BE49-F238E27FC236}">
                  <a16:creationId xmlns:a16="http://schemas.microsoft.com/office/drawing/2014/main" id="{FE8998EE-2890-1581-0705-529337DC6763}"/>
                </a:ext>
              </a:extLst>
            </p:cNvPr>
            <p:cNvSpPr txBox="1"/>
            <p:nvPr/>
          </p:nvSpPr>
          <p:spPr>
            <a:xfrm>
              <a:off x="6094171" y="5870983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t</a:t>
              </a:r>
              <a:endParaRPr lang="zh-TW" altLang="en-US" sz="1800" dirty="0"/>
            </a:p>
          </p:txBody>
        </p:sp>
        <p:sp>
          <p:nvSpPr>
            <p:cNvPr id="4167" name="流程圖: 接點 4166">
              <a:extLst>
                <a:ext uri="{FF2B5EF4-FFF2-40B4-BE49-F238E27FC236}">
                  <a16:creationId xmlns:a16="http://schemas.microsoft.com/office/drawing/2014/main" id="{19B145F9-F1F0-C70B-A4B2-DDCBBF90ADBE}"/>
                </a:ext>
              </a:extLst>
            </p:cNvPr>
            <p:cNvSpPr/>
            <p:nvPr/>
          </p:nvSpPr>
          <p:spPr bwMode="auto">
            <a:xfrm>
              <a:off x="3753443" y="2111087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8" name="文字方塊 4167">
              <a:extLst>
                <a:ext uri="{FF2B5EF4-FFF2-40B4-BE49-F238E27FC236}">
                  <a16:creationId xmlns:a16="http://schemas.microsoft.com/office/drawing/2014/main" id="{2F7902CB-AE97-21DD-055F-6F6A3C511BED}"/>
                </a:ext>
              </a:extLst>
            </p:cNvPr>
            <p:cNvSpPr txBox="1"/>
            <p:nvPr/>
          </p:nvSpPr>
          <p:spPr>
            <a:xfrm>
              <a:off x="3779912" y="2204864"/>
              <a:ext cx="668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0/a</a:t>
              </a:r>
              <a:endParaRPr lang="zh-TW" altLang="en-US" sz="1800" dirty="0"/>
            </a:p>
          </p:txBody>
        </p:sp>
        <p:sp>
          <p:nvSpPr>
            <p:cNvPr id="4169" name="流程圖: 接點 4168">
              <a:extLst>
                <a:ext uri="{FF2B5EF4-FFF2-40B4-BE49-F238E27FC236}">
                  <a16:creationId xmlns:a16="http://schemas.microsoft.com/office/drawing/2014/main" id="{BA8D7BB4-0A17-9BF5-4A49-4A04C39DE69C}"/>
                </a:ext>
              </a:extLst>
            </p:cNvPr>
            <p:cNvSpPr/>
            <p:nvPr/>
          </p:nvSpPr>
          <p:spPr bwMode="auto">
            <a:xfrm>
              <a:off x="8088814" y="212360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70" name="文字方塊 4169">
              <a:extLst>
                <a:ext uri="{FF2B5EF4-FFF2-40B4-BE49-F238E27FC236}">
                  <a16:creationId xmlns:a16="http://schemas.microsoft.com/office/drawing/2014/main" id="{C2C9C8FD-B7E6-F699-0C73-63580D2F96F7}"/>
                </a:ext>
              </a:extLst>
            </p:cNvPr>
            <p:cNvSpPr txBox="1"/>
            <p:nvPr/>
          </p:nvSpPr>
          <p:spPr>
            <a:xfrm>
              <a:off x="8093875" y="2199591"/>
              <a:ext cx="615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1/b</a:t>
              </a:r>
              <a:endParaRPr lang="zh-TW" altLang="en-US" sz="1800" dirty="0"/>
            </a:p>
          </p:txBody>
        </p:sp>
        <p:sp>
          <p:nvSpPr>
            <p:cNvPr id="4171" name="流程圖: 接點 4170">
              <a:extLst>
                <a:ext uri="{FF2B5EF4-FFF2-40B4-BE49-F238E27FC236}">
                  <a16:creationId xmlns:a16="http://schemas.microsoft.com/office/drawing/2014/main" id="{5D423867-692A-916F-DB4D-701782021317}"/>
                </a:ext>
              </a:extLst>
            </p:cNvPr>
            <p:cNvSpPr/>
            <p:nvPr/>
          </p:nvSpPr>
          <p:spPr bwMode="auto">
            <a:xfrm>
              <a:off x="3808841" y="412581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0" name="文字方塊 4179">
              <a:extLst>
                <a:ext uri="{FF2B5EF4-FFF2-40B4-BE49-F238E27FC236}">
                  <a16:creationId xmlns:a16="http://schemas.microsoft.com/office/drawing/2014/main" id="{22BFA195-9244-58FD-6C80-7180F725B46B}"/>
                </a:ext>
              </a:extLst>
            </p:cNvPr>
            <p:cNvSpPr txBox="1"/>
            <p:nvPr/>
          </p:nvSpPr>
          <p:spPr>
            <a:xfrm>
              <a:off x="3831583" y="4195056"/>
              <a:ext cx="615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2/a</a:t>
              </a:r>
              <a:endParaRPr lang="zh-TW" altLang="en-US" sz="1800" dirty="0"/>
            </a:p>
          </p:txBody>
        </p:sp>
        <p:sp>
          <p:nvSpPr>
            <p:cNvPr id="4181" name="流程圖: 接點 4180">
              <a:extLst>
                <a:ext uri="{FF2B5EF4-FFF2-40B4-BE49-F238E27FC236}">
                  <a16:creationId xmlns:a16="http://schemas.microsoft.com/office/drawing/2014/main" id="{A92F8FED-A2CF-980A-8A20-E504EC5EFFDD}"/>
                </a:ext>
              </a:extLst>
            </p:cNvPr>
            <p:cNvSpPr/>
            <p:nvPr/>
          </p:nvSpPr>
          <p:spPr bwMode="auto">
            <a:xfrm>
              <a:off x="8129893" y="4108298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2" name="文字方塊 4181">
              <a:extLst>
                <a:ext uri="{FF2B5EF4-FFF2-40B4-BE49-F238E27FC236}">
                  <a16:creationId xmlns:a16="http://schemas.microsoft.com/office/drawing/2014/main" id="{AFE12037-7073-261D-ECC2-A6B3746FC0D9}"/>
                </a:ext>
              </a:extLst>
            </p:cNvPr>
            <p:cNvSpPr txBox="1"/>
            <p:nvPr/>
          </p:nvSpPr>
          <p:spPr>
            <a:xfrm>
              <a:off x="8153726" y="4204964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3/b</a:t>
              </a:r>
              <a:endParaRPr lang="zh-TW" altLang="en-US" sz="1800" dirty="0"/>
            </a:p>
          </p:txBody>
        </p:sp>
        <p:cxnSp>
          <p:nvCxnSpPr>
            <p:cNvPr id="4183" name="接點: 肘形 4182">
              <a:extLst>
                <a:ext uri="{FF2B5EF4-FFF2-40B4-BE49-F238E27FC236}">
                  <a16:creationId xmlns:a16="http://schemas.microsoft.com/office/drawing/2014/main" id="{6ACD9552-929A-94BA-71EE-9779E19FACB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219211" y="-120074"/>
              <a:ext cx="5941" cy="4394332"/>
            </a:xfrm>
            <a:prstGeom prst="bentConnector3">
              <a:avLst>
                <a:gd name="adj1" fmla="val -4938058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4" name="文字方塊 4183">
              <a:extLst>
                <a:ext uri="{FF2B5EF4-FFF2-40B4-BE49-F238E27FC236}">
                  <a16:creationId xmlns:a16="http://schemas.microsoft.com/office/drawing/2014/main" id="{ECB0EE05-AB63-2FBC-C76F-2CB294F1D01F}"/>
                </a:ext>
              </a:extLst>
            </p:cNvPr>
            <p:cNvSpPr txBox="1"/>
            <p:nvPr/>
          </p:nvSpPr>
          <p:spPr>
            <a:xfrm>
              <a:off x="4058565" y="465857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4185" name="接點: 肘形 4184">
              <a:extLst>
                <a:ext uri="{FF2B5EF4-FFF2-40B4-BE49-F238E27FC236}">
                  <a16:creationId xmlns:a16="http://schemas.microsoft.com/office/drawing/2014/main" id="{E9841A45-F7C8-0AE5-72AD-A1A52854B1A4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6154848" y="2619272"/>
              <a:ext cx="83082" cy="4165676"/>
            </a:xfrm>
            <a:prstGeom prst="bentConnector3">
              <a:avLst>
                <a:gd name="adj1" fmla="val -27515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7" name="文字方塊 4186">
              <a:extLst>
                <a:ext uri="{FF2B5EF4-FFF2-40B4-BE49-F238E27FC236}">
                  <a16:creationId xmlns:a16="http://schemas.microsoft.com/office/drawing/2014/main" id="{ACBAB477-3585-4D38-BA9E-B63C40D1AD45}"/>
                </a:ext>
              </a:extLst>
            </p:cNvPr>
            <p:cNvSpPr txBox="1"/>
            <p:nvPr/>
          </p:nvSpPr>
          <p:spPr>
            <a:xfrm>
              <a:off x="6550692" y="468861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8" name="文字方塊 4187">
              <a:extLst>
                <a:ext uri="{FF2B5EF4-FFF2-40B4-BE49-F238E27FC236}">
                  <a16:creationId xmlns:a16="http://schemas.microsoft.com/office/drawing/2014/main" id="{88DC7CF5-1080-98AA-1A22-190CD92A48CF}"/>
                </a:ext>
              </a:extLst>
            </p:cNvPr>
            <p:cNvSpPr txBox="1"/>
            <p:nvPr/>
          </p:nvSpPr>
          <p:spPr>
            <a:xfrm>
              <a:off x="6078658" y="417090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9" name="文字方塊 4188">
              <a:extLst>
                <a:ext uri="{FF2B5EF4-FFF2-40B4-BE49-F238E27FC236}">
                  <a16:creationId xmlns:a16="http://schemas.microsoft.com/office/drawing/2014/main" id="{9014A70C-B5E3-AF6C-85E0-1224D057D1BF}"/>
                </a:ext>
              </a:extLst>
            </p:cNvPr>
            <p:cNvSpPr txBox="1"/>
            <p:nvPr/>
          </p:nvSpPr>
          <p:spPr>
            <a:xfrm>
              <a:off x="4530840" y="285920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0" name="文字方塊 4189">
              <a:extLst>
                <a:ext uri="{FF2B5EF4-FFF2-40B4-BE49-F238E27FC236}">
                  <a16:creationId xmlns:a16="http://schemas.microsoft.com/office/drawing/2014/main" id="{A9173EE6-15AD-17B6-8FDC-14997CA4B60D}"/>
                </a:ext>
              </a:extLst>
            </p:cNvPr>
            <p:cNvSpPr txBox="1"/>
            <p:nvPr/>
          </p:nvSpPr>
          <p:spPr>
            <a:xfrm>
              <a:off x="7498869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1" name="文字方塊 4190">
              <a:extLst>
                <a:ext uri="{FF2B5EF4-FFF2-40B4-BE49-F238E27FC236}">
                  <a16:creationId xmlns:a16="http://schemas.microsoft.com/office/drawing/2014/main" id="{7E20CE06-1C3C-7A84-F76C-D34BE8CC3DF9}"/>
                </a:ext>
              </a:extLst>
            </p:cNvPr>
            <p:cNvSpPr txBox="1"/>
            <p:nvPr/>
          </p:nvSpPr>
          <p:spPr>
            <a:xfrm>
              <a:off x="7949351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2" name="文字方塊 4191">
              <a:extLst>
                <a:ext uri="{FF2B5EF4-FFF2-40B4-BE49-F238E27FC236}">
                  <a16:creationId xmlns:a16="http://schemas.microsoft.com/office/drawing/2014/main" id="{6DC79BCC-378C-92DC-DEDE-499E102DB9CC}"/>
                </a:ext>
              </a:extLst>
            </p:cNvPr>
            <p:cNvSpPr txBox="1"/>
            <p:nvPr/>
          </p:nvSpPr>
          <p:spPr>
            <a:xfrm>
              <a:off x="4231901" y="33558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3" name="文字方塊 4192">
              <a:extLst>
                <a:ext uri="{FF2B5EF4-FFF2-40B4-BE49-F238E27FC236}">
                  <a16:creationId xmlns:a16="http://schemas.microsoft.com/office/drawing/2014/main" id="{0DF60016-162C-DF2E-451F-9F7B0517B9CB}"/>
                </a:ext>
              </a:extLst>
            </p:cNvPr>
            <p:cNvSpPr txBox="1"/>
            <p:nvPr/>
          </p:nvSpPr>
          <p:spPr>
            <a:xfrm>
              <a:off x="4833194" y="70693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4" name="文字方塊 4193">
              <a:extLst>
                <a:ext uri="{FF2B5EF4-FFF2-40B4-BE49-F238E27FC236}">
                  <a16:creationId xmlns:a16="http://schemas.microsoft.com/office/drawing/2014/main" id="{30647053-BD2B-8E2C-D377-405161DBEDB3}"/>
                </a:ext>
              </a:extLst>
            </p:cNvPr>
            <p:cNvSpPr txBox="1"/>
            <p:nvPr/>
          </p:nvSpPr>
          <p:spPr>
            <a:xfrm>
              <a:off x="5963219" y="14939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4195" name="接點: 肘形 4194">
              <a:extLst>
                <a:ext uri="{FF2B5EF4-FFF2-40B4-BE49-F238E27FC236}">
                  <a16:creationId xmlns:a16="http://schemas.microsoft.com/office/drawing/2014/main" id="{3959309E-6888-B894-C22D-299145CA93C5}"/>
                </a:ext>
              </a:extLst>
            </p:cNvPr>
            <p:cNvCxnSpPr>
              <a:cxnSpLocks/>
              <a:stCxn id="4163" idx="2"/>
              <a:endCxn id="4167" idx="7"/>
            </p:cNvCxnSpPr>
            <p:nvPr/>
          </p:nvCxnSpPr>
          <p:spPr bwMode="auto">
            <a:xfrm rot="10800000" flipV="1">
              <a:off x="4217048" y="987203"/>
              <a:ext cx="1612965" cy="1202552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6" name="接點: 肘形 4195">
              <a:extLst>
                <a:ext uri="{FF2B5EF4-FFF2-40B4-BE49-F238E27FC236}">
                  <a16:creationId xmlns:a16="http://schemas.microsoft.com/office/drawing/2014/main" id="{48531718-9959-B3C3-95D1-DEFCDCB12F1D}"/>
                </a:ext>
              </a:extLst>
            </p:cNvPr>
            <p:cNvCxnSpPr>
              <a:cxnSpLocks/>
              <a:stCxn id="4163" idx="6"/>
              <a:endCxn id="4145" idx="0"/>
            </p:cNvCxnSpPr>
            <p:nvPr/>
          </p:nvCxnSpPr>
          <p:spPr bwMode="auto">
            <a:xfrm>
              <a:off x="6373158" y="987203"/>
              <a:ext cx="907267" cy="1197415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7" name="接點: 肘形 4196">
              <a:extLst>
                <a:ext uri="{FF2B5EF4-FFF2-40B4-BE49-F238E27FC236}">
                  <a16:creationId xmlns:a16="http://schemas.microsoft.com/office/drawing/2014/main" id="{428417D0-24E6-DD46-B976-7D096F33BD61}"/>
                </a:ext>
              </a:extLst>
            </p:cNvPr>
            <p:cNvCxnSpPr>
              <a:cxnSpLocks/>
              <a:stCxn id="4163" idx="5"/>
            </p:cNvCxnSpPr>
            <p:nvPr/>
          </p:nvCxnSpPr>
          <p:spPr bwMode="auto">
            <a:xfrm rot="16200000" flipH="1">
              <a:off x="5206323" y="2264416"/>
              <a:ext cx="3036533" cy="861946"/>
            </a:xfrm>
            <a:prstGeom prst="bentConnector3">
              <a:avLst>
                <a:gd name="adj1" fmla="val 7382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8" name="接點: 肘形 4197">
              <a:extLst>
                <a:ext uri="{FF2B5EF4-FFF2-40B4-BE49-F238E27FC236}">
                  <a16:creationId xmlns:a16="http://schemas.microsoft.com/office/drawing/2014/main" id="{2AB81C7E-209D-203B-02D5-6C2E862BDB00}"/>
                </a:ext>
              </a:extLst>
            </p:cNvPr>
            <p:cNvCxnSpPr>
              <a:cxnSpLocks/>
              <a:stCxn id="4163" idx="3"/>
            </p:cNvCxnSpPr>
            <p:nvPr/>
          </p:nvCxnSpPr>
          <p:spPr bwMode="auto">
            <a:xfrm rot="5400000">
              <a:off x="3360691" y="1692010"/>
              <a:ext cx="3063750" cy="2033977"/>
            </a:xfrm>
            <a:prstGeom prst="bentConnector3">
              <a:avLst>
                <a:gd name="adj1" fmla="val 7328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9" name="接點: 肘形 4198">
              <a:extLst>
                <a:ext uri="{FF2B5EF4-FFF2-40B4-BE49-F238E27FC236}">
                  <a16:creationId xmlns:a16="http://schemas.microsoft.com/office/drawing/2014/main" id="{0B5E1636-E8D4-FC56-80AD-DF576C175470}"/>
                </a:ext>
              </a:extLst>
            </p:cNvPr>
            <p:cNvCxnSpPr>
              <a:cxnSpLocks/>
              <a:stCxn id="4139" idx="4"/>
              <a:endCxn id="4164" idx="2"/>
            </p:cNvCxnSpPr>
            <p:nvPr/>
          </p:nvCxnSpPr>
          <p:spPr bwMode="auto">
            <a:xfrm rot="16200000" flipH="1">
              <a:off x="4789190" y="4883159"/>
              <a:ext cx="1382648" cy="962334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0" name="接點: 肘形 4199">
              <a:extLst>
                <a:ext uri="{FF2B5EF4-FFF2-40B4-BE49-F238E27FC236}">
                  <a16:creationId xmlns:a16="http://schemas.microsoft.com/office/drawing/2014/main" id="{F80C2751-789B-B076-59FF-7323B50E6B10}"/>
                </a:ext>
              </a:extLst>
            </p:cNvPr>
            <p:cNvCxnSpPr>
              <a:cxnSpLocks/>
              <a:stCxn id="4181" idx="4"/>
              <a:endCxn id="4164" idx="6"/>
            </p:cNvCxnSpPr>
            <p:nvPr/>
          </p:nvCxnSpPr>
          <p:spPr bwMode="auto">
            <a:xfrm rot="5400000">
              <a:off x="6748060" y="4402243"/>
              <a:ext cx="1410175" cy="1896639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1" name="接點: 肘形 4200">
              <a:extLst>
                <a:ext uri="{FF2B5EF4-FFF2-40B4-BE49-F238E27FC236}">
                  <a16:creationId xmlns:a16="http://schemas.microsoft.com/office/drawing/2014/main" id="{D52C64C8-D064-A42D-318E-105420E55F4D}"/>
                </a:ext>
              </a:extLst>
            </p:cNvPr>
            <p:cNvCxnSpPr>
              <a:cxnSpLocks/>
              <a:stCxn id="4169" idx="6"/>
              <a:endCxn id="4164" idx="7"/>
            </p:cNvCxnSpPr>
            <p:nvPr/>
          </p:nvCxnSpPr>
          <p:spPr bwMode="auto">
            <a:xfrm flipH="1">
              <a:off x="6425285" y="2392194"/>
              <a:ext cx="2206675" cy="3473535"/>
            </a:xfrm>
            <a:prstGeom prst="bentConnector4">
              <a:avLst>
                <a:gd name="adj1" fmla="val -10359"/>
                <a:gd name="adj2" fmla="val 86291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2" name="接點: 肘形 4201">
              <a:extLst>
                <a:ext uri="{FF2B5EF4-FFF2-40B4-BE49-F238E27FC236}">
                  <a16:creationId xmlns:a16="http://schemas.microsoft.com/office/drawing/2014/main" id="{4F584928-5F5F-1319-A6C7-4340BD9B99DB}"/>
                </a:ext>
              </a:extLst>
            </p:cNvPr>
            <p:cNvCxnSpPr>
              <a:cxnSpLocks/>
              <a:stCxn id="4141" idx="5"/>
              <a:endCxn id="4164" idx="1"/>
            </p:cNvCxnSpPr>
            <p:nvPr/>
          </p:nvCxnSpPr>
          <p:spPr bwMode="auto">
            <a:xfrm rot="16200000" flipH="1">
              <a:off x="3972431" y="3796936"/>
              <a:ext cx="3276095" cy="861489"/>
            </a:xfrm>
            <a:prstGeom prst="bentConnector3">
              <a:avLst>
                <a:gd name="adj1" fmla="val 38038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203" name="文字方塊 4202">
              <a:extLst>
                <a:ext uri="{FF2B5EF4-FFF2-40B4-BE49-F238E27FC236}">
                  <a16:creationId xmlns:a16="http://schemas.microsoft.com/office/drawing/2014/main" id="{AD381466-3FC4-827C-5B51-26F827F4D2EC}"/>
                </a:ext>
              </a:extLst>
            </p:cNvPr>
            <p:cNvSpPr txBox="1"/>
            <p:nvPr/>
          </p:nvSpPr>
          <p:spPr>
            <a:xfrm>
              <a:off x="5965720" y="210842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4" name="文字方塊 4203">
              <a:extLst>
                <a:ext uri="{FF2B5EF4-FFF2-40B4-BE49-F238E27FC236}">
                  <a16:creationId xmlns:a16="http://schemas.microsoft.com/office/drawing/2014/main" id="{DA45C2EA-2B68-606B-236B-94CF337B98F6}"/>
                </a:ext>
              </a:extLst>
            </p:cNvPr>
            <p:cNvSpPr txBox="1"/>
            <p:nvPr/>
          </p:nvSpPr>
          <p:spPr>
            <a:xfrm>
              <a:off x="6741202" y="69902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5" name="文字方塊 4204">
              <a:extLst>
                <a:ext uri="{FF2B5EF4-FFF2-40B4-BE49-F238E27FC236}">
                  <a16:creationId xmlns:a16="http://schemas.microsoft.com/office/drawing/2014/main" id="{E64B1C53-DED4-6DB4-4D91-2764A83EDE44}"/>
                </a:ext>
              </a:extLst>
            </p:cNvPr>
            <p:cNvSpPr txBox="1"/>
            <p:nvPr/>
          </p:nvSpPr>
          <p:spPr>
            <a:xfrm>
              <a:off x="5656271" y="31396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6" name="文字方塊 4205">
              <a:extLst>
                <a:ext uri="{FF2B5EF4-FFF2-40B4-BE49-F238E27FC236}">
                  <a16:creationId xmlns:a16="http://schemas.microsoft.com/office/drawing/2014/main" id="{733CA661-D86F-A62F-8CB5-84AFD8857E77}"/>
                </a:ext>
              </a:extLst>
            </p:cNvPr>
            <p:cNvSpPr txBox="1"/>
            <p:nvPr/>
          </p:nvSpPr>
          <p:spPr>
            <a:xfrm>
              <a:off x="6259999" y="312122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7" name="文字方塊 4206">
              <a:extLst>
                <a:ext uri="{FF2B5EF4-FFF2-40B4-BE49-F238E27FC236}">
                  <a16:creationId xmlns:a16="http://schemas.microsoft.com/office/drawing/2014/main" id="{EC224C83-F61E-8DDD-AC93-6A991F773F44}"/>
                </a:ext>
              </a:extLst>
            </p:cNvPr>
            <p:cNvSpPr txBox="1"/>
            <p:nvPr/>
          </p:nvSpPr>
          <p:spPr>
            <a:xfrm>
              <a:off x="4972505" y="576226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8" name="文字方塊 4207">
              <a:extLst>
                <a:ext uri="{FF2B5EF4-FFF2-40B4-BE49-F238E27FC236}">
                  <a16:creationId xmlns:a16="http://schemas.microsoft.com/office/drawing/2014/main" id="{0550482B-9B48-2D04-3587-65B925E3E304}"/>
                </a:ext>
              </a:extLst>
            </p:cNvPr>
            <p:cNvSpPr txBox="1"/>
            <p:nvPr/>
          </p:nvSpPr>
          <p:spPr>
            <a:xfrm>
              <a:off x="8162348" y="576703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9" name="文字方塊 4208">
              <a:extLst>
                <a:ext uri="{FF2B5EF4-FFF2-40B4-BE49-F238E27FC236}">
                  <a16:creationId xmlns:a16="http://schemas.microsoft.com/office/drawing/2014/main" id="{B9864B3F-474C-4F72-5966-C24C38EE5CC5}"/>
                </a:ext>
              </a:extLst>
            </p:cNvPr>
            <p:cNvSpPr txBox="1"/>
            <p:nvPr/>
          </p:nvSpPr>
          <p:spPr>
            <a:xfrm>
              <a:off x="5127429" y="354758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10" name="文字方塊 4209">
              <a:extLst>
                <a:ext uri="{FF2B5EF4-FFF2-40B4-BE49-F238E27FC236}">
                  <a16:creationId xmlns:a16="http://schemas.microsoft.com/office/drawing/2014/main" id="{17BEC17B-789D-364C-F3E8-85AB566B70CD}"/>
                </a:ext>
              </a:extLst>
            </p:cNvPr>
            <p:cNvSpPr txBox="1"/>
            <p:nvPr/>
          </p:nvSpPr>
          <p:spPr>
            <a:xfrm>
              <a:off x="8600020" y="51017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213" name="筆跡 4212">
                <a:extLst>
                  <a:ext uri="{FF2B5EF4-FFF2-40B4-BE49-F238E27FC236}">
                    <a16:creationId xmlns:a16="http://schemas.microsoft.com/office/drawing/2014/main" id="{43049015-CA4A-3C47-9799-D0A99145A039}"/>
                  </a:ext>
                </a:extLst>
              </p14:cNvPr>
              <p14:cNvContentPartPr/>
              <p14:nvPr/>
            </p14:nvContentPartPr>
            <p14:xfrm>
              <a:off x="2521642" y="894228"/>
              <a:ext cx="1600560" cy="720"/>
            </p14:xfrm>
          </p:contentPart>
        </mc:Choice>
        <mc:Fallback xmlns="">
          <p:pic>
            <p:nvPicPr>
              <p:cNvPr id="4213" name="筆跡 4212">
                <a:extLst>
                  <a:ext uri="{FF2B5EF4-FFF2-40B4-BE49-F238E27FC236}">
                    <a16:creationId xmlns:a16="http://schemas.microsoft.com/office/drawing/2014/main" id="{43049015-CA4A-3C47-9799-D0A99145A0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86002" y="750228"/>
                <a:ext cx="16722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217" name="筆跡 4216">
                <a:extLst>
                  <a:ext uri="{FF2B5EF4-FFF2-40B4-BE49-F238E27FC236}">
                    <a16:creationId xmlns:a16="http://schemas.microsoft.com/office/drawing/2014/main" id="{2756AD86-0BB5-D39D-4DAC-4C585D0B90C1}"/>
                  </a:ext>
                </a:extLst>
              </p14:cNvPr>
              <p14:cNvContentPartPr/>
              <p14:nvPr/>
            </p14:nvContentPartPr>
            <p14:xfrm>
              <a:off x="2501842" y="874428"/>
              <a:ext cx="10440" cy="1105560"/>
            </p14:xfrm>
          </p:contentPart>
        </mc:Choice>
        <mc:Fallback xmlns="">
          <p:pic>
            <p:nvPicPr>
              <p:cNvPr id="4217" name="筆跡 4216">
                <a:extLst>
                  <a:ext uri="{FF2B5EF4-FFF2-40B4-BE49-F238E27FC236}">
                    <a16:creationId xmlns:a16="http://schemas.microsoft.com/office/drawing/2014/main" id="{2756AD86-0BB5-D39D-4DAC-4C585D0B90C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65842" y="802428"/>
                <a:ext cx="82080" cy="12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219" name="筆跡 4218">
                <a:extLst>
                  <a:ext uri="{FF2B5EF4-FFF2-40B4-BE49-F238E27FC236}">
                    <a16:creationId xmlns:a16="http://schemas.microsoft.com/office/drawing/2014/main" id="{0E62C6ED-B3C5-984A-3938-0AF880E37FF2}"/>
                  </a:ext>
                </a:extLst>
              </p14:cNvPr>
              <p14:cNvContentPartPr/>
              <p14:nvPr/>
            </p14:nvContentPartPr>
            <p14:xfrm>
              <a:off x="2340922" y="1627548"/>
              <a:ext cx="360" cy="362520"/>
            </p14:xfrm>
          </p:contentPart>
        </mc:Choice>
        <mc:Fallback xmlns="">
          <p:pic>
            <p:nvPicPr>
              <p:cNvPr id="4219" name="筆跡 4218">
                <a:extLst>
                  <a:ext uri="{FF2B5EF4-FFF2-40B4-BE49-F238E27FC236}">
                    <a16:creationId xmlns:a16="http://schemas.microsoft.com/office/drawing/2014/main" id="{0E62C6ED-B3C5-984A-3938-0AF880E37F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04922" y="1555548"/>
                <a:ext cx="7200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220" name="筆跡 4219">
                <a:extLst>
                  <a:ext uri="{FF2B5EF4-FFF2-40B4-BE49-F238E27FC236}">
                    <a16:creationId xmlns:a16="http://schemas.microsoft.com/office/drawing/2014/main" id="{ABECF80D-19C7-3DF6-5B75-552B9EBFC18A}"/>
                  </a:ext>
                </a:extLst>
              </p14:cNvPr>
              <p14:cNvContentPartPr/>
              <p14:nvPr/>
            </p14:nvContentPartPr>
            <p14:xfrm>
              <a:off x="2321122" y="1607748"/>
              <a:ext cx="360" cy="360"/>
            </p14:xfrm>
          </p:contentPart>
        </mc:Choice>
        <mc:Fallback xmlns="">
          <p:pic>
            <p:nvPicPr>
              <p:cNvPr id="4220" name="筆跡 4219">
                <a:extLst>
                  <a:ext uri="{FF2B5EF4-FFF2-40B4-BE49-F238E27FC236}">
                    <a16:creationId xmlns:a16="http://schemas.microsoft.com/office/drawing/2014/main" id="{ABECF80D-19C7-3DF6-5B75-552B9EBFC18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85482" y="1535748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222" name="筆跡 4221">
                <a:extLst>
                  <a:ext uri="{FF2B5EF4-FFF2-40B4-BE49-F238E27FC236}">
                    <a16:creationId xmlns:a16="http://schemas.microsoft.com/office/drawing/2014/main" id="{5D709E9E-EDA6-9D37-B730-6EBF3E5C4502}"/>
                  </a:ext>
                </a:extLst>
              </p14:cNvPr>
              <p14:cNvContentPartPr/>
              <p14:nvPr/>
            </p14:nvContentPartPr>
            <p14:xfrm>
              <a:off x="2321122" y="1607388"/>
              <a:ext cx="4431600" cy="720"/>
            </p14:xfrm>
          </p:contentPart>
        </mc:Choice>
        <mc:Fallback xmlns="">
          <p:pic>
            <p:nvPicPr>
              <p:cNvPr id="4222" name="筆跡 4221">
                <a:extLst>
                  <a:ext uri="{FF2B5EF4-FFF2-40B4-BE49-F238E27FC236}">
                    <a16:creationId xmlns:a16="http://schemas.microsoft.com/office/drawing/2014/main" id="{5D709E9E-EDA6-9D37-B730-6EBF3E5C450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85122" y="1463388"/>
                <a:ext cx="45032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224" name="筆跡 4223">
                <a:extLst>
                  <a:ext uri="{FF2B5EF4-FFF2-40B4-BE49-F238E27FC236}">
                    <a16:creationId xmlns:a16="http://schemas.microsoft.com/office/drawing/2014/main" id="{EAD632A3-0CF4-AF71-B9CA-469F1F2E1014}"/>
                  </a:ext>
                </a:extLst>
              </p14:cNvPr>
              <p14:cNvContentPartPr/>
              <p14:nvPr/>
            </p14:nvContentPartPr>
            <p14:xfrm>
              <a:off x="6732202" y="1617468"/>
              <a:ext cx="360" cy="352080"/>
            </p14:xfrm>
          </p:contentPart>
        </mc:Choice>
        <mc:Fallback xmlns="">
          <p:pic>
            <p:nvPicPr>
              <p:cNvPr id="4224" name="筆跡 4223">
                <a:extLst>
                  <a:ext uri="{FF2B5EF4-FFF2-40B4-BE49-F238E27FC236}">
                    <a16:creationId xmlns:a16="http://schemas.microsoft.com/office/drawing/2014/main" id="{EAD632A3-0CF4-AF71-B9CA-469F1F2E101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96562" y="1545828"/>
                <a:ext cx="72000" cy="49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226" name="筆跡 4225">
                <a:extLst>
                  <a:ext uri="{FF2B5EF4-FFF2-40B4-BE49-F238E27FC236}">
                    <a16:creationId xmlns:a16="http://schemas.microsoft.com/office/drawing/2014/main" id="{84AB336F-0388-6569-F769-40B970174D69}"/>
                  </a:ext>
                </a:extLst>
              </p14:cNvPr>
              <p14:cNvContentPartPr/>
              <p14:nvPr/>
            </p14:nvContentPartPr>
            <p14:xfrm>
              <a:off x="6913282" y="2250348"/>
              <a:ext cx="231480" cy="360"/>
            </p14:xfrm>
          </p:contentPart>
        </mc:Choice>
        <mc:Fallback xmlns="">
          <p:pic>
            <p:nvPicPr>
              <p:cNvPr id="4226" name="筆跡 4225">
                <a:extLst>
                  <a:ext uri="{FF2B5EF4-FFF2-40B4-BE49-F238E27FC236}">
                    <a16:creationId xmlns:a16="http://schemas.microsoft.com/office/drawing/2014/main" id="{84AB336F-0388-6569-F769-40B970174D6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77282" y="2178348"/>
                <a:ext cx="30312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229" name="筆跡 4228">
                <a:extLst>
                  <a:ext uri="{FF2B5EF4-FFF2-40B4-BE49-F238E27FC236}">
                    <a16:creationId xmlns:a16="http://schemas.microsoft.com/office/drawing/2014/main" id="{1B0E83C7-CE8F-82B7-6597-CB5BD292D3CD}"/>
                  </a:ext>
                </a:extLst>
              </p14:cNvPr>
              <p14:cNvContentPartPr/>
              <p14:nvPr/>
            </p14:nvContentPartPr>
            <p14:xfrm>
              <a:off x="7164202" y="2260788"/>
              <a:ext cx="720" cy="2914560"/>
            </p14:xfrm>
          </p:contentPart>
        </mc:Choice>
        <mc:Fallback xmlns="">
          <p:pic>
            <p:nvPicPr>
              <p:cNvPr id="4229" name="筆跡 4228">
                <a:extLst>
                  <a:ext uri="{FF2B5EF4-FFF2-40B4-BE49-F238E27FC236}">
                    <a16:creationId xmlns:a16="http://schemas.microsoft.com/office/drawing/2014/main" id="{1B0E83C7-CE8F-82B7-6597-CB5BD292D3C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092202" y="2188788"/>
                <a:ext cx="144000" cy="30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232" name="筆跡 4231">
                <a:extLst>
                  <a:ext uri="{FF2B5EF4-FFF2-40B4-BE49-F238E27FC236}">
                    <a16:creationId xmlns:a16="http://schemas.microsoft.com/office/drawing/2014/main" id="{16214B2D-987E-FA17-E555-314AB2FA8181}"/>
                  </a:ext>
                </a:extLst>
              </p14:cNvPr>
              <p14:cNvContentPartPr/>
              <p14:nvPr/>
            </p14:nvContentPartPr>
            <p14:xfrm>
              <a:off x="4722682" y="5225028"/>
              <a:ext cx="2431800" cy="30240"/>
            </p14:xfrm>
          </p:contentPart>
        </mc:Choice>
        <mc:Fallback xmlns="">
          <p:pic>
            <p:nvPicPr>
              <p:cNvPr id="4232" name="筆跡 4231">
                <a:extLst>
                  <a:ext uri="{FF2B5EF4-FFF2-40B4-BE49-F238E27FC236}">
                    <a16:creationId xmlns:a16="http://schemas.microsoft.com/office/drawing/2014/main" id="{16214B2D-987E-FA17-E555-314AB2FA8181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686682" y="5153388"/>
                <a:ext cx="2503440" cy="17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235" name="筆跡 4234">
                <a:extLst>
                  <a:ext uri="{FF2B5EF4-FFF2-40B4-BE49-F238E27FC236}">
                    <a16:creationId xmlns:a16="http://schemas.microsoft.com/office/drawing/2014/main" id="{362622F1-2F6B-1A97-0E6E-EA86226DC8D6}"/>
                  </a:ext>
                </a:extLst>
              </p14:cNvPr>
              <p14:cNvContentPartPr/>
              <p14:nvPr/>
            </p14:nvContentPartPr>
            <p14:xfrm>
              <a:off x="4702162" y="5244828"/>
              <a:ext cx="10440" cy="492480"/>
            </p14:xfrm>
          </p:contentPart>
        </mc:Choice>
        <mc:Fallback xmlns="">
          <p:pic>
            <p:nvPicPr>
              <p:cNvPr id="4235" name="筆跡 4234">
                <a:extLst>
                  <a:ext uri="{FF2B5EF4-FFF2-40B4-BE49-F238E27FC236}">
                    <a16:creationId xmlns:a16="http://schemas.microsoft.com/office/drawing/2014/main" id="{362622F1-2F6B-1A97-0E6E-EA86226DC8D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666162" y="5173188"/>
                <a:ext cx="82080" cy="63612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文字方塊 1">
            <a:extLst>
              <a:ext uri="{FF2B5EF4-FFF2-40B4-BE49-F238E27FC236}">
                <a16:creationId xmlns:a16="http://schemas.microsoft.com/office/drawing/2014/main" id="{8862D25F-88A8-6F92-7D3A-B557AD91FC47}"/>
              </a:ext>
            </a:extLst>
          </p:cNvPr>
          <p:cNvSpPr txBox="1"/>
          <p:nvPr/>
        </p:nvSpPr>
        <p:spPr>
          <a:xfrm>
            <a:off x="494414" y="5589206"/>
            <a:ext cx="1917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cost: 1</a:t>
            </a:r>
          </a:p>
          <a:p>
            <a:r>
              <a:rPr lang="en-US" altLang="zh-TW" dirty="0"/>
              <a:t>Total</a:t>
            </a:r>
            <a:r>
              <a:rPr lang="zh-TW" altLang="en-US" dirty="0"/>
              <a:t> </a:t>
            </a:r>
            <a:r>
              <a:rPr lang="en-US" altLang="zh-TW" dirty="0"/>
              <a:t>flow:1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452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7CA0F-93EF-8AFB-6A30-6B4DFF869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7" name="群組 4136">
            <a:extLst>
              <a:ext uri="{FF2B5EF4-FFF2-40B4-BE49-F238E27FC236}">
                <a16:creationId xmlns:a16="http://schemas.microsoft.com/office/drawing/2014/main" id="{81313829-0302-89B4-BC29-4CDDC7D8E4F0}"/>
              </a:ext>
            </a:extLst>
          </p:cNvPr>
          <p:cNvGrpSpPr/>
          <p:nvPr/>
        </p:nvGrpSpPr>
        <p:grpSpPr>
          <a:xfrm>
            <a:off x="2051720" y="548680"/>
            <a:ext cx="5208674" cy="5625218"/>
            <a:chOff x="3753443" y="699020"/>
            <a:chExt cx="5208674" cy="5625218"/>
          </a:xfrm>
        </p:grpSpPr>
        <p:sp>
          <p:nvSpPr>
            <p:cNvPr id="4138" name="流程圖: 接點 4137">
              <a:extLst>
                <a:ext uri="{FF2B5EF4-FFF2-40B4-BE49-F238E27FC236}">
                  <a16:creationId xmlns:a16="http://schemas.microsoft.com/office/drawing/2014/main" id="{D1CAD95D-C7B9-6063-D55A-5EB4F199BEA0}"/>
                </a:ext>
              </a:extLst>
            </p:cNvPr>
            <p:cNvSpPr/>
            <p:nvPr/>
          </p:nvSpPr>
          <p:spPr bwMode="auto">
            <a:xfrm>
              <a:off x="7071461" y="409589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39" name="流程圖: 接點 4138">
              <a:extLst>
                <a:ext uri="{FF2B5EF4-FFF2-40B4-BE49-F238E27FC236}">
                  <a16:creationId xmlns:a16="http://schemas.microsoft.com/office/drawing/2014/main" id="{96D507C3-F4F3-D2DB-3B75-C170B9B805C3}"/>
                </a:ext>
              </a:extLst>
            </p:cNvPr>
            <p:cNvSpPr/>
            <p:nvPr/>
          </p:nvSpPr>
          <p:spPr bwMode="auto">
            <a:xfrm>
              <a:off x="4727774" y="41358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0" name="流程圖: 接點 4139">
              <a:extLst>
                <a:ext uri="{FF2B5EF4-FFF2-40B4-BE49-F238E27FC236}">
                  <a16:creationId xmlns:a16="http://schemas.microsoft.com/office/drawing/2014/main" id="{8ECD81B3-8F72-8741-9250-A969E791B187}"/>
                </a:ext>
              </a:extLst>
            </p:cNvPr>
            <p:cNvSpPr/>
            <p:nvPr/>
          </p:nvSpPr>
          <p:spPr bwMode="auto">
            <a:xfrm>
              <a:off x="6978028" y="212037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1" name="流程圖: 接點 4140">
              <a:extLst>
                <a:ext uri="{FF2B5EF4-FFF2-40B4-BE49-F238E27FC236}">
                  <a16:creationId xmlns:a16="http://schemas.microsoft.com/office/drawing/2014/main" id="{CEF52B30-2A57-77E7-12D9-4BEE028F8552}"/>
                </a:ext>
              </a:extLst>
            </p:cNvPr>
            <p:cNvSpPr/>
            <p:nvPr/>
          </p:nvSpPr>
          <p:spPr bwMode="auto">
            <a:xfrm>
              <a:off x="4716130" y="213112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4142" name="直線單箭頭接點 4141">
              <a:extLst>
                <a:ext uri="{FF2B5EF4-FFF2-40B4-BE49-F238E27FC236}">
                  <a16:creationId xmlns:a16="http://schemas.microsoft.com/office/drawing/2014/main" id="{325FC532-CE35-EAB9-D1CD-3141C3C0A6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44246" y="2370159"/>
              <a:ext cx="1546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43" name="文字方塊 4142">
              <a:extLst>
                <a:ext uri="{FF2B5EF4-FFF2-40B4-BE49-F238E27FC236}">
                  <a16:creationId xmlns:a16="http://schemas.microsoft.com/office/drawing/2014/main" id="{03C46B84-F566-F975-C054-9ECAA654576C}"/>
                </a:ext>
              </a:extLst>
            </p:cNvPr>
            <p:cNvSpPr txBox="1"/>
            <p:nvPr/>
          </p:nvSpPr>
          <p:spPr>
            <a:xfrm>
              <a:off x="3813058" y="178241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144" name="文字方塊 4143">
              <a:extLst>
                <a:ext uri="{FF2B5EF4-FFF2-40B4-BE49-F238E27FC236}">
                  <a16:creationId xmlns:a16="http://schemas.microsoft.com/office/drawing/2014/main" id="{179947C8-A643-2579-AA84-F85249CDBE85}"/>
                </a:ext>
              </a:extLst>
            </p:cNvPr>
            <p:cNvSpPr txBox="1"/>
            <p:nvPr/>
          </p:nvSpPr>
          <p:spPr>
            <a:xfrm>
              <a:off x="4733838" y="220486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0/b</a:t>
              </a:r>
              <a:endParaRPr lang="zh-TW" altLang="en-US" sz="1800" dirty="0"/>
            </a:p>
          </p:txBody>
        </p:sp>
        <p:sp>
          <p:nvSpPr>
            <p:cNvPr id="4145" name="文字方塊 4144">
              <a:extLst>
                <a:ext uri="{FF2B5EF4-FFF2-40B4-BE49-F238E27FC236}">
                  <a16:creationId xmlns:a16="http://schemas.microsoft.com/office/drawing/2014/main" id="{F85D3897-D534-76B0-1CDD-0BE1FFB52E77}"/>
                </a:ext>
              </a:extLst>
            </p:cNvPr>
            <p:cNvSpPr txBox="1"/>
            <p:nvPr/>
          </p:nvSpPr>
          <p:spPr>
            <a:xfrm>
              <a:off x="6992315" y="2184618"/>
              <a:ext cx="57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1/a</a:t>
              </a:r>
              <a:endParaRPr lang="zh-TW" altLang="en-US" sz="1800" dirty="0"/>
            </a:p>
          </p:txBody>
        </p:sp>
        <p:sp>
          <p:nvSpPr>
            <p:cNvPr id="4146" name="文字方塊 4145">
              <a:extLst>
                <a:ext uri="{FF2B5EF4-FFF2-40B4-BE49-F238E27FC236}">
                  <a16:creationId xmlns:a16="http://schemas.microsoft.com/office/drawing/2014/main" id="{BAB9592B-903C-6A57-E93C-32B9FC898407}"/>
                </a:ext>
              </a:extLst>
            </p:cNvPr>
            <p:cNvSpPr txBox="1"/>
            <p:nvPr/>
          </p:nvSpPr>
          <p:spPr>
            <a:xfrm>
              <a:off x="4761449" y="419807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2/b</a:t>
              </a:r>
              <a:endParaRPr lang="zh-TW" altLang="en-US" sz="1800" dirty="0"/>
            </a:p>
          </p:txBody>
        </p:sp>
        <p:sp>
          <p:nvSpPr>
            <p:cNvPr id="4147" name="文字方塊 4146">
              <a:extLst>
                <a:ext uri="{FF2B5EF4-FFF2-40B4-BE49-F238E27FC236}">
                  <a16:creationId xmlns:a16="http://schemas.microsoft.com/office/drawing/2014/main" id="{3E3FCC3E-349F-518F-D001-FB7655EEFF9D}"/>
                </a:ext>
              </a:extLst>
            </p:cNvPr>
            <p:cNvSpPr txBox="1"/>
            <p:nvPr/>
          </p:nvSpPr>
          <p:spPr>
            <a:xfrm>
              <a:off x="7103299" y="4169000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3/a</a:t>
              </a:r>
              <a:endParaRPr lang="zh-TW" altLang="en-US" sz="1800" dirty="0"/>
            </a:p>
          </p:txBody>
        </p:sp>
        <p:sp>
          <p:nvSpPr>
            <p:cNvPr id="4148" name="文字方塊 4147">
              <a:extLst>
                <a:ext uri="{FF2B5EF4-FFF2-40B4-BE49-F238E27FC236}">
                  <a16:creationId xmlns:a16="http://schemas.microsoft.com/office/drawing/2014/main" id="{850A7AFD-3B91-06ED-1C7B-8AD4ACEBE561}"/>
                </a:ext>
              </a:extLst>
            </p:cNvPr>
            <p:cNvSpPr txBox="1"/>
            <p:nvPr/>
          </p:nvSpPr>
          <p:spPr>
            <a:xfrm>
              <a:off x="6646249" y="212814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49" name="直線單箭頭接點 4148">
              <a:extLst>
                <a:ext uri="{FF2B5EF4-FFF2-40B4-BE49-F238E27FC236}">
                  <a16:creationId xmlns:a16="http://schemas.microsoft.com/office/drawing/2014/main" id="{4BC8D1EF-C3E6-58E2-4AA4-857E753D1C8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24339" y="4437112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0" name="文字方塊 4149">
              <a:extLst>
                <a:ext uri="{FF2B5EF4-FFF2-40B4-BE49-F238E27FC236}">
                  <a16:creationId xmlns:a16="http://schemas.microsoft.com/office/drawing/2014/main" id="{A1390950-F371-D2BB-9D9F-CEDCAFC0A207}"/>
                </a:ext>
              </a:extLst>
            </p:cNvPr>
            <p:cNvSpPr txBox="1"/>
            <p:nvPr/>
          </p:nvSpPr>
          <p:spPr>
            <a:xfrm>
              <a:off x="6710846" y="418581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51" name="直線單箭頭接點 4150">
              <a:extLst>
                <a:ext uri="{FF2B5EF4-FFF2-40B4-BE49-F238E27FC236}">
                  <a16:creationId xmlns:a16="http://schemas.microsoft.com/office/drawing/2014/main" id="{722ADC98-3150-07E0-902E-660DE250E8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80414" y="2726423"/>
              <a:ext cx="945509" cy="131425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2" name="直線單箭頭接點 4151">
              <a:extLst>
                <a:ext uri="{FF2B5EF4-FFF2-40B4-BE49-F238E27FC236}">
                  <a16:creationId xmlns:a16="http://schemas.microsoft.com/office/drawing/2014/main" id="{BFF9CD71-2F7E-FB72-D07F-F4DF2E05617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7053" y="2726424"/>
              <a:ext cx="870861" cy="13422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3" name="文字方塊 4152">
              <a:extLst>
                <a:ext uri="{FF2B5EF4-FFF2-40B4-BE49-F238E27FC236}">
                  <a16:creationId xmlns:a16="http://schemas.microsoft.com/office/drawing/2014/main" id="{90673715-05F0-91F1-2014-32DC39067F7B}"/>
                </a:ext>
              </a:extLst>
            </p:cNvPr>
            <p:cNvSpPr txBox="1"/>
            <p:nvPr/>
          </p:nvSpPr>
          <p:spPr>
            <a:xfrm>
              <a:off x="3958056" y="376865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54" name="文字方塊 4153">
              <a:extLst>
                <a:ext uri="{FF2B5EF4-FFF2-40B4-BE49-F238E27FC236}">
                  <a16:creationId xmlns:a16="http://schemas.microsoft.com/office/drawing/2014/main" id="{FD1FB25E-3D26-8E17-D180-E2B658D8B9EC}"/>
                </a:ext>
              </a:extLst>
            </p:cNvPr>
            <p:cNvSpPr txBox="1"/>
            <p:nvPr/>
          </p:nvSpPr>
          <p:spPr>
            <a:xfrm>
              <a:off x="3869804" y="26437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4156" name="直線單箭頭接點 4155">
              <a:extLst>
                <a:ext uri="{FF2B5EF4-FFF2-40B4-BE49-F238E27FC236}">
                  <a16:creationId xmlns:a16="http://schemas.microsoft.com/office/drawing/2014/main" id="{F4456F19-B446-B14E-268B-522A586207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7" name="直線單箭頭接點 4156">
              <a:extLst>
                <a:ext uri="{FF2B5EF4-FFF2-40B4-BE49-F238E27FC236}">
                  <a16:creationId xmlns:a16="http://schemas.microsoft.com/office/drawing/2014/main" id="{939953B5-B8B0-F5F3-F053-38EB08C0A4A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373189" y="276806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61" name="文字方塊 4160">
              <a:extLst>
                <a:ext uri="{FF2B5EF4-FFF2-40B4-BE49-F238E27FC236}">
                  <a16:creationId xmlns:a16="http://schemas.microsoft.com/office/drawing/2014/main" id="{F80165E5-0E86-1375-296E-33551720E6C0}"/>
                </a:ext>
              </a:extLst>
            </p:cNvPr>
            <p:cNvSpPr txBox="1"/>
            <p:nvPr/>
          </p:nvSpPr>
          <p:spPr>
            <a:xfrm>
              <a:off x="7436856" y="264534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4162" name="文字方塊 4161">
              <a:extLst>
                <a:ext uri="{FF2B5EF4-FFF2-40B4-BE49-F238E27FC236}">
                  <a16:creationId xmlns:a16="http://schemas.microsoft.com/office/drawing/2014/main" id="{AD03D8F2-8233-8063-9519-6D20FDD7ADFE}"/>
                </a:ext>
              </a:extLst>
            </p:cNvPr>
            <p:cNvSpPr txBox="1"/>
            <p:nvPr/>
          </p:nvSpPr>
          <p:spPr>
            <a:xfrm>
              <a:off x="7239687" y="366786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63" name="流程圖: 接點 4162">
              <a:extLst>
                <a:ext uri="{FF2B5EF4-FFF2-40B4-BE49-F238E27FC236}">
                  <a16:creationId xmlns:a16="http://schemas.microsoft.com/office/drawing/2014/main" id="{387B271B-75BE-8B03-5F55-7171FE79CAD9}"/>
                </a:ext>
              </a:extLst>
            </p:cNvPr>
            <p:cNvSpPr/>
            <p:nvPr/>
          </p:nvSpPr>
          <p:spPr bwMode="auto">
            <a:xfrm>
              <a:off x="5830012" y="718614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4" name="流程圖: 接點 4163">
              <a:extLst>
                <a:ext uri="{FF2B5EF4-FFF2-40B4-BE49-F238E27FC236}">
                  <a16:creationId xmlns:a16="http://schemas.microsoft.com/office/drawing/2014/main" id="{E78938E1-76E1-A821-2648-B95B6BEA471C}"/>
                </a:ext>
              </a:extLst>
            </p:cNvPr>
            <p:cNvSpPr/>
            <p:nvPr/>
          </p:nvSpPr>
          <p:spPr bwMode="auto">
            <a:xfrm>
              <a:off x="5961681" y="5787061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5" name="文字方塊 4164">
              <a:extLst>
                <a:ext uri="{FF2B5EF4-FFF2-40B4-BE49-F238E27FC236}">
                  <a16:creationId xmlns:a16="http://schemas.microsoft.com/office/drawing/2014/main" id="{863B33FF-170B-8BF5-04FE-9E4F8F85E18F}"/>
                </a:ext>
              </a:extLst>
            </p:cNvPr>
            <p:cNvSpPr txBox="1"/>
            <p:nvPr/>
          </p:nvSpPr>
          <p:spPr>
            <a:xfrm>
              <a:off x="5960088" y="771046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s</a:t>
              </a:r>
              <a:endParaRPr lang="zh-TW" altLang="en-US" sz="1800" dirty="0"/>
            </a:p>
          </p:txBody>
        </p:sp>
        <p:sp>
          <p:nvSpPr>
            <p:cNvPr id="4166" name="文字方塊 4165">
              <a:extLst>
                <a:ext uri="{FF2B5EF4-FFF2-40B4-BE49-F238E27FC236}">
                  <a16:creationId xmlns:a16="http://schemas.microsoft.com/office/drawing/2014/main" id="{744AAEB1-D3C7-EDD4-A709-36F3300A708C}"/>
                </a:ext>
              </a:extLst>
            </p:cNvPr>
            <p:cNvSpPr txBox="1"/>
            <p:nvPr/>
          </p:nvSpPr>
          <p:spPr>
            <a:xfrm>
              <a:off x="6094171" y="5870983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t</a:t>
              </a:r>
              <a:endParaRPr lang="zh-TW" altLang="en-US" sz="1800" dirty="0"/>
            </a:p>
          </p:txBody>
        </p:sp>
        <p:sp>
          <p:nvSpPr>
            <p:cNvPr id="4167" name="流程圖: 接點 4166">
              <a:extLst>
                <a:ext uri="{FF2B5EF4-FFF2-40B4-BE49-F238E27FC236}">
                  <a16:creationId xmlns:a16="http://schemas.microsoft.com/office/drawing/2014/main" id="{7B761F1C-47CB-5FC7-3CDD-6285E72330B2}"/>
                </a:ext>
              </a:extLst>
            </p:cNvPr>
            <p:cNvSpPr/>
            <p:nvPr/>
          </p:nvSpPr>
          <p:spPr bwMode="auto">
            <a:xfrm>
              <a:off x="3753443" y="2111087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8" name="文字方塊 4167">
              <a:extLst>
                <a:ext uri="{FF2B5EF4-FFF2-40B4-BE49-F238E27FC236}">
                  <a16:creationId xmlns:a16="http://schemas.microsoft.com/office/drawing/2014/main" id="{24FEB066-2608-8C9E-524E-7E02A74B23A3}"/>
                </a:ext>
              </a:extLst>
            </p:cNvPr>
            <p:cNvSpPr txBox="1"/>
            <p:nvPr/>
          </p:nvSpPr>
          <p:spPr>
            <a:xfrm>
              <a:off x="3779912" y="2204864"/>
              <a:ext cx="668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0/a</a:t>
              </a:r>
              <a:endParaRPr lang="zh-TW" altLang="en-US" sz="1800" dirty="0"/>
            </a:p>
          </p:txBody>
        </p:sp>
        <p:sp>
          <p:nvSpPr>
            <p:cNvPr id="4169" name="流程圖: 接點 4168">
              <a:extLst>
                <a:ext uri="{FF2B5EF4-FFF2-40B4-BE49-F238E27FC236}">
                  <a16:creationId xmlns:a16="http://schemas.microsoft.com/office/drawing/2014/main" id="{D3AB771E-A647-015A-AFBE-F26B9706FBD5}"/>
                </a:ext>
              </a:extLst>
            </p:cNvPr>
            <p:cNvSpPr/>
            <p:nvPr/>
          </p:nvSpPr>
          <p:spPr bwMode="auto">
            <a:xfrm>
              <a:off x="8088814" y="212360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70" name="文字方塊 4169">
              <a:extLst>
                <a:ext uri="{FF2B5EF4-FFF2-40B4-BE49-F238E27FC236}">
                  <a16:creationId xmlns:a16="http://schemas.microsoft.com/office/drawing/2014/main" id="{7E9C910A-F2BA-2BD3-750D-F95740D2F09B}"/>
                </a:ext>
              </a:extLst>
            </p:cNvPr>
            <p:cNvSpPr txBox="1"/>
            <p:nvPr/>
          </p:nvSpPr>
          <p:spPr>
            <a:xfrm>
              <a:off x="8093875" y="2199591"/>
              <a:ext cx="615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1/b</a:t>
              </a:r>
              <a:endParaRPr lang="zh-TW" altLang="en-US" sz="1800" dirty="0"/>
            </a:p>
          </p:txBody>
        </p:sp>
        <p:sp>
          <p:nvSpPr>
            <p:cNvPr id="4171" name="流程圖: 接點 4170">
              <a:extLst>
                <a:ext uri="{FF2B5EF4-FFF2-40B4-BE49-F238E27FC236}">
                  <a16:creationId xmlns:a16="http://schemas.microsoft.com/office/drawing/2014/main" id="{EB84106D-E4BD-5913-7C4C-1C04CD4C30C6}"/>
                </a:ext>
              </a:extLst>
            </p:cNvPr>
            <p:cNvSpPr/>
            <p:nvPr/>
          </p:nvSpPr>
          <p:spPr bwMode="auto">
            <a:xfrm>
              <a:off x="3808841" y="412581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0" name="文字方塊 4179">
              <a:extLst>
                <a:ext uri="{FF2B5EF4-FFF2-40B4-BE49-F238E27FC236}">
                  <a16:creationId xmlns:a16="http://schemas.microsoft.com/office/drawing/2014/main" id="{2101DB63-900E-C7D5-6B92-7414C554AE5B}"/>
                </a:ext>
              </a:extLst>
            </p:cNvPr>
            <p:cNvSpPr txBox="1"/>
            <p:nvPr/>
          </p:nvSpPr>
          <p:spPr>
            <a:xfrm>
              <a:off x="3831583" y="4195056"/>
              <a:ext cx="615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2/a</a:t>
              </a:r>
              <a:endParaRPr lang="zh-TW" altLang="en-US" sz="1800" dirty="0"/>
            </a:p>
          </p:txBody>
        </p:sp>
        <p:sp>
          <p:nvSpPr>
            <p:cNvPr id="4181" name="流程圖: 接點 4180">
              <a:extLst>
                <a:ext uri="{FF2B5EF4-FFF2-40B4-BE49-F238E27FC236}">
                  <a16:creationId xmlns:a16="http://schemas.microsoft.com/office/drawing/2014/main" id="{BFA97566-6364-7FCB-5FD4-AFDBF0D03B42}"/>
                </a:ext>
              </a:extLst>
            </p:cNvPr>
            <p:cNvSpPr/>
            <p:nvPr/>
          </p:nvSpPr>
          <p:spPr bwMode="auto">
            <a:xfrm>
              <a:off x="8129893" y="4108298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2" name="文字方塊 4181">
              <a:extLst>
                <a:ext uri="{FF2B5EF4-FFF2-40B4-BE49-F238E27FC236}">
                  <a16:creationId xmlns:a16="http://schemas.microsoft.com/office/drawing/2014/main" id="{F5D2786A-B7DD-AC52-432A-1696FF966D94}"/>
                </a:ext>
              </a:extLst>
            </p:cNvPr>
            <p:cNvSpPr txBox="1"/>
            <p:nvPr/>
          </p:nvSpPr>
          <p:spPr>
            <a:xfrm>
              <a:off x="8153726" y="4204964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3/b</a:t>
              </a:r>
              <a:endParaRPr lang="zh-TW" altLang="en-US" sz="1800" dirty="0"/>
            </a:p>
          </p:txBody>
        </p:sp>
        <p:cxnSp>
          <p:nvCxnSpPr>
            <p:cNvPr id="4183" name="接點: 肘形 4182">
              <a:extLst>
                <a:ext uri="{FF2B5EF4-FFF2-40B4-BE49-F238E27FC236}">
                  <a16:creationId xmlns:a16="http://schemas.microsoft.com/office/drawing/2014/main" id="{22E208EE-DD22-FE45-EE84-EACDAE04C68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219211" y="-120074"/>
              <a:ext cx="5941" cy="4394332"/>
            </a:xfrm>
            <a:prstGeom prst="bentConnector3">
              <a:avLst>
                <a:gd name="adj1" fmla="val -4938058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4" name="文字方塊 4183">
              <a:extLst>
                <a:ext uri="{FF2B5EF4-FFF2-40B4-BE49-F238E27FC236}">
                  <a16:creationId xmlns:a16="http://schemas.microsoft.com/office/drawing/2014/main" id="{44912710-F21F-08C3-371B-6F91FE276CDC}"/>
                </a:ext>
              </a:extLst>
            </p:cNvPr>
            <p:cNvSpPr txBox="1"/>
            <p:nvPr/>
          </p:nvSpPr>
          <p:spPr>
            <a:xfrm>
              <a:off x="4058565" y="465857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4185" name="接點: 肘形 4184">
              <a:extLst>
                <a:ext uri="{FF2B5EF4-FFF2-40B4-BE49-F238E27FC236}">
                  <a16:creationId xmlns:a16="http://schemas.microsoft.com/office/drawing/2014/main" id="{2AD2D40B-423A-751F-FEB4-679F79B7918C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6154848" y="2619272"/>
              <a:ext cx="83082" cy="4165676"/>
            </a:xfrm>
            <a:prstGeom prst="bentConnector3">
              <a:avLst>
                <a:gd name="adj1" fmla="val -27515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7" name="文字方塊 4186">
              <a:extLst>
                <a:ext uri="{FF2B5EF4-FFF2-40B4-BE49-F238E27FC236}">
                  <a16:creationId xmlns:a16="http://schemas.microsoft.com/office/drawing/2014/main" id="{2A32C92E-D345-FFBE-E750-A26A2079EB66}"/>
                </a:ext>
              </a:extLst>
            </p:cNvPr>
            <p:cNvSpPr txBox="1"/>
            <p:nvPr/>
          </p:nvSpPr>
          <p:spPr>
            <a:xfrm>
              <a:off x="6550692" y="468861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8" name="文字方塊 4187">
              <a:extLst>
                <a:ext uri="{FF2B5EF4-FFF2-40B4-BE49-F238E27FC236}">
                  <a16:creationId xmlns:a16="http://schemas.microsoft.com/office/drawing/2014/main" id="{1FF85ECE-150A-9652-4B91-214BEF04EC22}"/>
                </a:ext>
              </a:extLst>
            </p:cNvPr>
            <p:cNvSpPr txBox="1"/>
            <p:nvPr/>
          </p:nvSpPr>
          <p:spPr>
            <a:xfrm>
              <a:off x="6078658" y="417090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9" name="文字方塊 4188">
              <a:extLst>
                <a:ext uri="{FF2B5EF4-FFF2-40B4-BE49-F238E27FC236}">
                  <a16:creationId xmlns:a16="http://schemas.microsoft.com/office/drawing/2014/main" id="{524FA222-9159-6F95-4BAF-06313CEC6618}"/>
                </a:ext>
              </a:extLst>
            </p:cNvPr>
            <p:cNvSpPr txBox="1"/>
            <p:nvPr/>
          </p:nvSpPr>
          <p:spPr>
            <a:xfrm>
              <a:off x="4530840" y="285920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0" name="文字方塊 4189">
              <a:extLst>
                <a:ext uri="{FF2B5EF4-FFF2-40B4-BE49-F238E27FC236}">
                  <a16:creationId xmlns:a16="http://schemas.microsoft.com/office/drawing/2014/main" id="{8735B18D-30BC-C018-0AD7-94DFBDB04FF8}"/>
                </a:ext>
              </a:extLst>
            </p:cNvPr>
            <p:cNvSpPr txBox="1"/>
            <p:nvPr/>
          </p:nvSpPr>
          <p:spPr>
            <a:xfrm>
              <a:off x="7498869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1" name="文字方塊 4190">
              <a:extLst>
                <a:ext uri="{FF2B5EF4-FFF2-40B4-BE49-F238E27FC236}">
                  <a16:creationId xmlns:a16="http://schemas.microsoft.com/office/drawing/2014/main" id="{1EC2A6B4-D235-7FFD-630A-37FA0443B9D3}"/>
                </a:ext>
              </a:extLst>
            </p:cNvPr>
            <p:cNvSpPr txBox="1"/>
            <p:nvPr/>
          </p:nvSpPr>
          <p:spPr>
            <a:xfrm>
              <a:off x="7949351" y="33739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2" name="文字方塊 4191">
              <a:extLst>
                <a:ext uri="{FF2B5EF4-FFF2-40B4-BE49-F238E27FC236}">
                  <a16:creationId xmlns:a16="http://schemas.microsoft.com/office/drawing/2014/main" id="{9DB6E061-EE19-0E04-C691-D96B54EAEBC6}"/>
                </a:ext>
              </a:extLst>
            </p:cNvPr>
            <p:cNvSpPr txBox="1"/>
            <p:nvPr/>
          </p:nvSpPr>
          <p:spPr>
            <a:xfrm>
              <a:off x="4231901" y="33558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3" name="文字方塊 4192">
              <a:extLst>
                <a:ext uri="{FF2B5EF4-FFF2-40B4-BE49-F238E27FC236}">
                  <a16:creationId xmlns:a16="http://schemas.microsoft.com/office/drawing/2014/main" id="{D1DF4132-2FD4-4F25-6E1B-4A0D03E8DBEB}"/>
                </a:ext>
              </a:extLst>
            </p:cNvPr>
            <p:cNvSpPr txBox="1"/>
            <p:nvPr/>
          </p:nvSpPr>
          <p:spPr>
            <a:xfrm>
              <a:off x="4833194" y="70693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4" name="文字方塊 4193">
              <a:extLst>
                <a:ext uri="{FF2B5EF4-FFF2-40B4-BE49-F238E27FC236}">
                  <a16:creationId xmlns:a16="http://schemas.microsoft.com/office/drawing/2014/main" id="{DE841DC3-74BE-C798-C2F9-4F8C06FBE2E2}"/>
                </a:ext>
              </a:extLst>
            </p:cNvPr>
            <p:cNvSpPr txBox="1"/>
            <p:nvPr/>
          </p:nvSpPr>
          <p:spPr>
            <a:xfrm>
              <a:off x="5963219" y="149396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4195" name="接點: 肘形 4194">
              <a:extLst>
                <a:ext uri="{FF2B5EF4-FFF2-40B4-BE49-F238E27FC236}">
                  <a16:creationId xmlns:a16="http://schemas.microsoft.com/office/drawing/2014/main" id="{F95D1337-63B2-58AE-3A32-9E07654329D1}"/>
                </a:ext>
              </a:extLst>
            </p:cNvPr>
            <p:cNvCxnSpPr>
              <a:cxnSpLocks/>
              <a:stCxn id="4163" idx="2"/>
              <a:endCxn id="4167" idx="7"/>
            </p:cNvCxnSpPr>
            <p:nvPr/>
          </p:nvCxnSpPr>
          <p:spPr bwMode="auto">
            <a:xfrm rot="10800000" flipV="1">
              <a:off x="4217048" y="987203"/>
              <a:ext cx="1612965" cy="1202552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6" name="接點: 肘形 4195">
              <a:extLst>
                <a:ext uri="{FF2B5EF4-FFF2-40B4-BE49-F238E27FC236}">
                  <a16:creationId xmlns:a16="http://schemas.microsoft.com/office/drawing/2014/main" id="{EB830C85-764E-FE60-DAD0-91E6F1D3EEA8}"/>
                </a:ext>
              </a:extLst>
            </p:cNvPr>
            <p:cNvCxnSpPr>
              <a:cxnSpLocks/>
              <a:stCxn id="4163" idx="6"/>
              <a:endCxn id="4145" idx="0"/>
            </p:cNvCxnSpPr>
            <p:nvPr/>
          </p:nvCxnSpPr>
          <p:spPr bwMode="auto">
            <a:xfrm>
              <a:off x="6373158" y="987203"/>
              <a:ext cx="907267" cy="1197415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7" name="接點: 肘形 4196">
              <a:extLst>
                <a:ext uri="{FF2B5EF4-FFF2-40B4-BE49-F238E27FC236}">
                  <a16:creationId xmlns:a16="http://schemas.microsoft.com/office/drawing/2014/main" id="{6D3FA2DA-8556-E1F1-4723-9DD120A1953A}"/>
                </a:ext>
              </a:extLst>
            </p:cNvPr>
            <p:cNvCxnSpPr>
              <a:cxnSpLocks/>
              <a:stCxn id="4163" idx="5"/>
            </p:cNvCxnSpPr>
            <p:nvPr/>
          </p:nvCxnSpPr>
          <p:spPr bwMode="auto">
            <a:xfrm rot="16200000" flipH="1">
              <a:off x="5206323" y="2264416"/>
              <a:ext cx="3036533" cy="861946"/>
            </a:xfrm>
            <a:prstGeom prst="bentConnector3">
              <a:avLst>
                <a:gd name="adj1" fmla="val 7382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8" name="接點: 肘形 4197">
              <a:extLst>
                <a:ext uri="{FF2B5EF4-FFF2-40B4-BE49-F238E27FC236}">
                  <a16:creationId xmlns:a16="http://schemas.microsoft.com/office/drawing/2014/main" id="{88921E25-C893-F12C-424B-6C8748F8E240}"/>
                </a:ext>
              </a:extLst>
            </p:cNvPr>
            <p:cNvCxnSpPr>
              <a:cxnSpLocks/>
              <a:stCxn id="4163" idx="3"/>
            </p:cNvCxnSpPr>
            <p:nvPr/>
          </p:nvCxnSpPr>
          <p:spPr bwMode="auto">
            <a:xfrm rot="5400000">
              <a:off x="3360691" y="1692010"/>
              <a:ext cx="3063750" cy="2033977"/>
            </a:xfrm>
            <a:prstGeom prst="bentConnector3">
              <a:avLst>
                <a:gd name="adj1" fmla="val 7328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9" name="接點: 肘形 4198">
              <a:extLst>
                <a:ext uri="{FF2B5EF4-FFF2-40B4-BE49-F238E27FC236}">
                  <a16:creationId xmlns:a16="http://schemas.microsoft.com/office/drawing/2014/main" id="{7355C733-3E77-7EE9-998D-13DCF7E47591}"/>
                </a:ext>
              </a:extLst>
            </p:cNvPr>
            <p:cNvCxnSpPr>
              <a:cxnSpLocks/>
              <a:stCxn id="4139" idx="4"/>
              <a:endCxn id="4164" idx="2"/>
            </p:cNvCxnSpPr>
            <p:nvPr/>
          </p:nvCxnSpPr>
          <p:spPr bwMode="auto">
            <a:xfrm rot="16200000" flipH="1">
              <a:off x="4789190" y="4883159"/>
              <a:ext cx="1382648" cy="962334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0" name="接點: 肘形 4199">
              <a:extLst>
                <a:ext uri="{FF2B5EF4-FFF2-40B4-BE49-F238E27FC236}">
                  <a16:creationId xmlns:a16="http://schemas.microsoft.com/office/drawing/2014/main" id="{9821FB5F-722E-DF14-DD66-74D066E483E1}"/>
                </a:ext>
              </a:extLst>
            </p:cNvPr>
            <p:cNvCxnSpPr>
              <a:cxnSpLocks/>
              <a:stCxn id="4181" idx="4"/>
              <a:endCxn id="4164" idx="6"/>
            </p:cNvCxnSpPr>
            <p:nvPr/>
          </p:nvCxnSpPr>
          <p:spPr bwMode="auto">
            <a:xfrm rot="5400000">
              <a:off x="6748060" y="4402243"/>
              <a:ext cx="1410175" cy="1896639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1" name="接點: 肘形 4200">
              <a:extLst>
                <a:ext uri="{FF2B5EF4-FFF2-40B4-BE49-F238E27FC236}">
                  <a16:creationId xmlns:a16="http://schemas.microsoft.com/office/drawing/2014/main" id="{0AECA6E0-0844-3574-AF2B-7C53BB305493}"/>
                </a:ext>
              </a:extLst>
            </p:cNvPr>
            <p:cNvCxnSpPr>
              <a:cxnSpLocks/>
              <a:stCxn id="4169" idx="6"/>
              <a:endCxn id="4164" idx="7"/>
            </p:cNvCxnSpPr>
            <p:nvPr/>
          </p:nvCxnSpPr>
          <p:spPr bwMode="auto">
            <a:xfrm flipH="1">
              <a:off x="6425285" y="2392194"/>
              <a:ext cx="2206675" cy="3473535"/>
            </a:xfrm>
            <a:prstGeom prst="bentConnector4">
              <a:avLst>
                <a:gd name="adj1" fmla="val -10359"/>
                <a:gd name="adj2" fmla="val 86291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2" name="接點: 肘形 4201">
              <a:extLst>
                <a:ext uri="{FF2B5EF4-FFF2-40B4-BE49-F238E27FC236}">
                  <a16:creationId xmlns:a16="http://schemas.microsoft.com/office/drawing/2014/main" id="{D30C13BC-FBD4-036C-51D7-E7511E16C931}"/>
                </a:ext>
              </a:extLst>
            </p:cNvPr>
            <p:cNvCxnSpPr>
              <a:cxnSpLocks/>
              <a:stCxn id="4141" idx="5"/>
              <a:endCxn id="4164" idx="1"/>
            </p:cNvCxnSpPr>
            <p:nvPr/>
          </p:nvCxnSpPr>
          <p:spPr bwMode="auto">
            <a:xfrm rot="16200000" flipH="1">
              <a:off x="3972431" y="3796936"/>
              <a:ext cx="3276095" cy="861489"/>
            </a:xfrm>
            <a:prstGeom prst="bentConnector3">
              <a:avLst>
                <a:gd name="adj1" fmla="val 38038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203" name="文字方塊 4202">
              <a:extLst>
                <a:ext uri="{FF2B5EF4-FFF2-40B4-BE49-F238E27FC236}">
                  <a16:creationId xmlns:a16="http://schemas.microsoft.com/office/drawing/2014/main" id="{815EDC46-E24D-5AC7-E1EE-9E81138C0B61}"/>
                </a:ext>
              </a:extLst>
            </p:cNvPr>
            <p:cNvSpPr txBox="1"/>
            <p:nvPr/>
          </p:nvSpPr>
          <p:spPr>
            <a:xfrm>
              <a:off x="5965720" y="210842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4" name="文字方塊 4203">
              <a:extLst>
                <a:ext uri="{FF2B5EF4-FFF2-40B4-BE49-F238E27FC236}">
                  <a16:creationId xmlns:a16="http://schemas.microsoft.com/office/drawing/2014/main" id="{DA6CE029-EAF3-54D4-2A99-3B041860D625}"/>
                </a:ext>
              </a:extLst>
            </p:cNvPr>
            <p:cNvSpPr txBox="1"/>
            <p:nvPr/>
          </p:nvSpPr>
          <p:spPr>
            <a:xfrm>
              <a:off x="6741202" y="69902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5" name="文字方塊 4204">
              <a:extLst>
                <a:ext uri="{FF2B5EF4-FFF2-40B4-BE49-F238E27FC236}">
                  <a16:creationId xmlns:a16="http://schemas.microsoft.com/office/drawing/2014/main" id="{A635C2D9-4328-1131-9F03-D4456E0D9685}"/>
                </a:ext>
              </a:extLst>
            </p:cNvPr>
            <p:cNvSpPr txBox="1"/>
            <p:nvPr/>
          </p:nvSpPr>
          <p:spPr>
            <a:xfrm>
              <a:off x="5656271" y="313966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6" name="文字方塊 4205">
              <a:extLst>
                <a:ext uri="{FF2B5EF4-FFF2-40B4-BE49-F238E27FC236}">
                  <a16:creationId xmlns:a16="http://schemas.microsoft.com/office/drawing/2014/main" id="{5CEF8106-D56D-CBCC-08CC-0961DA2CCAE6}"/>
                </a:ext>
              </a:extLst>
            </p:cNvPr>
            <p:cNvSpPr txBox="1"/>
            <p:nvPr/>
          </p:nvSpPr>
          <p:spPr>
            <a:xfrm>
              <a:off x="6259999" y="312122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7" name="文字方塊 4206">
              <a:extLst>
                <a:ext uri="{FF2B5EF4-FFF2-40B4-BE49-F238E27FC236}">
                  <a16:creationId xmlns:a16="http://schemas.microsoft.com/office/drawing/2014/main" id="{AA2071B3-62DC-A384-4DB4-5699776DFEB4}"/>
                </a:ext>
              </a:extLst>
            </p:cNvPr>
            <p:cNvSpPr txBox="1"/>
            <p:nvPr/>
          </p:nvSpPr>
          <p:spPr>
            <a:xfrm>
              <a:off x="4972505" y="576226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8" name="文字方塊 4207">
              <a:extLst>
                <a:ext uri="{FF2B5EF4-FFF2-40B4-BE49-F238E27FC236}">
                  <a16:creationId xmlns:a16="http://schemas.microsoft.com/office/drawing/2014/main" id="{F2F88518-50CF-235A-B5AB-CD052F195C48}"/>
                </a:ext>
              </a:extLst>
            </p:cNvPr>
            <p:cNvSpPr txBox="1"/>
            <p:nvPr/>
          </p:nvSpPr>
          <p:spPr>
            <a:xfrm>
              <a:off x="8162348" y="576703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9" name="文字方塊 4208">
              <a:extLst>
                <a:ext uri="{FF2B5EF4-FFF2-40B4-BE49-F238E27FC236}">
                  <a16:creationId xmlns:a16="http://schemas.microsoft.com/office/drawing/2014/main" id="{A7DBA93D-34DF-0487-4F5D-05C9E37A5406}"/>
                </a:ext>
              </a:extLst>
            </p:cNvPr>
            <p:cNvSpPr txBox="1"/>
            <p:nvPr/>
          </p:nvSpPr>
          <p:spPr>
            <a:xfrm>
              <a:off x="5127429" y="354758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10" name="文字方塊 4209">
              <a:extLst>
                <a:ext uri="{FF2B5EF4-FFF2-40B4-BE49-F238E27FC236}">
                  <a16:creationId xmlns:a16="http://schemas.microsoft.com/office/drawing/2014/main" id="{EB858017-A842-55AA-8450-AB8C6D896B82}"/>
                </a:ext>
              </a:extLst>
            </p:cNvPr>
            <p:cNvSpPr txBox="1"/>
            <p:nvPr/>
          </p:nvSpPr>
          <p:spPr>
            <a:xfrm>
              <a:off x="8600020" y="510171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249" name="筆跡 4248">
                <a:extLst>
                  <a:ext uri="{FF2B5EF4-FFF2-40B4-BE49-F238E27FC236}">
                    <a16:creationId xmlns:a16="http://schemas.microsoft.com/office/drawing/2014/main" id="{DDEF0437-760D-673C-A397-BF9A158153C4}"/>
                  </a:ext>
                </a:extLst>
              </p14:cNvPr>
              <p14:cNvContentPartPr/>
              <p14:nvPr/>
            </p14:nvContentPartPr>
            <p14:xfrm>
              <a:off x="4199962" y="1024548"/>
              <a:ext cx="50760" cy="2190960"/>
            </p14:xfrm>
          </p:contentPart>
        </mc:Choice>
        <mc:Fallback xmlns="">
          <p:pic>
            <p:nvPicPr>
              <p:cNvPr id="4249" name="筆跡 4248">
                <a:extLst>
                  <a:ext uri="{FF2B5EF4-FFF2-40B4-BE49-F238E27FC236}">
                    <a16:creationId xmlns:a16="http://schemas.microsoft.com/office/drawing/2014/main" id="{DDEF0437-760D-673C-A397-BF9A158153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63962" y="952908"/>
                <a:ext cx="122400" cy="23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252" name="筆跡 4251">
                <a:extLst>
                  <a:ext uri="{FF2B5EF4-FFF2-40B4-BE49-F238E27FC236}">
                    <a16:creationId xmlns:a16="http://schemas.microsoft.com/office/drawing/2014/main" id="{2122CBB5-9C38-9A25-2621-5E8C87E53A6F}"/>
                  </a:ext>
                </a:extLst>
              </p14:cNvPr>
              <p14:cNvContentPartPr/>
              <p14:nvPr/>
            </p14:nvContentPartPr>
            <p14:xfrm>
              <a:off x="2140042" y="3255468"/>
              <a:ext cx="2050200" cy="720"/>
            </p14:xfrm>
          </p:contentPart>
        </mc:Choice>
        <mc:Fallback xmlns="">
          <p:pic>
            <p:nvPicPr>
              <p:cNvPr id="4252" name="筆跡 4251">
                <a:extLst>
                  <a:ext uri="{FF2B5EF4-FFF2-40B4-BE49-F238E27FC236}">
                    <a16:creationId xmlns:a16="http://schemas.microsoft.com/office/drawing/2014/main" id="{2122CBB5-9C38-9A25-2621-5E8C87E53A6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04402" y="3112188"/>
                <a:ext cx="21218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255" name="筆跡 4254">
                <a:extLst>
                  <a:ext uri="{FF2B5EF4-FFF2-40B4-BE49-F238E27FC236}">
                    <a16:creationId xmlns:a16="http://schemas.microsoft.com/office/drawing/2014/main" id="{C99782ED-0618-C363-B2EC-AC82F622C4EF}"/>
                  </a:ext>
                </a:extLst>
              </p14:cNvPr>
              <p14:cNvContentPartPr/>
              <p14:nvPr/>
            </p14:nvContentPartPr>
            <p14:xfrm>
              <a:off x="2140042" y="3285708"/>
              <a:ext cx="360" cy="784440"/>
            </p14:xfrm>
          </p:contentPart>
        </mc:Choice>
        <mc:Fallback xmlns="">
          <p:pic>
            <p:nvPicPr>
              <p:cNvPr id="4255" name="筆跡 4254">
                <a:extLst>
                  <a:ext uri="{FF2B5EF4-FFF2-40B4-BE49-F238E27FC236}">
                    <a16:creationId xmlns:a16="http://schemas.microsoft.com/office/drawing/2014/main" id="{C99782ED-0618-C363-B2EC-AC82F622C4E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04402" y="3213708"/>
                <a:ext cx="72000" cy="9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258" name="筆跡 4257">
                <a:extLst>
                  <a:ext uri="{FF2B5EF4-FFF2-40B4-BE49-F238E27FC236}">
                    <a16:creationId xmlns:a16="http://schemas.microsoft.com/office/drawing/2014/main" id="{90CFD4BD-EB4A-B7BB-F8A9-44A42FA18874}"/>
                  </a:ext>
                </a:extLst>
              </p14:cNvPr>
              <p14:cNvContentPartPr/>
              <p14:nvPr/>
            </p14:nvContentPartPr>
            <p14:xfrm>
              <a:off x="2411122" y="4561908"/>
              <a:ext cx="10440" cy="261720"/>
            </p14:xfrm>
          </p:contentPart>
        </mc:Choice>
        <mc:Fallback xmlns="">
          <p:pic>
            <p:nvPicPr>
              <p:cNvPr id="4258" name="筆跡 4257">
                <a:extLst>
                  <a:ext uri="{FF2B5EF4-FFF2-40B4-BE49-F238E27FC236}">
                    <a16:creationId xmlns:a16="http://schemas.microsoft.com/office/drawing/2014/main" id="{90CFD4BD-EB4A-B7BB-F8A9-44A42FA1887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75122" y="4489908"/>
                <a:ext cx="82080" cy="4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260" name="筆跡 4259">
                <a:extLst>
                  <a:ext uri="{FF2B5EF4-FFF2-40B4-BE49-F238E27FC236}">
                    <a16:creationId xmlns:a16="http://schemas.microsoft.com/office/drawing/2014/main" id="{9D21B6D7-61EF-D192-9B15-659BD069415D}"/>
                  </a:ext>
                </a:extLst>
              </p14:cNvPr>
              <p14:cNvContentPartPr/>
              <p14:nvPr/>
            </p14:nvContentPartPr>
            <p14:xfrm>
              <a:off x="2421202" y="4822908"/>
              <a:ext cx="4200840" cy="720"/>
            </p14:xfrm>
          </p:contentPart>
        </mc:Choice>
        <mc:Fallback xmlns="">
          <p:pic>
            <p:nvPicPr>
              <p:cNvPr id="4260" name="筆跡 4259">
                <a:extLst>
                  <a:ext uri="{FF2B5EF4-FFF2-40B4-BE49-F238E27FC236}">
                    <a16:creationId xmlns:a16="http://schemas.microsoft.com/office/drawing/2014/main" id="{9D21B6D7-61EF-D192-9B15-659BD069415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85202" y="4678908"/>
                <a:ext cx="427248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261" name="筆跡 4260">
                <a:extLst>
                  <a:ext uri="{FF2B5EF4-FFF2-40B4-BE49-F238E27FC236}">
                    <a16:creationId xmlns:a16="http://schemas.microsoft.com/office/drawing/2014/main" id="{50A2AD0F-442A-984E-0E48-2958D62F652A}"/>
                  </a:ext>
                </a:extLst>
              </p14:cNvPr>
              <p14:cNvContentPartPr/>
              <p14:nvPr/>
            </p14:nvContentPartPr>
            <p14:xfrm>
              <a:off x="6600082" y="4494588"/>
              <a:ext cx="12600" cy="328680"/>
            </p14:xfrm>
          </p:contentPart>
        </mc:Choice>
        <mc:Fallback xmlns="">
          <p:pic>
            <p:nvPicPr>
              <p:cNvPr id="4261" name="筆跡 4260">
                <a:extLst>
                  <a:ext uri="{FF2B5EF4-FFF2-40B4-BE49-F238E27FC236}">
                    <a16:creationId xmlns:a16="http://schemas.microsoft.com/office/drawing/2014/main" id="{50A2AD0F-442A-984E-0E48-2958D62F652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64082" y="4422588"/>
                <a:ext cx="8424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264" name="筆跡 4263">
                <a:extLst>
                  <a:ext uri="{FF2B5EF4-FFF2-40B4-BE49-F238E27FC236}">
                    <a16:creationId xmlns:a16="http://schemas.microsoft.com/office/drawing/2014/main" id="{CB5D4099-472A-567F-624F-D3AE14E33FF0}"/>
                  </a:ext>
                </a:extLst>
              </p14:cNvPr>
              <p14:cNvContentPartPr/>
              <p14:nvPr/>
            </p14:nvContentPartPr>
            <p14:xfrm>
              <a:off x="6691882" y="4551828"/>
              <a:ext cx="50400" cy="1356840"/>
            </p14:xfrm>
          </p:contentPart>
        </mc:Choice>
        <mc:Fallback xmlns="">
          <p:pic>
            <p:nvPicPr>
              <p:cNvPr id="4264" name="筆跡 4263">
                <a:extLst>
                  <a:ext uri="{FF2B5EF4-FFF2-40B4-BE49-F238E27FC236}">
                    <a16:creationId xmlns:a16="http://schemas.microsoft.com/office/drawing/2014/main" id="{CB5D4099-472A-567F-624F-D3AE14E33FF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656242" y="4479828"/>
                <a:ext cx="122040" cy="150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268" name="筆跡 4267">
                <a:extLst>
                  <a:ext uri="{FF2B5EF4-FFF2-40B4-BE49-F238E27FC236}">
                    <a16:creationId xmlns:a16="http://schemas.microsoft.com/office/drawing/2014/main" id="{F027EADD-A3FD-0603-79B7-C5430D341992}"/>
                  </a:ext>
                </a:extLst>
              </p14:cNvPr>
              <p14:cNvContentPartPr/>
              <p14:nvPr/>
            </p14:nvContentPartPr>
            <p14:xfrm>
              <a:off x="4863082" y="5878428"/>
              <a:ext cx="1819080" cy="50040"/>
            </p14:xfrm>
          </p:contentPart>
        </mc:Choice>
        <mc:Fallback xmlns="">
          <p:pic>
            <p:nvPicPr>
              <p:cNvPr id="4268" name="筆跡 4267">
                <a:extLst>
                  <a:ext uri="{FF2B5EF4-FFF2-40B4-BE49-F238E27FC236}">
                    <a16:creationId xmlns:a16="http://schemas.microsoft.com/office/drawing/2014/main" id="{F027EADD-A3FD-0603-79B7-C5430D34199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27442" y="5806428"/>
                <a:ext cx="1890720" cy="193680"/>
              </a:xfrm>
              <a:prstGeom prst="rect">
                <a:avLst/>
              </a:prstGeom>
            </p:spPr>
          </p:pic>
        </mc:Fallback>
      </mc:AlternateContent>
      <p:sp>
        <p:nvSpPr>
          <p:cNvPr id="4269" name="文字方塊 4268">
            <a:extLst>
              <a:ext uri="{FF2B5EF4-FFF2-40B4-BE49-F238E27FC236}">
                <a16:creationId xmlns:a16="http://schemas.microsoft.com/office/drawing/2014/main" id="{DDFBB849-E037-F3A1-A584-B5EDF7544C4B}"/>
              </a:ext>
            </a:extLst>
          </p:cNvPr>
          <p:cNvSpPr txBox="1"/>
          <p:nvPr/>
        </p:nvSpPr>
        <p:spPr>
          <a:xfrm>
            <a:off x="494414" y="5589206"/>
            <a:ext cx="1916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cost: 2</a:t>
            </a:r>
          </a:p>
          <a:p>
            <a:r>
              <a:rPr lang="en-US" altLang="zh-TW" dirty="0"/>
              <a:t>Total</a:t>
            </a:r>
            <a:r>
              <a:rPr lang="zh-TW" altLang="en-US" dirty="0"/>
              <a:t> </a:t>
            </a:r>
            <a:r>
              <a:rPr lang="en-US" altLang="zh-TW" dirty="0"/>
              <a:t>flow:2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5990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CB05B-7A24-B921-D478-C2181C674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群組 21">
            <a:extLst>
              <a:ext uri="{FF2B5EF4-FFF2-40B4-BE49-F238E27FC236}">
                <a16:creationId xmlns:a16="http://schemas.microsoft.com/office/drawing/2014/main" id="{760A6EC4-D8DB-FF1C-96B9-D7DE3D7AEF5E}"/>
              </a:ext>
            </a:extLst>
          </p:cNvPr>
          <p:cNvGrpSpPr/>
          <p:nvPr/>
        </p:nvGrpSpPr>
        <p:grpSpPr>
          <a:xfrm>
            <a:off x="2051720" y="556594"/>
            <a:ext cx="5208674" cy="5617304"/>
            <a:chOff x="2051720" y="556594"/>
            <a:chExt cx="5208674" cy="5617304"/>
          </a:xfrm>
        </p:grpSpPr>
        <p:sp>
          <p:nvSpPr>
            <p:cNvPr id="4138" name="流程圖: 接點 4137">
              <a:extLst>
                <a:ext uri="{FF2B5EF4-FFF2-40B4-BE49-F238E27FC236}">
                  <a16:creationId xmlns:a16="http://schemas.microsoft.com/office/drawing/2014/main" id="{4E92A1F7-B766-673D-86E1-AB0C1669ABC3}"/>
                </a:ext>
              </a:extLst>
            </p:cNvPr>
            <p:cNvSpPr/>
            <p:nvPr/>
          </p:nvSpPr>
          <p:spPr bwMode="auto">
            <a:xfrm>
              <a:off x="5369738" y="3945554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39" name="流程圖: 接點 4138">
              <a:extLst>
                <a:ext uri="{FF2B5EF4-FFF2-40B4-BE49-F238E27FC236}">
                  <a16:creationId xmlns:a16="http://schemas.microsoft.com/office/drawing/2014/main" id="{14164DEC-E268-0F28-7318-01640C6122C8}"/>
                </a:ext>
              </a:extLst>
            </p:cNvPr>
            <p:cNvSpPr/>
            <p:nvPr/>
          </p:nvSpPr>
          <p:spPr bwMode="auto">
            <a:xfrm>
              <a:off x="3026051" y="398548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0" name="流程圖: 接點 4139">
              <a:extLst>
                <a:ext uri="{FF2B5EF4-FFF2-40B4-BE49-F238E27FC236}">
                  <a16:creationId xmlns:a16="http://schemas.microsoft.com/office/drawing/2014/main" id="{55F357B7-FC11-9D8C-BF07-07C440B411FE}"/>
                </a:ext>
              </a:extLst>
            </p:cNvPr>
            <p:cNvSpPr/>
            <p:nvPr/>
          </p:nvSpPr>
          <p:spPr bwMode="auto">
            <a:xfrm>
              <a:off x="5276305" y="197003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41" name="流程圖: 接點 4140">
              <a:extLst>
                <a:ext uri="{FF2B5EF4-FFF2-40B4-BE49-F238E27FC236}">
                  <a16:creationId xmlns:a16="http://schemas.microsoft.com/office/drawing/2014/main" id="{07FE054E-F76E-2DB3-2675-0FF5872CE1DD}"/>
                </a:ext>
              </a:extLst>
            </p:cNvPr>
            <p:cNvSpPr/>
            <p:nvPr/>
          </p:nvSpPr>
          <p:spPr bwMode="auto">
            <a:xfrm>
              <a:off x="3014407" y="198078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4142" name="直線單箭頭接點 4141">
              <a:extLst>
                <a:ext uri="{FF2B5EF4-FFF2-40B4-BE49-F238E27FC236}">
                  <a16:creationId xmlns:a16="http://schemas.microsoft.com/office/drawing/2014/main" id="{CC3082E0-39E5-E761-5FB9-8DF2AB1D8D1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42523" y="2219819"/>
              <a:ext cx="1546997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43" name="文字方塊 4142">
              <a:extLst>
                <a:ext uri="{FF2B5EF4-FFF2-40B4-BE49-F238E27FC236}">
                  <a16:creationId xmlns:a16="http://schemas.microsoft.com/office/drawing/2014/main" id="{611375BD-622D-98D2-21A0-C6E4B7A6748F}"/>
                </a:ext>
              </a:extLst>
            </p:cNvPr>
            <p:cNvSpPr txBox="1"/>
            <p:nvPr/>
          </p:nvSpPr>
          <p:spPr>
            <a:xfrm>
              <a:off x="2111335" y="163207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144" name="文字方塊 4143">
              <a:extLst>
                <a:ext uri="{FF2B5EF4-FFF2-40B4-BE49-F238E27FC236}">
                  <a16:creationId xmlns:a16="http://schemas.microsoft.com/office/drawing/2014/main" id="{A8C13199-B973-2A4B-3100-30A2B92D05F7}"/>
                </a:ext>
              </a:extLst>
            </p:cNvPr>
            <p:cNvSpPr txBox="1"/>
            <p:nvPr/>
          </p:nvSpPr>
          <p:spPr>
            <a:xfrm>
              <a:off x="3032115" y="205452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0/b</a:t>
              </a:r>
              <a:endParaRPr lang="zh-TW" altLang="en-US" sz="1800" dirty="0"/>
            </a:p>
          </p:txBody>
        </p:sp>
        <p:sp>
          <p:nvSpPr>
            <p:cNvPr id="4145" name="文字方塊 4144">
              <a:extLst>
                <a:ext uri="{FF2B5EF4-FFF2-40B4-BE49-F238E27FC236}">
                  <a16:creationId xmlns:a16="http://schemas.microsoft.com/office/drawing/2014/main" id="{96BC471B-40E6-F901-4A04-60BB5E5B500D}"/>
                </a:ext>
              </a:extLst>
            </p:cNvPr>
            <p:cNvSpPr txBox="1"/>
            <p:nvPr/>
          </p:nvSpPr>
          <p:spPr>
            <a:xfrm>
              <a:off x="5290592" y="2034278"/>
              <a:ext cx="57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1/a</a:t>
              </a:r>
              <a:endParaRPr lang="zh-TW" altLang="en-US" sz="1800" dirty="0"/>
            </a:p>
          </p:txBody>
        </p:sp>
        <p:sp>
          <p:nvSpPr>
            <p:cNvPr id="4146" name="文字方塊 4145">
              <a:extLst>
                <a:ext uri="{FF2B5EF4-FFF2-40B4-BE49-F238E27FC236}">
                  <a16:creationId xmlns:a16="http://schemas.microsoft.com/office/drawing/2014/main" id="{EDF6DE6D-41E4-D586-64FD-58F19883E9D5}"/>
                </a:ext>
              </a:extLst>
            </p:cNvPr>
            <p:cNvSpPr txBox="1"/>
            <p:nvPr/>
          </p:nvSpPr>
          <p:spPr>
            <a:xfrm>
              <a:off x="3059726" y="4047734"/>
              <a:ext cx="641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2/b</a:t>
              </a:r>
              <a:endParaRPr lang="zh-TW" altLang="en-US" sz="1800" dirty="0"/>
            </a:p>
          </p:txBody>
        </p:sp>
        <p:sp>
          <p:nvSpPr>
            <p:cNvPr id="4147" name="文字方塊 4146">
              <a:extLst>
                <a:ext uri="{FF2B5EF4-FFF2-40B4-BE49-F238E27FC236}">
                  <a16:creationId xmlns:a16="http://schemas.microsoft.com/office/drawing/2014/main" id="{9D9AE777-A5AD-4463-A143-8A30FC86BCA9}"/>
                </a:ext>
              </a:extLst>
            </p:cNvPr>
            <p:cNvSpPr txBox="1"/>
            <p:nvPr/>
          </p:nvSpPr>
          <p:spPr>
            <a:xfrm>
              <a:off x="5401576" y="4018660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3/a</a:t>
              </a:r>
              <a:endParaRPr lang="zh-TW" altLang="en-US" sz="1800" dirty="0"/>
            </a:p>
          </p:txBody>
        </p:sp>
        <p:sp>
          <p:nvSpPr>
            <p:cNvPr id="4148" name="文字方塊 4147">
              <a:extLst>
                <a:ext uri="{FF2B5EF4-FFF2-40B4-BE49-F238E27FC236}">
                  <a16:creationId xmlns:a16="http://schemas.microsoft.com/office/drawing/2014/main" id="{2CF29666-1F4A-61C9-3CA4-72D92DDA6739}"/>
                </a:ext>
              </a:extLst>
            </p:cNvPr>
            <p:cNvSpPr txBox="1"/>
            <p:nvPr/>
          </p:nvSpPr>
          <p:spPr>
            <a:xfrm>
              <a:off x="4944526" y="197780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49" name="直線單箭頭接點 4148">
              <a:extLst>
                <a:ext uri="{FF2B5EF4-FFF2-40B4-BE49-F238E27FC236}">
                  <a16:creationId xmlns:a16="http://schemas.microsoft.com/office/drawing/2014/main" id="{0C916108-2B32-904A-9D73-EA88C0410E4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22616" y="4286772"/>
              <a:ext cx="1566904" cy="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0" name="文字方塊 4149">
              <a:extLst>
                <a:ext uri="{FF2B5EF4-FFF2-40B4-BE49-F238E27FC236}">
                  <a16:creationId xmlns:a16="http://schemas.microsoft.com/office/drawing/2014/main" id="{C1913BAF-E0BE-48E9-94B0-A37F87B62101}"/>
                </a:ext>
              </a:extLst>
            </p:cNvPr>
            <p:cNvSpPr txBox="1"/>
            <p:nvPr/>
          </p:nvSpPr>
          <p:spPr>
            <a:xfrm>
              <a:off x="5009123" y="403547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2</a:t>
              </a:r>
              <a:endParaRPr lang="zh-TW" altLang="en-US" sz="1400" dirty="0"/>
            </a:p>
          </p:txBody>
        </p:sp>
        <p:cxnSp>
          <p:nvCxnSpPr>
            <p:cNvPr id="4151" name="直線單箭頭接點 4150">
              <a:extLst>
                <a:ext uri="{FF2B5EF4-FFF2-40B4-BE49-F238E27FC236}">
                  <a16:creationId xmlns:a16="http://schemas.microsoft.com/office/drawing/2014/main" id="{514E9181-4A8E-7550-EFFC-5DDCAD3EC4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78691" y="2576083"/>
              <a:ext cx="945509" cy="131425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2" name="直線單箭頭接點 4151">
              <a:extLst>
                <a:ext uri="{FF2B5EF4-FFF2-40B4-BE49-F238E27FC236}">
                  <a16:creationId xmlns:a16="http://schemas.microsoft.com/office/drawing/2014/main" id="{3A25DF95-549E-0AF8-60F2-0E74249D5B0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65330" y="2576084"/>
              <a:ext cx="870861" cy="13422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3" name="文字方塊 4152">
              <a:extLst>
                <a:ext uri="{FF2B5EF4-FFF2-40B4-BE49-F238E27FC236}">
                  <a16:creationId xmlns:a16="http://schemas.microsoft.com/office/drawing/2014/main" id="{2A717ABC-96F1-C5C1-514E-71D3147BBE50}"/>
                </a:ext>
              </a:extLst>
            </p:cNvPr>
            <p:cNvSpPr txBox="1"/>
            <p:nvPr/>
          </p:nvSpPr>
          <p:spPr>
            <a:xfrm>
              <a:off x="2256333" y="361831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54" name="文字方塊 4153">
              <a:extLst>
                <a:ext uri="{FF2B5EF4-FFF2-40B4-BE49-F238E27FC236}">
                  <a16:creationId xmlns:a16="http://schemas.microsoft.com/office/drawing/2014/main" id="{35A61E7C-1D70-F349-09D3-17DE22792393}"/>
                </a:ext>
              </a:extLst>
            </p:cNvPr>
            <p:cNvSpPr txBox="1"/>
            <p:nvPr/>
          </p:nvSpPr>
          <p:spPr>
            <a:xfrm>
              <a:off x="2168081" y="249342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cxnSp>
          <p:nvCxnSpPr>
            <p:cNvPr id="4156" name="直線單箭頭接點 4155">
              <a:extLst>
                <a:ext uri="{FF2B5EF4-FFF2-40B4-BE49-F238E27FC236}">
                  <a16:creationId xmlns:a16="http://schemas.microsoft.com/office/drawing/2014/main" id="{0C5EBBAA-2905-5D0B-84D9-6054019E602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71466" y="261772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7" name="直線單箭頭接點 4156">
              <a:extLst>
                <a:ext uri="{FF2B5EF4-FFF2-40B4-BE49-F238E27FC236}">
                  <a16:creationId xmlns:a16="http://schemas.microsoft.com/office/drawing/2014/main" id="{2A47090A-9497-D37C-1DDA-F51C2E16614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671466" y="2617722"/>
              <a:ext cx="943227" cy="1300615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61" name="文字方塊 4160">
              <a:extLst>
                <a:ext uri="{FF2B5EF4-FFF2-40B4-BE49-F238E27FC236}">
                  <a16:creationId xmlns:a16="http://schemas.microsoft.com/office/drawing/2014/main" id="{0E4C5DEF-2BD8-C489-4267-AF6409511B43}"/>
                </a:ext>
              </a:extLst>
            </p:cNvPr>
            <p:cNvSpPr txBox="1"/>
            <p:nvPr/>
          </p:nvSpPr>
          <p:spPr>
            <a:xfrm>
              <a:off x="5751424" y="250521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5</a:t>
              </a:r>
              <a:endParaRPr lang="zh-TW" altLang="en-US" sz="1400" dirty="0"/>
            </a:p>
          </p:txBody>
        </p:sp>
        <p:sp>
          <p:nvSpPr>
            <p:cNvPr id="4162" name="文字方塊 4161">
              <a:extLst>
                <a:ext uri="{FF2B5EF4-FFF2-40B4-BE49-F238E27FC236}">
                  <a16:creationId xmlns:a16="http://schemas.microsoft.com/office/drawing/2014/main" id="{745241A7-B8B6-3B1E-89BB-B8EF53511B19}"/>
                </a:ext>
              </a:extLst>
            </p:cNvPr>
            <p:cNvSpPr txBox="1"/>
            <p:nvPr/>
          </p:nvSpPr>
          <p:spPr>
            <a:xfrm>
              <a:off x="5511989" y="353063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6</a:t>
              </a:r>
              <a:endParaRPr lang="zh-TW" altLang="en-US" sz="1400" dirty="0"/>
            </a:p>
          </p:txBody>
        </p:sp>
        <p:sp>
          <p:nvSpPr>
            <p:cNvPr id="4163" name="流程圖: 接點 4162">
              <a:extLst>
                <a:ext uri="{FF2B5EF4-FFF2-40B4-BE49-F238E27FC236}">
                  <a16:creationId xmlns:a16="http://schemas.microsoft.com/office/drawing/2014/main" id="{695F3C89-A8CC-C37D-A5EE-A7F772D678E6}"/>
                </a:ext>
              </a:extLst>
            </p:cNvPr>
            <p:cNvSpPr/>
            <p:nvPr/>
          </p:nvSpPr>
          <p:spPr bwMode="auto">
            <a:xfrm>
              <a:off x="4128289" y="568274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4" name="流程圖: 接點 4163">
              <a:extLst>
                <a:ext uri="{FF2B5EF4-FFF2-40B4-BE49-F238E27FC236}">
                  <a16:creationId xmlns:a16="http://schemas.microsoft.com/office/drawing/2014/main" id="{A3495706-C0B9-72C7-5171-A0224904FB1D}"/>
                </a:ext>
              </a:extLst>
            </p:cNvPr>
            <p:cNvSpPr/>
            <p:nvPr/>
          </p:nvSpPr>
          <p:spPr bwMode="auto">
            <a:xfrm>
              <a:off x="4259958" y="5636721"/>
              <a:ext cx="543146" cy="537177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5" name="文字方塊 4164">
              <a:extLst>
                <a:ext uri="{FF2B5EF4-FFF2-40B4-BE49-F238E27FC236}">
                  <a16:creationId xmlns:a16="http://schemas.microsoft.com/office/drawing/2014/main" id="{AB173D8E-E425-5106-8DDC-B2D5696885B3}"/>
                </a:ext>
              </a:extLst>
            </p:cNvPr>
            <p:cNvSpPr txBox="1"/>
            <p:nvPr/>
          </p:nvSpPr>
          <p:spPr>
            <a:xfrm>
              <a:off x="4258365" y="620706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s</a:t>
              </a:r>
              <a:endParaRPr lang="zh-TW" altLang="en-US" sz="1800" dirty="0"/>
            </a:p>
          </p:txBody>
        </p:sp>
        <p:sp>
          <p:nvSpPr>
            <p:cNvPr id="4166" name="文字方塊 4165">
              <a:extLst>
                <a:ext uri="{FF2B5EF4-FFF2-40B4-BE49-F238E27FC236}">
                  <a16:creationId xmlns:a16="http://schemas.microsoft.com/office/drawing/2014/main" id="{FB5AE940-421D-6D6E-1310-3F1270FB275F}"/>
                </a:ext>
              </a:extLst>
            </p:cNvPr>
            <p:cNvSpPr txBox="1"/>
            <p:nvPr/>
          </p:nvSpPr>
          <p:spPr>
            <a:xfrm>
              <a:off x="4392448" y="5720643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t</a:t>
              </a:r>
              <a:endParaRPr lang="zh-TW" altLang="en-US" sz="1800" dirty="0"/>
            </a:p>
          </p:txBody>
        </p:sp>
        <p:sp>
          <p:nvSpPr>
            <p:cNvPr id="4167" name="流程圖: 接點 4166">
              <a:extLst>
                <a:ext uri="{FF2B5EF4-FFF2-40B4-BE49-F238E27FC236}">
                  <a16:creationId xmlns:a16="http://schemas.microsoft.com/office/drawing/2014/main" id="{84DE2C72-A5D2-97D2-9DD3-10D7A7933E0A}"/>
                </a:ext>
              </a:extLst>
            </p:cNvPr>
            <p:cNvSpPr/>
            <p:nvPr/>
          </p:nvSpPr>
          <p:spPr bwMode="auto">
            <a:xfrm>
              <a:off x="2051720" y="1960747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68" name="文字方塊 4167">
              <a:extLst>
                <a:ext uri="{FF2B5EF4-FFF2-40B4-BE49-F238E27FC236}">
                  <a16:creationId xmlns:a16="http://schemas.microsoft.com/office/drawing/2014/main" id="{9FC60E14-E280-723F-8DC1-96284261094E}"/>
                </a:ext>
              </a:extLst>
            </p:cNvPr>
            <p:cNvSpPr txBox="1"/>
            <p:nvPr/>
          </p:nvSpPr>
          <p:spPr>
            <a:xfrm>
              <a:off x="2078189" y="2054524"/>
              <a:ext cx="668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0/a</a:t>
              </a:r>
              <a:endParaRPr lang="zh-TW" altLang="en-US" sz="1800" dirty="0"/>
            </a:p>
          </p:txBody>
        </p:sp>
        <p:sp>
          <p:nvSpPr>
            <p:cNvPr id="4169" name="流程圖: 接點 4168">
              <a:extLst>
                <a:ext uri="{FF2B5EF4-FFF2-40B4-BE49-F238E27FC236}">
                  <a16:creationId xmlns:a16="http://schemas.microsoft.com/office/drawing/2014/main" id="{D06276F5-737F-56CA-0A4C-C7936E94522C}"/>
                </a:ext>
              </a:extLst>
            </p:cNvPr>
            <p:cNvSpPr/>
            <p:nvPr/>
          </p:nvSpPr>
          <p:spPr bwMode="auto">
            <a:xfrm>
              <a:off x="6387091" y="197326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70" name="文字方塊 4169">
              <a:extLst>
                <a:ext uri="{FF2B5EF4-FFF2-40B4-BE49-F238E27FC236}">
                  <a16:creationId xmlns:a16="http://schemas.microsoft.com/office/drawing/2014/main" id="{BF3A428B-55CF-3BA8-E94B-86D68FF04AB5}"/>
                </a:ext>
              </a:extLst>
            </p:cNvPr>
            <p:cNvSpPr txBox="1"/>
            <p:nvPr/>
          </p:nvSpPr>
          <p:spPr>
            <a:xfrm>
              <a:off x="6392152" y="2049251"/>
              <a:ext cx="615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1/b</a:t>
              </a:r>
              <a:endParaRPr lang="zh-TW" altLang="en-US" sz="1800" dirty="0"/>
            </a:p>
          </p:txBody>
        </p:sp>
        <p:sp>
          <p:nvSpPr>
            <p:cNvPr id="4171" name="流程圖: 接點 4170">
              <a:extLst>
                <a:ext uri="{FF2B5EF4-FFF2-40B4-BE49-F238E27FC236}">
                  <a16:creationId xmlns:a16="http://schemas.microsoft.com/office/drawing/2014/main" id="{C6E5B19D-220B-62E7-7DC8-F2A206DFBF94}"/>
                </a:ext>
              </a:extLst>
            </p:cNvPr>
            <p:cNvSpPr/>
            <p:nvPr/>
          </p:nvSpPr>
          <p:spPr bwMode="auto">
            <a:xfrm>
              <a:off x="2107118" y="3975475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0" name="文字方塊 4179">
              <a:extLst>
                <a:ext uri="{FF2B5EF4-FFF2-40B4-BE49-F238E27FC236}">
                  <a16:creationId xmlns:a16="http://schemas.microsoft.com/office/drawing/2014/main" id="{161D6A38-592C-DD0E-3A55-2F54D07BFD59}"/>
                </a:ext>
              </a:extLst>
            </p:cNvPr>
            <p:cNvSpPr txBox="1"/>
            <p:nvPr/>
          </p:nvSpPr>
          <p:spPr>
            <a:xfrm>
              <a:off x="2129860" y="4044716"/>
              <a:ext cx="615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2/a</a:t>
              </a:r>
              <a:endParaRPr lang="zh-TW" altLang="en-US" sz="1800" dirty="0"/>
            </a:p>
          </p:txBody>
        </p:sp>
        <p:sp>
          <p:nvSpPr>
            <p:cNvPr id="4181" name="流程圖: 接點 4180">
              <a:extLst>
                <a:ext uri="{FF2B5EF4-FFF2-40B4-BE49-F238E27FC236}">
                  <a16:creationId xmlns:a16="http://schemas.microsoft.com/office/drawing/2014/main" id="{4AF8771B-0581-9FB1-E5ED-D54216248FB9}"/>
                </a:ext>
              </a:extLst>
            </p:cNvPr>
            <p:cNvSpPr/>
            <p:nvPr/>
          </p:nvSpPr>
          <p:spPr bwMode="auto">
            <a:xfrm>
              <a:off x="6428170" y="3957958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182" name="文字方塊 4181">
              <a:extLst>
                <a:ext uri="{FF2B5EF4-FFF2-40B4-BE49-F238E27FC236}">
                  <a16:creationId xmlns:a16="http://schemas.microsoft.com/office/drawing/2014/main" id="{D0B7A446-5DEA-5C84-B00D-577828F32E99}"/>
                </a:ext>
              </a:extLst>
            </p:cNvPr>
            <p:cNvSpPr txBox="1"/>
            <p:nvPr/>
          </p:nvSpPr>
          <p:spPr>
            <a:xfrm>
              <a:off x="6452003" y="4054624"/>
              <a:ext cx="67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3/b</a:t>
              </a:r>
              <a:endParaRPr lang="zh-TW" altLang="en-US" sz="1800" dirty="0"/>
            </a:p>
          </p:txBody>
        </p:sp>
        <p:cxnSp>
          <p:nvCxnSpPr>
            <p:cNvPr id="4183" name="接點: 肘形 4182">
              <a:extLst>
                <a:ext uri="{FF2B5EF4-FFF2-40B4-BE49-F238E27FC236}">
                  <a16:creationId xmlns:a16="http://schemas.microsoft.com/office/drawing/2014/main" id="{FEAF01EC-D16B-7E64-2C6D-D1589D35E0D2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4517488" y="-270414"/>
              <a:ext cx="5941" cy="4394332"/>
            </a:xfrm>
            <a:prstGeom prst="bentConnector3">
              <a:avLst>
                <a:gd name="adj1" fmla="val -4938058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4" name="文字方塊 4183">
              <a:extLst>
                <a:ext uri="{FF2B5EF4-FFF2-40B4-BE49-F238E27FC236}">
                  <a16:creationId xmlns:a16="http://schemas.microsoft.com/office/drawing/2014/main" id="{375B8D1F-3C7A-21A6-1030-58DD845C7C04}"/>
                </a:ext>
              </a:extLst>
            </p:cNvPr>
            <p:cNvSpPr txBox="1"/>
            <p:nvPr/>
          </p:nvSpPr>
          <p:spPr>
            <a:xfrm>
              <a:off x="2356842" y="450823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cxnSp>
          <p:nvCxnSpPr>
            <p:cNvPr id="4185" name="接點: 肘形 4184">
              <a:extLst>
                <a:ext uri="{FF2B5EF4-FFF2-40B4-BE49-F238E27FC236}">
                  <a16:creationId xmlns:a16="http://schemas.microsoft.com/office/drawing/2014/main" id="{B7AA3D0B-D594-6007-DAD9-D3555695C6F7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4453125" y="2468932"/>
              <a:ext cx="83082" cy="4165676"/>
            </a:xfrm>
            <a:prstGeom prst="bentConnector3">
              <a:avLst>
                <a:gd name="adj1" fmla="val -27515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87" name="文字方塊 4186">
              <a:extLst>
                <a:ext uri="{FF2B5EF4-FFF2-40B4-BE49-F238E27FC236}">
                  <a16:creationId xmlns:a16="http://schemas.microsoft.com/office/drawing/2014/main" id="{6D282E7D-7D78-A3A5-BD71-9AFCBEF85103}"/>
                </a:ext>
              </a:extLst>
            </p:cNvPr>
            <p:cNvSpPr txBox="1"/>
            <p:nvPr/>
          </p:nvSpPr>
          <p:spPr>
            <a:xfrm>
              <a:off x="4848969" y="4538272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8" name="文字方塊 4187">
              <a:extLst>
                <a:ext uri="{FF2B5EF4-FFF2-40B4-BE49-F238E27FC236}">
                  <a16:creationId xmlns:a16="http://schemas.microsoft.com/office/drawing/2014/main" id="{012D0412-4EEC-5F7E-0A08-5D635B49CC35}"/>
                </a:ext>
              </a:extLst>
            </p:cNvPr>
            <p:cNvSpPr txBox="1"/>
            <p:nvPr/>
          </p:nvSpPr>
          <p:spPr>
            <a:xfrm>
              <a:off x="4376935" y="402056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89" name="文字方塊 4188">
              <a:extLst>
                <a:ext uri="{FF2B5EF4-FFF2-40B4-BE49-F238E27FC236}">
                  <a16:creationId xmlns:a16="http://schemas.microsoft.com/office/drawing/2014/main" id="{C9CF6212-E267-E4FD-BD3A-2875D1250085}"/>
                </a:ext>
              </a:extLst>
            </p:cNvPr>
            <p:cNvSpPr txBox="1"/>
            <p:nvPr/>
          </p:nvSpPr>
          <p:spPr>
            <a:xfrm>
              <a:off x="2829117" y="270886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0" name="文字方塊 4189">
              <a:extLst>
                <a:ext uri="{FF2B5EF4-FFF2-40B4-BE49-F238E27FC236}">
                  <a16:creationId xmlns:a16="http://schemas.microsoft.com/office/drawing/2014/main" id="{2D311F8F-F3F9-C368-7D69-36E0E32A4E98}"/>
                </a:ext>
              </a:extLst>
            </p:cNvPr>
            <p:cNvSpPr txBox="1"/>
            <p:nvPr/>
          </p:nvSpPr>
          <p:spPr>
            <a:xfrm>
              <a:off x="5797146" y="32235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1" name="文字方塊 4190">
              <a:extLst>
                <a:ext uri="{FF2B5EF4-FFF2-40B4-BE49-F238E27FC236}">
                  <a16:creationId xmlns:a16="http://schemas.microsoft.com/office/drawing/2014/main" id="{D5324076-C327-20D5-4078-3533F66EBA62}"/>
                </a:ext>
              </a:extLst>
            </p:cNvPr>
            <p:cNvSpPr txBox="1"/>
            <p:nvPr/>
          </p:nvSpPr>
          <p:spPr>
            <a:xfrm>
              <a:off x="6247628" y="32235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2" name="文字方塊 4191">
              <a:extLst>
                <a:ext uri="{FF2B5EF4-FFF2-40B4-BE49-F238E27FC236}">
                  <a16:creationId xmlns:a16="http://schemas.microsoft.com/office/drawing/2014/main" id="{9201A6B6-88A2-DFEC-2C8B-F15F55FD39A8}"/>
                </a:ext>
              </a:extLst>
            </p:cNvPr>
            <p:cNvSpPr txBox="1"/>
            <p:nvPr/>
          </p:nvSpPr>
          <p:spPr>
            <a:xfrm>
              <a:off x="2530178" y="320552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3" name="文字方塊 4192">
              <a:extLst>
                <a:ext uri="{FF2B5EF4-FFF2-40B4-BE49-F238E27FC236}">
                  <a16:creationId xmlns:a16="http://schemas.microsoft.com/office/drawing/2014/main" id="{E3A0DDC7-0BD6-F32A-5314-33E66B8ECA88}"/>
                </a:ext>
              </a:extLst>
            </p:cNvPr>
            <p:cNvSpPr txBox="1"/>
            <p:nvPr/>
          </p:nvSpPr>
          <p:spPr>
            <a:xfrm>
              <a:off x="3131471" y="55659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94" name="文字方塊 4193">
              <a:extLst>
                <a:ext uri="{FF2B5EF4-FFF2-40B4-BE49-F238E27FC236}">
                  <a16:creationId xmlns:a16="http://schemas.microsoft.com/office/drawing/2014/main" id="{F49D79B1-B7F9-BD86-F7BC-971CA3F16E6B}"/>
                </a:ext>
              </a:extLst>
            </p:cNvPr>
            <p:cNvSpPr txBox="1"/>
            <p:nvPr/>
          </p:nvSpPr>
          <p:spPr>
            <a:xfrm>
              <a:off x="4261496" y="1343621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4195" name="接點: 肘形 4194">
              <a:extLst>
                <a:ext uri="{FF2B5EF4-FFF2-40B4-BE49-F238E27FC236}">
                  <a16:creationId xmlns:a16="http://schemas.microsoft.com/office/drawing/2014/main" id="{2C8D7EFF-A0C9-C890-0F47-38DCD893E833}"/>
                </a:ext>
              </a:extLst>
            </p:cNvPr>
            <p:cNvCxnSpPr>
              <a:cxnSpLocks/>
              <a:stCxn id="4163" idx="2"/>
              <a:endCxn id="4167" idx="7"/>
            </p:cNvCxnSpPr>
            <p:nvPr/>
          </p:nvCxnSpPr>
          <p:spPr bwMode="auto">
            <a:xfrm rot="10800000" flipV="1">
              <a:off x="2515325" y="836863"/>
              <a:ext cx="1612965" cy="1202552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6" name="接點: 肘形 4195">
              <a:extLst>
                <a:ext uri="{FF2B5EF4-FFF2-40B4-BE49-F238E27FC236}">
                  <a16:creationId xmlns:a16="http://schemas.microsoft.com/office/drawing/2014/main" id="{27B0330C-536B-EF0D-2420-5EB474C853CA}"/>
                </a:ext>
              </a:extLst>
            </p:cNvPr>
            <p:cNvCxnSpPr>
              <a:cxnSpLocks/>
              <a:stCxn id="4163" idx="6"/>
              <a:endCxn id="4145" idx="0"/>
            </p:cNvCxnSpPr>
            <p:nvPr/>
          </p:nvCxnSpPr>
          <p:spPr bwMode="auto">
            <a:xfrm>
              <a:off x="4671435" y="836863"/>
              <a:ext cx="907267" cy="1197415"/>
            </a:xfrm>
            <a:prstGeom prst="bentConnector2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7" name="接點: 肘形 4196">
              <a:extLst>
                <a:ext uri="{FF2B5EF4-FFF2-40B4-BE49-F238E27FC236}">
                  <a16:creationId xmlns:a16="http://schemas.microsoft.com/office/drawing/2014/main" id="{9906C425-2189-3810-4121-40769288E9B0}"/>
                </a:ext>
              </a:extLst>
            </p:cNvPr>
            <p:cNvCxnSpPr>
              <a:cxnSpLocks/>
              <a:stCxn id="4163" idx="5"/>
            </p:cNvCxnSpPr>
            <p:nvPr/>
          </p:nvCxnSpPr>
          <p:spPr bwMode="auto">
            <a:xfrm rot="16200000" flipH="1">
              <a:off x="3504600" y="2114076"/>
              <a:ext cx="3036533" cy="861946"/>
            </a:xfrm>
            <a:prstGeom prst="bentConnector3">
              <a:avLst>
                <a:gd name="adj1" fmla="val 7382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8" name="接點: 肘形 4197">
              <a:extLst>
                <a:ext uri="{FF2B5EF4-FFF2-40B4-BE49-F238E27FC236}">
                  <a16:creationId xmlns:a16="http://schemas.microsoft.com/office/drawing/2014/main" id="{53DACA66-E807-37B6-CFBA-7825FCA68533}"/>
                </a:ext>
              </a:extLst>
            </p:cNvPr>
            <p:cNvCxnSpPr>
              <a:cxnSpLocks/>
              <a:stCxn id="4163" idx="3"/>
            </p:cNvCxnSpPr>
            <p:nvPr/>
          </p:nvCxnSpPr>
          <p:spPr bwMode="auto">
            <a:xfrm rot="5400000">
              <a:off x="1658968" y="1541670"/>
              <a:ext cx="3063750" cy="2033977"/>
            </a:xfrm>
            <a:prstGeom prst="bentConnector3">
              <a:avLst>
                <a:gd name="adj1" fmla="val 73286"/>
              </a:avLst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99" name="接點: 肘形 4198">
              <a:extLst>
                <a:ext uri="{FF2B5EF4-FFF2-40B4-BE49-F238E27FC236}">
                  <a16:creationId xmlns:a16="http://schemas.microsoft.com/office/drawing/2014/main" id="{F78347FF-FDFC-1650-BADF-F172A1103814}"/>
                </a:ext>
              </a:extLst>
            </p:cNvPr>
            <p:cNvCxnSpPr>
              <a:cxnSpLocks/>
              <a:stCxn id="4139" idx="4"/>
              <a:endCxn id="4164" idx="2"/>
            </p:cNvCxnSpPr>
            <p:nvPr/>
          </p:nvCxnSpPr>
          <p:spPr bwMode="auto">
            <a:xfrm rot="16200000" flipH="1">
              <a:off x="3087467" y="4732819"/>
              <a:ext cx="1382648" cy="962334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0" name="接點: 肘形 4199">
              <a:extLst>
                <a:ext uri="{FF2B5EF4-FFF2-40B4-BE49-F238E27FC236}">
                  <a16:creationId xmlns:a16="http://schemas.microsoft.com/office/drawing/2014/main" id="{4066683F-A2DE-9AA0-0BF6-B3D487735CB1}"/>
                </a:ext>
              </a:extLst>
            </p:cNvPr>
            <p:cNvCxnSpPr>
              <a:cxnSpLocks/>
              <a:stCxn id="4181" idx="4"/>
              <a:endCxn id="4164" idx="6"/>
            </p:cNvCxnSpPr>
            <p:nvPr/>
          </p:nvCxnSpPr>
          <p:spPr bwMode="auto">
            <a:xfrm rot="5400000">
              <a:off x="5046337" y="4251903"/>
              <a:ext cx="1410175" cy="1896639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1" name="接點: 肘形 4200">
              <a:extLst>
                <a:ext uri="{FF2B5EF4-FFF2-40B4-BE49-F238E27FC236}">
                  <a16:creationId xmlns:a16="http://schemas.microsoft.com/office/drawing/2014/main" id="{A4A2648C-F06F-CC34-0454-057B94D4A857}"/>
                </a:ext>
              </a:extLst>
            </p:cNvPr>
            <p:cNvCxnSpPr>
              <a:cxnSpLocks/>
              <a:stCxn id="4169" idx="6"/>
              <a:endCxn id="4164" idx="7"/>
            </p:cNvCxnSpPr>
            <p:nvPr/>
          </p:nvCxnSpPr>
          <p:spPr bwMode="auto">
            <a:xfrm flipH="1">
              <a:off x="4723562" y="2241854"/>
              <a:ext cx="2206675" cy="3473535"/>
            </a:xfrm>
            <a:prstGeom prst="bentConnector4">
              <a:avLst>
                <a:gd name="adj1" fmla="val -10359"/>
                <a:gd name="adj2" fmla="val 86291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202" name="接點: 肘形 4201">
              <a:extLst>
                <a:ext uri="{FF2B5EF4-FFF2-40B4-BE49-F238E27FC236}">
                  <a16:creationId xmlns:a16="http://schemas.microsoft.com/office/drawing/2014/main" id="{E601708A-4438-0F0B-AF0C-BB594569690A}"/>
                </a:ext>
              </a:extLst>
            </p:cNvPr>
            <p:cNvCxnSpPr>
              <a:cxnSpLocks/>
              <a:stCxn id="4141" idx="5"/>
              <a:endCxn id="4164" idx="1"/>
            </p:cNvCxnSpPr>
            <p:nvPr/>
          </p:nvCxnSpPr>
          <p:spPr bwMode="auto">
            <a:xfrm rot="16200000" flipH="1">
              <a:off x="2270708" y="3646596"/>
              <a:ext cx="3276095" cy="861489"/>
            </a:xfrm>
            <a:prstGeom prst="bentConnector3">
              <a:avLst>
                <a:gd name="adj1" fmla="val 38038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203" name="文字方塊 4202">
              <a:extLst>
                <a:ext uri="{FF2B5EF4-FFF2-40B4-BE49-F238E27FC236}">
                  <a16:creationId xmlns:a16="http://schemas.microsoft.com/office/drawing/2014/main" id="{024F1EBD-48DD-F05B-4A96-66CF2CCE3FA2}"/>
                </a:ext>
              </a:extLst>
            </p:cNvPr>
            <p:cNvSpPr txBox="1"/>
            <p:nvPr/>
          </p:nvSpPr>
          <p:spPr>
            <a:xfrm>
              <a:off x="4263997" y="1958087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4" name="文字方塊 4203">
              <a:extLst>
                <a:ext uri="{FF2B5EF4-FFF2-40B4-BE49-F238E27FC236}">
                  <a16:creationId xmlns:a16="http://schemas.microsoft.com/office/drawing/2014/main" id="{AADCB78E-CA8E-A733-B507-68F738D96018}"/>
                </a:ext>
              </a:extLst>
            </p:cNvPr>
            <p:cNvSpPr txBox="1"/>
            <p:nvPr/>
          </p:nvSpPr>
          <p:spPr>
            <a:xfrm>
              <a:off x="5020092" y="55670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5" name="文字方塊 4204">
              <a:extLst>
                <a:ext uri="{FF2B5EF4-FFF2-40B4-BE49-F238E27FC236}">
                  <a16:creationId xmlns:a16="http://schemas.microsoft.com/office/drawing/2014/main" id="{88FC9673-BD04-4ED4-1A37-E697677677A3}"/>
                </a:ext>
              </a:extLst>
            </p:cNvPr>
            <p:cNvSpPr txBox="1"/>
            <p:nvPr/>
          </p:nvSpPr>
          <p:spPr>
            <a:xfrm>
              <a:off x="3954548" y="298932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6" name="文字方塊 4205">
              <a:extLst>
                <a:ext uri="{FF2B5EF4-FFF2-40B4-BE49-F238E27FC236}">
                  <a16:creationId xmlns:a16="http://schemas.microsoft.com/office/drawing/2014/main" id="{8BA30648-D9AD-7F73-59A6-5AAC8ED7C928}"/>
                </a:ext>
              </a:extLst>
            </p:cNvPr>
            <p:cNvSpPr txBox="1"/>
            <p:nvPr/>
          </p:nvSpPr>
          <p:spPr>
            <a:xfrm>
              <a:off x="4558276" y="297088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7" name="文字方塊 4206">
              <a:extLst>
                <a:ext uri="{FF2B5EF4-FFF2-40B4-BE49-F238E27FC236}">
                  <a16:creationId xmlns:a16="http://schemas.microsoft.com/office/drawing/2014/main" id="{7151494A-C750-E514-1E72-CF2D976D454A}"/>
                </a:ext>
              </a:extLst>
            </p:cNvPr>
            <p:cNvSpPr txBox="1"/>
            <p:nvPr/>
          </p:nvSpPr>
          <p:spPr>
            <a:xfrm>
              <a:off x="3270782" y="561192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1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8" name="文字方塊 4207">
              <a:extLst>
                <a:ext uri="{FF2B5EF4-FFF2-40B4-BE49-F238E27FC236}">
                  <a16:creationId xmlns:a16="http://schemas.microsoft.com/office/drawing/2014/main" id="{7071569D-0ED3-B50D-CEEF-0AB4E812CC1A}"/>
                </a:ext>
              </a:extLst>
            </p:cNvPr>
            <p:cNvSpPr txBox="1"/>
            <p:nvPr/>
          </p:nvSpPr>
          <p:spPr>
            <a:xfrm>
              <a:off x="6460625" y="5616699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09" name="文字方塊 4208">
              <a:extLst>
                <a:ext uri="{FF2B5EF4-FFF2-40B4-BE49-F238E27FC236}">
                  <a16:creationId xmlns:a16="http://schemas.microsoft.com/office/drawing/2014/main" id="{98721537-8474-8853-8EE8-C2FDCEA0F0BA}"/>
                </a:ext>
              </a:extLst>
            </p:cNvPr>
            <p:cNvSpPr txBox="1"/>
            <p:nvPr/>
          </p:nvSpPr>
          <p:spPr>
            <a:xfrm>
              <a:off x="3446177" y="3387248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10" name="文字方塊 4209">
              <a:extLst>
                <a:ext uri="{FF2B5EF4-FFF2-40B4-BE49-F238E27FC236}">
                  <a16:creationId xmlns:a16="http://schemas.microsoft.com/office/drawing/2014/main" id="{ACD9AC79-C261-BBAC-419A-A6223BF6FC9D}"/>
                </a:ext>
              </a:extLst>
            </p:cNvPr>
            <p:cNvSpPr txBox="1"/>
            <p:nvPr/>
          </p:nvSpPr>
          <p:spPr>
            <a:xfrm>
              <a:off x="6898297" y="495137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>
                  <a:solidFill>
                    <a:srgbClr val="FF0000"/>
                  </a:solidFill>
                </a:rPr>
                <a:t>0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" name="筆跡 2">
                  <a:extLst>
                    <a:ext uri="{FF2B5EF4-FFF2-40B4-BE49-F238E27FC236}">
                      <a16:creationId xmlns:a16="http://schemas.microsoft.com/office/drawing/2014/main" id="{35C67F3E-7C5E-EE87-E917-FA6A8ECB2934}"/>
                    </a:ext>
                  </a:extLst>
                </p14:cNvPr>
                <p14:cNvContentPartPr/>
                <p14:nvPr/>
              </p14:nvContentPartPr>
              <p14:xfrm>
                <a:off x="4712242" y="803508"/>
                <a:ext cx="885240" cy="720"/>
              </p14:xfrm>
            </p:contentPart>
          </mc:Choice>
          <mc:Fallback xmlns="">
            <p:pic>
              <p:nvPicPr>
                <p:cNvPr id="3" name="筆跡 2">
                  <a:extLst>
                    <a:ext uri="{FF2B5EF4-FFF2-40B4-BE49-F238E27FC236}">
                      <a16:creationId xmlns:a16="http://schemas.microsoft.com/office/drawing/2014/main" id="{35C67F3E-7C5E-EE87-E917-FA6A8ECB293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76242" y="659508"/>
                  <a:ext cx="95688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筆跡 4">
                  <a:extLst>
                    <a:ext uri="{FF2B5EF4-FFF2-40B4-BE49-F238E27FC236}">
                      <a16:creationId xmlns:a16="http://schemas.microsoft.com/office/drawing/2014/main" id="{4B2F55EA-A229-65FB-CEC1-CF0B20A7F4EF}"/>
                    </a:ext>
                  </a:extLst>
                </p14:cNvPr>
                <p14:cNvContentPartPr/>
                <p14:nvPr/>
              </p14:nvContentPartPr>
              <p14:xfrm>
                <a:off x="5586682" y="833748"/>
                <a:ext cx="360" cy="1145880"/>
              </p14:xfrm>
            </p:contentPart>
          </mc:Choice>
          <mc:Fallback xmlns="">
            <p:pic>
              <p:nvPicPr>
                <p:cNvPr id="5" name="筆跡 4">
                  <a:extLst>
                    <a:ext uri="{FF2B5EF4-FFF2-40B4-BE49-F238E27FC236}">
                      <a16:creationId xmlns:a16="http://schemas.microsoft.com/office/drawing/2014/main" id="{4B2F55EA-A229-65FB-CEC1-CF0B20A7F4E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550682" y="761748"/>
                  <a:ext cx="72000" cy="12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筆跡 6">
                  <a:extLst>
                    <a:ext uri="{FF2B5EF4-FFF2-40B4-BE49-F238E27FC236}">
                      <a16:creationId xmlns:a16="http://schemas.microsoft.com/office/drawing/2014/main" id="{C68F998A-7401-70E2-5335-D6CFADAB7D12}"/>
                    </a:ext>
                  </a:extLst>
                </p14:cNvPr>
                <p14:cNvContentPartPr/>
                <p14:nvPr/>
              </p14:nvContentPartPr>
              <p14:xfrm>
                <a:off x="3617122" y="2180148"/>
                <a:ext cx="1577880" cy="20880"/>
              </p14:xfrm>
            </p:contentPart>
          </mc:Choice>
          <mc:Fallback xmlns="">
            <p:pic>
              <p:nvPicPr>
                <p:cNvPr id="7" name="筆跡 6">
                  <a:extLst>
                    <a:ext uri="{FF2B5EF4-FFF2-40B4-BE49-F238E27FC236}">
                      <a16:creationId xmlns:a16="http://schemas.microsoft.com/office/drawing/2014/main" id="{C68F998A-7401-70E2-5335-D6CFADAB7D1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81122" y="2108148"/>
                  <a:ext cx="16495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9" name="筆跡 8">
                  <a:extLst>
                    <a:ext uri="{FF2B5EF4-FFF2-40B4-BE49-F238E27FC236}">
                      <a16:creationId xmlns:a16="http://schemas.microsoft.com/office/drawing/2014/main" id="{8738C257-3E30-D0F2-7F03-009092220810}"/>
                    </a:ext>
                  </a:extLst>
                </p14:cNvPr>
                <p14:cNvContentPartPr/>
                <p14:nvPr/>
              </p14:nvContentPartPr>
              <p14:xfrm>
                <a:off x="3506242" y="2461668"/>
                <a:ext cx="360" cy="1226160"/>
              </p14:xfrm>
            </p:contentPart>
          </mc:Choice>
          <mc:Fallback xmlns="">
            <p:pic>
              <p:nvPicPr>
                <p:cNvPr id="9" name="筆跡 8">
                  <a:extLst>
                    <a:ext uri="{FF2B5EF4-FFF2-40B4-BE49-F238E27FC236}">
                      <a16:creationId xmlns:a16="http://schemas.microsoft.com/office/drawing/2014/main" id="{8738C257-3E30-D0F2-7F03-00909222081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470602" y="2390028"/>
                  <a:ext cx="72000" cy="136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1" name="筆跡 10">
                  <a:extLst>
                    <a:ext uri="{FF2B5EF4-FFF2-40B4-BE49-F238E27FC236}">
                      <a16:creationId xmlns:a16="http://schemas.microsoft.com/office/drawing/2014/main" id="{A4AC6908-F2A1-7010-B31F-05CE0A719FD9}"/>
                    </a:ext>
                  </a:extLst>
                </p14:cNvPr>
                <p14:cNvContentPartPr/>
                <p14:nvPr/>
              </p14:nvContentPartPr>
              <p14:xfrm>
                <a:off x="3506242" y="3687468"/>
                <a:ext cx="855000" cy="10080"/>
              </p14:xfrm>
            </p:contentPart>
          </mc:Choice>
          <mc:Fallback xmlns="">
            <p:pic>
              <p:nvPicPr>
                <p:cNvPr id="11" name="筆跡 10">
                  <a:extLst>
                    <a:ext uri="{FF2B5EF4-FFF2-40B4-BE49-F238E27FC236}">
                      <a16:creationId xmlns:a16="http://schemas.microsoft.com/office/drawing/2014/main" id="{A4AC6908-F2A1-7010-B31F-05CE0A719FD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470602" y="3615468"/>
                  <a:ext cx="92664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筆跡 12">
                  <a:extLst>
                    <a:ext uri="{FF2B5EF4-FFF2-40B4-BE49-F238E27FC236}">
                      <a16:creationId xmlns:a16="http://schemas.microsoft.com/office/drawing/2014/main" id="{3DC8DA5F-A849-C8CE-A6AE-4CA735303A67}"/>
                    </a:ext>
                  </a:extLst>
                </p14:cNvPr>
                <p14:cNvContentPartPr/>
                <p14:nvPr/>
              </p14:nvContentPartPr>
              <p14:xfrm>
                <a:off x="4360882" y="3697188"/>
                <a:ext cx="720" cy="2040840"/>
              </p14:xfrm>
            </p:contentPart>
          </mc:Choice>
          <mc:Fallback xmlns="">
            <p:pic>
              <p:nvPicPr>
                <p:cNvPr id="13" name="筆跡 12">
                  <a:extLst>
                    <a:ext uri="{FF2B5EF4-FFF2-40B4-BE49-F238E27FC236}">
                      <a16:creationId xmlns:a16="http://schemas.microsoft.com/office/drawing/2014/main" id="{3DC8DA5F-A849-C8CE-A6AE-4CA735303A6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288882" y="3625548"/>
                  <a:ext cx="144000" cy="21844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E5A98E3-FD6A-41C3-0944-7A865246BC5A}"/>
              </a:ext>
            </a:extLst>
          </p:cNvPr>
          <p:cNvSpPr txBox="1"/>
          <p:nvPr/>
        </p:nvSpPr>
        <p:spPr>
          <a:xfrm>
            <a:off x="494414" y="5589206"/>
            <a:ext cx="2124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cost: 4</a:t>
            </a:r>
          </a:p>
          <a:p>
            <a:r>
              <a:rPr lang="en-US" altLang="zh-TW" dirty="0"/>
              <a:t>Total</a:t>
            </a:r>
            <a:r>
              <a:rPr lang="zh-TW" altLang="en-US" dirty="0"/>
              <a:t> </a:t>
            </a:r>
            <a:r>
              <a:rPr lang="en-US" altLang="zh-TW" dirty="0"/>
              <a:t>flow:3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54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DF46B-CE80-0A4E-B79C-9F5E2DBB2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8" name="流程圖: 接點 4137">
            <a:extLst>
              <a:ext uri="{FF2B5EF4-FFF2-40B4-BE49-F238E27FC236}">
                <a16:creationId xmlns:a16="http://schemas.microsoft.com/office/drawing/2014/main" id="{608B9E81-520A-C0F4-3FB6-6CCBBC223249}"/>
              </a:ext>
            </a:extLst>
          </p:cNvPr>
          <p:cNvSpPr/>
          <p:nvPr/>
        </p:nvSpPr>
        <p:spPr bwMode="auto">
          <a:xfrm>
            <a:off x="5369738" y="3945554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39" name="流程圖: 接點 4138">
            <a:extLst>
              <a:ext uri="{FF2B5EF4-FFF2-40B4-BE49-F238E27FC236}">
                <a16:creationId xmlns:a16="http://schemas.microsoft.com/office/drawing/2014/main" id="{1C99CBF7-6CC8-9D05-E3F5-74E1D6D8D817}"/>
              </a:ext>
            </a:extLst>
          </p:cNvPr>
          <p:cNvSpPr/>
          <p:nvPr/>
        </p:nvSpPr>
        <p:spPr bwMode="auto">
          <a:xfrm>
            <a:off x="3026051" y="3985485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40" name="流程圖: 接點 4139">
            <a:extLst>
              <a:ext uri="{FF2B5EF4-FFF2-40B4-BE49-F238E27FC236}">
                <a16:creationId xmlns:a16="http://schemas.microsoft.com/office/drawing/2014/main" id="{3C1862BD-C8CA-A3C1-B8BB-B23A238ACB13}"/>
              </a:ext>
            </a:extLst>
          </p:cNvPr>
          <p:cNvSpPr/>
          <p:nvPr/>
        </p:nvSpPr>
        <p:spPr bwMode="auto">
          <a:xfrm>
            <a:off x="5276305" y="1970039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41" name="流程圖: 接點 4140">
            <a:extLst>
              <a:ext uri="{FF2B5EF4-FFF2-40B4-BE49-F238E27FC236}">
                <a16:creationId xmlns:a16="http://schemas.microsoft.com/office/drawing/2014/main" id="{4A2DAB60-EEEE-F55A-05B5-A93D6D91A85F}"/>
              </a:ext>
            </a:extLst>
          </p:cNvPr>
          <p:cNvSpPr/>
          <p:nvPr/>
        </p:nvSpPr>
        <p:spPr bwMode="auto">
          <a:xfrm>
            <a:off x="3014407" y="1980785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142" name="直線單箭頭接點 4141">
            <a:extLst>
              <a:ext uri="{FF2B5EF4-FFF2-40B4-BE49-F238E27FC236}">
                <a16:creationId xmlns:a16="http://schemas.microsoft.com/office/drawing/2014/main" id="{D28F87D1-6A0F-316F-F2F1-1447A6B2951B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2523" y="2219819"/>
            <a:ext cx="1546997" cy="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43" name="文字方塊 4142">
            <a:extLst>
              <a:ext uri="{FF2B5EF4-FFF2-40B4-BE49-F238E27FC236}">
                <a16:creationId xmlns:a16="http://schemas.microsoft.com/office/drawing/2014/main" id="{F506F56D-A64F-71F9-1C9A-43B77EA2AFD6}"/>
              </a:ext>
            </a:extLst>
          </p:cNvPr>
          <p:cNvSpPr txBox="1"/>
          <p:nvPr/>
        </p:nvSpPr>
        <p:spPr>
          <a:xfrm>
            <a:off x="2111335" y="1632070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sp>
        <p:nvSpPr>
          <p:cNvPr id="4144" name="文字方塊 4143">
            <a:extLst>
              <a:ext uri="{FF2B5EF4-FFF2-40B4-BE49-F238E27FC236}">
                <a16:creationId xmlns:a16="http://schemas.microsoft.com/office/drawing/2014/main" id="{EF8165F1-9963-B25D-2E0D-B51581D67931}"/>
              </a:ext>
            </a:extLst>
          </p:cNvPr>
          <p:cNvSpPr txBox="1"/>
          <p:nvPr/>
        </p:nvSpPr>
        <p:spPr>
          <a:xfrm>
            <a:off x="3032115" y="2054524"/>
            <a:ext cx="641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0/b</a:t>
            </a:r>
            <a:endParaRPr lang="zh-TW" altLang="en-US" sz="1800" dirty="0"/>
          </a:p>
        </p:txBody>
      </p:sp>
      <p:sp>
        <p:nvSpPr>
          <p:cNvPr id="4145" name="文字方塊 4144">
            <a:extLst>
              <a:ext uri="{FF2B5EF4-FFF2-40B4-BE49-F238E27FC236}">
                <a16:creationId xmlns:a16="http://schemas.microsoft.com/office/drawing/2014/main" id="{973E8FB6-3D7F-40DD-7710-0B11A1B53488}"/>
              </a:ext>
            </a:extLst>
          </p:cNvPr>
          <p:cNvSpPr txBox="1"/>
          <p:nvPr/>
        </p:nvSpPr>
        <p:spPr>
          <a:xfrm>
            <a:off x="5290592" y="2034278"/>
            <a:ext cx="576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1/a</a:t>
            </a:r>
            <a:endParaRPr lang="zh-TW" altLang="en-US" sz="1800" dirty="0"/>
          </a:p>
        </p:txBody>
      </p:sp>
      <p:sp>
        <p:nvSpPr>
          <p:cNvPr id="4146" name="文字方塊 4145">
            <a:extLst>
              <a:ext uri="{FF2B5EF4-FFF2-40B4-BE49-F238E27FC236}">
                <a16:creationId xmlns:a16="http://schemas.microsoft.com/office/drawing/2014/main" id="{4DB71B68-6C9A-819A-3703-B817A760411A}"/>
              </a:ext>
            </a:extLst>
          </p:cNvPr>
          <p:cNvSpPr txBox="1"/>
          <p:nvPr/>
        </p:nvSpPr>
        <p:spPr>
          <a:xfrm>
            <a:off x="3059726" y="4047734"/>
            <a:ext cx="641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2/b</a:t>
            </a:r>
            <a:endParaRPr lang="zh-TW" altLang="en-US" sz="1800" dirty="0"/>
          </a:p>
        </p:txBody>
      </p:sp>
      <p:sp>
        <p:nvSpPr>
          <p:cNvPr id="4147" name="文字方塊 4146">
            <a:extLst>
              <a:ext uri="{FF2B5EF4-FFF2-40B4-BE49-F238E27FC236}">
                <a16:creationId xmlns:a16="http://schemas.microsoft.com/office/drawing/2014/main" id="{64CCBF02-5444-ADC9-E490-CE369DC75993}"/>
              </a:ext>
            </a:extLst>
          </p:cNvPr>
          <p:cNvSpPr txBox="1"/>
          <p:nvPr/>
        </p:nvSpPr>
        <p:spPr>
          <a:xfrm>
            <a:off x="5401576" y="4018660"/>
            <a:ext cx="67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3/a</a:t>
            </a:r>
            <a:endParaRPr lang="zh-TW" altLang="en-US" sz="1800" dirty="0"/>
          </a:p>
        </p:txBody>
      </p:sp>
      <p:sp>
        <p:nvSpPr>
          <p:cNvPr id="4148" name="文字方塊 4147">
            <a:extLst>
              <a:ext uri="{FF2B5EF4-FFF2-40B4-BE49-F238E27FC236}">
                <a16:creationId xmlns:a16="http://schemas.microsoft.com/office/drawing/2014/main" id="{867A7479-EF0D-98E7-3774-CE2EE05AF16C}"/>
              </a:ext>
            </a:extLst>
          </p:cNvPr>
          <p:cNvSpPr txBox="1"/>
          <p:nvPr/>
        </p:nvSpPr>
        <p:spPr>
          <a:xfrm>
            <a:off x="4944526" y="1977800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2</a:t>
            </a:r>
            <a:endParaRPr lang="zh-TW" altLang="en-US" sz="1400" dirty="0"/>
          </a:p>
        </p:txBody>
      </p:sp>
      <p:cxnSp>
        <p:nvCxnSpPr>
          <p:cNvPr id="4149" name="直線單箭頭接點 4148">
            <a:extLst>
              <a:ext uri="{FF2B5EF4-FFF2-40B4-BE49-F238E27FC236}">
                <a16:creationId xmlns:a16="http://schemas.microsoft.com/office/drawing/2014/main" id="{E6B08BE1-5151-A632-371D-F4C5BAC742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2616" y="4286772"/>
            <a:ext cx="1566904" cy="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50" name="文字方塊 4149">
            <a:extLst>
              <a:ext uri="{FF2B5EF4-FFF2-40B4-BE49-F238E27FC236}">
                <a16:creationId xmlns:a16="http://schemas.microsoft.com/office/drawing/2014/main" id="{A4E7378A-E833-5443-8C42-01F7A17E815C}"/>
              </a:ext>
            </a:extLst>
          </p:cNvPr>
          <p:cNvSpPr txBox="1"/>
          <p:nvPr/>
        </p:nvSpPr>
        <p:spPr>
          <a:xfrm>
            <a:off x="5009123" y="4035474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2</a:t>
            </a:r>
            <a:endParaRPr lang="zh-TW" altLang="en-US" sz="1400" dirty="0"/>
          </a:p>
        </p:txBody>
      </p:sp>
      <p:cxnSp>
        <p:nvCxnSpPr>
          <p:cNvPr id="4151" name="直線單箭頭接點 4150">
            <a:extLst>
              <a:ext uri="{FF2B5EF4-FFF2-40B4-BE49-F238E27FC236}">
                <a16:creationId xmlns:a16="http://schemas.microsoft.com/office/drawing/2014/main" id="{1D6AA832-06D0-68F6-77C0-FE33E791A2EF}"/>
              </a:ext>
            </a:extLst>
          </p:cNvPr>
          <p:cNvCxnSpPr>
            <a:cxnSpLocks/>
          </p:cNvCxnSpPr>
          <p:nvPr/>
        </p:nvCxnSpPr>
        <p:spPr bwMode="auto">
          <a:xfrm>
            <a:off x="2378691" y="2576083"/>
            <a:ext cx="945509" cy="1314255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2" name="直線單箭頭接點 4151">
            <a:extLst>
              <a:ext uri="{FF2B5EF4-FFF2-40B4-BE49-F238E27FC236}">
                <a16:creationId xmlns:a16="http://schemas.microsoft.com/office/drawing/2014/main" id="{E939F064-7765-938D-E41E-0F443973D496}"/>
              </a:ext>
            </a:extLst>
          </p:cNvPr>
          <p:cNvCxnSpPr>
            <a:cxnSpLocks/>
          </p:cNvCxnSpPr>
          <p:nvPr/>
        </p:nvCxnSpPr>
        <p:spPr bwMode="auto">
          <a:xfrm flipV="1">
            <a:off x="2465330" y="2576084"/>
            <a:ext cx="870861" cy="1342253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53" name="文字方塊 4152">
            <a:extLst>
              <a:ext uri="{FF2B5EF4-FFF2-40B4-BE49-F238E27FC236}">
                <a16:creationId xmlns:a16="http://schemas.microsoft.com/office/drawing/2014/main" id="{B7142B1F-0E31-CBEE-A68E-C6F33B0E2747}"/>
              </a:ext>
            </a:extLst>
          </p:cNvPr>
          <p:cNvSpPr txBox="1"/>
          <p:nvPr/>
        </p:nvSpPr>
        <p:spPr>
          <a:xfrm>
            <a:off x="2256333" y="3618316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6</a:t>
            </a:r>
            <a:endParaRPr lang="zh-TW" altLang="en-US" sz="1400" dirty="0"/>
          </a:p>
        </p:txBody>
      </p:sp>
      <p:sp>
        <p:nvSpPr>
          <p:cNvPr id="4154" name="文字方塊 4153">
            <a:extLst>
              <a:ext uri="{FF2B5EF4-FFF2-40B4-BE49-F238E27FC236}">
                <a16:creationId xmlns:a16="http://schemas.microsoft.com/office/drawing/2014/main" id="{6D19A442-21E9-85F4-EAE8-E086F90AF830}"/>
              </a:ext>
            </a:extLst>
          </p:cNvPr>
          <p:cNvSpPr txBox="1"/>
          <p:nvPr/>
        </p:nvSpPr>
        <p:spPr>
          <a:xfrm>
            <a:off x="2168081" y="249342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5</a:t>
            </a:r>
            <a:endParaRPr lang="zh-TW" altLang="en-US" sz="1400" dirty="0"/>
          </a:p>
        </p:txBody>
      </p:sp>
      <p:cxnSp>
        <p:nvCxnSpPr>
          <p:cNvPr id="4156" name="直線單箭頭接點 4155">
            <a:extLst>
              <a:ext uri="{FF2B5EF4-FFF2-40B4-BE49-F238E27FC236}">
                <a16:creationId xmlns:a16="http://schemas.microsoft.com/office/drawing/2014/main" id="{F73FB7F7-53CB-70FA-CE23-6639D1B104C9}"/>
              </a:ext>
            </a:extLst>
          </p:cNvPr>
          <p:cNvCxnSpPr>
            <a:cxnSpLocks/>
          </p:cNvCxnSpPr>
          <p:nvPr/>
        </p:nvCxnSpPr>
        <p:spPr bwMode="auto">
          <a:xfrm>
            <a:off x="5671466" y="2617722"/>
            <a:ext cx="943227" cy="1300615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7" name="直線單箭頭接點 4156">
            <a:extLst>
              <a:ext uri="{FF2B5EF4-FFF2-40B4-BE49-F238E27FC236}">
                <a16:creationId xmlns:a16="http://schemas.microsoft.com/office/drawing/2014/main" id="{FB695DE2-59FF-1F36-478B-1B94C3AC701C}"/>
              </a:ext>
            </a:extLst>
          </p:cNvPr>
          <p:cNvCxnSpPr>
            <a:cxnSpLocks/>
          </p:cNvCxnSpPr>
          <p:nvPr/>
        </p:nvCxnSpPr>
        <p:spPr bwMode="auto">
          <a:xfrm flipV="1">
            <a:off x="5671466" y="2617722"/>
            <a:ext cx="943227" cy="1300615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61" name="文字方塊 4160">
            <a:extLst>
              <a:ext uri="{FF2B5EF4-FFF2-40B4-BE49-F238E27FC236}">
                <a16:creationId xmlns:a16="http://schemas.microsoft.com/office/drawing/2014/main" id="{A2E71A12-40F5-A01F-EE5D-B2281DD09CB0}"/>
              </a:ext>
            </a:extLst>
          </p:cNvPr>
          <p:cNvSpPr txBox="1"/>
          <p:nvPr/>
        </p:nvSpPr>
        <p:spPr>
          <a:xfrm>
            <a:off x="5750189" y="2505815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5</a:t>
            </a:r>
            <a:endParaRPr lang="zh-TW" altLang="en-US" sz="1400" dirty="0"/>
          </a:p>
        </p:txBody>
      </p:sp>
      <p:sp>
        <p:nvSpPr>
          <p:cNvPr id="4162" name="文字方塊 4161">
            <a:extLst>
              <a:ext uri="{FF2B5EF4-FFF2-40B4-BE49-F238E27FC236}">
                <a16:creationId xmlns:a16="http://schemas.microsoft.com/office/drawing/2014/main" id="{4B972E1A-B4ED-7640-EB3A-C039ADAE81EE}"/>
              </a:ext>
            </a:extLst>
          </p:cNvPr>
          <p:cNvSpPr txBox="1"/>
          <p:nvPr/>
        </p:nvSpPr>
        <p:spPr>
          <a:xfrm>
            <a:off x="5545440" y="3530634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6</a:t>
            </a:r>
            <a:endParaRPr lang="zh-TW" altLang="en-US" sz="1400" dirty="0"/>
          </a:p>
        </p:txBody>
      </p:sp>
      <p:sp>
        <p:nvSpPr>
          <p:cNvPr id="4163" name="流程圖: 接點 4162">
            <a:extLst>
              <a:ext uri="{FF2B5EF4-FFF2-40B4-BE49-F238E27FC236}">
                <a16:creationId xmlns:a16="http://schemas.microsoft.com/office/drawing/2014/main" id="{008B1B14-EF6B-7D78-6C7F-D8FC28D32AEB}"/>
              </a:ext>
            </a:extLst>
          </p:cNvPr>
          <p:cNvSpPr/>
          <p:nvPr/>
        </p:nvSpPr>
        <p:spPr bwMode="auto">
          <a:xfrm>
            <a:off x="4128289" y="568274"/>
            <a:ext cx="543146" cy="537177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64" name="流程圖: 接點 4163">
            <a:extLst>
              <a:ext uri="{FF2B5EF4-FFF2-40B4-BE49-F238E27FC236}">
                <a16:creationId xmlns:a16="http://schemas.microsoft.com/office/drawing/2014/main" id="{D43F19E7-1133-8224-0133-B80423A553CF}"/>
              </a:ext>
            </a:extLst>
          </p:cNvPr>
          <p:cNvSpPr/>
          <p:nvPr/>
        </p:nvSpPr>
        <p:spPr bwMode="auto">
          <a:xfrm>
            <a:off x="4259958" y="5636721"/>
            <a:ext cx="543146" cy="537177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65" name="文字方塊 4164">
            <a:extLst>
              <a:ext uri="{FF2B5EF4-FFF2-40B4-BE49-F238E27FC236}">
                <a16:creationId xmlns:a16="http://schemas.microsoft.com/office/drawing/2014/main" id="{653C1EFE-E716-3FBC-B7F1-92919EDDCBC0}"/>
              </a:ext>
            </a:extLst>
          </p:cNvPr>
          <p:cNvSpPr txBox="1"/>
          <p:nvPr/>
        </p:nvSpPr>
        <p:spPr>
          <a:xfrm>
            <a:off x="4258365" y="620706"/>
            <a:ext cx="25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s</a:t>
            </a:r>
            <a:endParaRPr lang="zh-TW" altLang="en-US" sz="1800" dirty="0"/>
          </a:p>
        </p:txBody>
      </p:sp>
      <p:sp>
        <p:nvSpPr>
          <p:cNvPr id="4166" name="文字方塊 4165">
            <a:extLst>
              <a:ext uri="{FF2B5EF4-FFF2-40B4-BE49-F238E27FC236}">
                <a16:creationId xmlns:a16="http://schemas.microsoft.com/office/drawing/2014/main" id="{C53F42B1-B4E1-5F49-993B-E16E7729CF11}"/>
              </a:ext>
            </a:extLst>
          </p:cNvPr>
          <p:cNvSpPr txBox="1"/>
          <p:nvPr/>
        </p:nvSpPr>
        <p:spPr>
          <a:xfrm>
            <a:off x="4392448" y="5720643"/>
            <a:ext cx="25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t</a:t>
            </a:r>
            <a:endParaRPr lang="zh-TW" altLang="en-US" sz="1800" dirty="0"/>
          </a:p>
        </p:txBody>
      </p:sp>
      <p:sp>
        <p:nvSpPr>
          <p:cNvPr id="4167" name="流程圖: 接點 4166">
            <a:extLst>
              <a:ext uri="{FF2B5EF4-FFF2-40B4-BE49-F238E27FC236}">
                <a16:creationId xmlns:a16="http://schemas.microsoft.com/office/drawing/2014/main" id="{C94456DA-0949-559B-F5B4-16838D9130C5}"/>
              </a:ext>
            </a:extLst>
          </p:cNvPr>
          <p:cNvSpPr/>
          <p:nvPr/>
        </p:nvSpPr>
        <p:spPr bwMode="auto">
          <a:xfrm>
            <a:off x="2051720" y="1960747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68" name="文字方塊 4167">
            <a:extLst>
              <a:ext uri="{FF2B5EF4-FFF2-40B4-BE49-F238E27FC236}">
                <a16:creationId xmlns:a16="http://schemas.microsoft.com/office/drawing/2014/main" id="{F3DA487C-3B1E-428F-C8D7-C662F5C13FD7}"/>
              </a:ext>
            </a:extLst>
          </p:cNvPr>
          <p:cNvSpPr txBox="1"/>
          <p:nvPr/>
        </p:nvSpPr>
        <p:spPr>
          <a:xfrm>
            <a:off x="2078189" y="2054524"/>
            <a:ext cx="66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0/a</a:t>
            </a:r>
            <a:endParaRPr lang="zh-TW" altLang="en-US" sz="1800" dirty="0"/>
          </a:p>
        </p:txBody>
      </p:sp>
      <p:sp>
        <p:nvSpPr>
          <p:cNvPr id="4169" name="流程圖: 接點 4168">
            <a:extLst>
              <a:ext uri="{FF2B5EF4-FFF2-40B4-BE49-F238E27FC236}">
                <a16:creationId xmlns:a16="http://schemas.microsoft.com/office/drawing/2014/main" id="{FFBB3EA5-D330-C1C8-966E-C27C195830EF}"/>
              </a:ext>
            </a:extLst>
          </p:cNvPr>
          <p:cNvSpPr/>
          <p:nvPr/>
        </p:nvSpPr>
        <p:spPr bwMode="auto">
          <a:xfrm>
            <a:off x="6387091" y="1973265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70" name="文字方塊 4169">
            <a:extLst>
              <a:ext uri="{FF2B5EF4-FFF2-40B4-BE49-F238E27FC236}">
                <a16:creationId xmlns:a16="http://schemas.microsoft.com/office/drawing/2014/main" id="{B4F4E8CE-2CD0-F938-FB22-82C42D0EBACC}"/>
              </a:ext>
            </a:extLst>
          </p:cNvPr>
          <p:cNvSpPr txBox="1"/>
          <p:nvPr/>
        </p:nvSpPr>
        <p:spPr>
          <a:xfrm>
            <a:off x="6392152" y="2049251"/>
            <a:ext cx="61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1/b</a:t>
            </a:r>
            <a:endParaRPr lang="zh-TW" altLang="en-US" sz="1800" dirty="0"/>
          </a:p>
        </p:txBody>
      </p:sp>
      <p:sp>
        <p:nvSpPr>
          <p:cNvPr id="4171" name="流程圖: 接點 4170">
            <a:extLst>
              <a:ext uri="{FF2B5EF4-FFF2-40B4-BE49-F238E27FC236}">
                <a16:creationId xmlns:a16="http://schemas.microsoft.com/office/drawing/2014/main" id="{3611FF59-F64B-EE72-1D5E-3918BB4B6519}"/>
              </a:ext>
            </a:extLst>
          </p:cNvPr>
          <p:cNvSpPr/>
          <p:nvPr/>
        </p:nvSpPr>
        <p:spPr bwMode="auto">
          <a:xfrm>
            <a:off x="2107118" y="3975475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80" name="文字方塊 4179">
            <a:extLst>
              <a:ext uri="{FF2B5EF4-FFF2-40B4-BE49-F238E27FC236}">
                <a16:creationId xmlns:a16="http://schemas.microsoft.com/office/drawing/2014/main" id="{D37714AA-D4F0-1B0E-5E17-DA99CF44CEE7}"/>
              </a:ext>
            </a:extLst>
          </p:cNvPr>
          <p:cNvSpPr txBox="1"/>
          <p:nvPr/>
        </p:nvSpPr>
        <p:spPr>
          <a:xfrm>
            <a:off x="2129860" y="4044716"/>
            <a:ext cx="61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2/a</a:t>
            </a:r>
            <a:endParaRPr lang="zh-TW" altLang="en-US" sz="1800" dirty="0"/>
          </a:p>
        </p:txBody>
      </p:sp>
      <p:sp>
        <p:nvSpPr>
          <p:cNvPr id="4181" name="流程圖: 接點 4180">
            <a:extLst>
              <a:ext uri="{FF2B5EF4-FFF2-40B4-BE49-F238E27FC236}">
                <a16:creationId xmlns:a16="http://schemas.microsoft.com/office/drawing/2014/main" id="{37550F2E-3272-988E-2964-35B46A201354}"/>
              </a:ext>
            </a:extLst>
          </p:cNvPr>
          <p:cNvSpPr/>
          <p:nvPr/>
        </p:nvSpPr>
        <p:spPr bwMode="auto">
          <a:xfrm>
            <a:off x="6428170" y="3957958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82" name="文字方塊 4181">
            <a:extLst>
              <a:ext uri="{FF2B5EF4-FFF2-40B4-BE49-F238E27FC236}">
                <a16:creationId xmlns:a16="http://schemas.microsoft.com/office/drawing/2014/main" id="{4A84ADFF-85B6-D8C7-664E-30B655A2CE4C}"/>
              </a:ext>
            </a:extLst>
          </p:cNvPr>
          <p:cNvSpPr txBox="1"/>
          <p:nvPr/>
        </p:nvSpPr>
        <p:spPr>
          <a:xfrm>
            <a:off x="6452003" y="4054624"/>
            <a:ext cx="67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3/b</a:t>
            </a:r>
            <a:endParaRPr lang="zh-TW" altLang="en-US" sz="1800" dirty="0"/>
          </a:p>
        </p:txBody>
      </p:sp>
      <p:cxnSp>
        <p:nvCxnSpPr>
          <p:cNvPr id="4183" name="接點: 肘形 4182">
            <a:extLst>
              <a:ext uri="{FF2B5EF4-FFF2-40B4-BE49-F238E27FC236}">
                <a16:creationId xmlns:a16="http://schemas.microsoft.com/office/drawing/2014/main" id="{C924044E-A4B9-BF6D-193B-949A41267694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4517488" y="-270414"/>
            <a:ext cx="5941" cy="4394332"/>
          </a:xfrm>
          <a:prstGeom prst="bentConnector3">
            <a:avLst>
              <a:gd name="adj1" fmla="val -4938058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84" name="文字方塊 4183">
            <a:extLst>
              <a:ext uri="{FF2B5EF4-FFF2-40B4-BE49-F238E27FC236}">
                <a16:creationId xmlns:a16="http://schemas.microsoft.com/office/drawing/2014/main" id="{9CC298D5-68C2-5DC5-2033-9C2B86D14587}"/>
              </a:ext>
            </a:extLst>
          </p:cNvPr>
          <p:cNvSpPr txBox="1"/>
          <p:nvPr/>
        </p:nvSpPr>
        <p:spPr>
          <a:xfrm>
            <a:off x="2356842" y="4508238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cxnSp>
        <p:nvCxnSpPr>
          <p:cNvPr id="4185" name="接點: 肘形 4184">
            <a:extLst>
              <a:ext uri="{FF2B5EF4-FFF2-40B4-BE49-F238E27FC236}">
                <a16:creationId xmlns:a16="http://schemas.microsoft.com/office/drawing/2014/main" id="{4313345D-26F3-BC6B-F07D-29CECC67BC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453125" y="2468932"/>
            <a:ext cx="83082" cy="4165676"/>
          </a:xfrm>
          <a:prstGeom prst="bentConnector3">
            <a:avLst>
              <a:gd name="adj1" fmla="val -27515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87" name="文字方塊 4186">
            <a:extLst>
              <a:ext uri="{FF2B5EF4-FFF2-40B4-BE49-F238E27FC236}">
                <a16:creationId xmlns:a16="http://schemas.microsoft.com/office/drawing/2014/main" id="{9BF9C826-0E40-9786-9E7C-C4D97B409F28}"/>
              </a:ext>
            </a:extLst>
          </p:cNvPr>
          <p:cNvSpPr txBox="1"/>
          <p:nvPr/>
        </p:nvSpPr>
        <p:spPr>
          <a:xfrm>
            <a:off x="4848969" y="4538272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88" name="文字方塊 4187">
            <a:extLst>
              <a:ext uri="{FF2B5EF4-FFF2-40B4-BE49-F238E27FC236}">
                <a16:creationId xmlns:a16="http://schemas.microsoft.com/office/drawing/2014/main" id="{41BDE132-5511-D0B4-312D-40745D8E8F6E}"/>
              </a:ext>
            </a:extLst>
          </p:cNvPr>
          <p:cNvSpPr txBox="1"/>
          <p:nvPr/>
        </p:nvSpPr>
        <p:spPr>
          <a:xfrm>
            <a:off x="4376935" y="4020560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89" name="文字方塊 4188">
            <a:extLst>
              <a:ext uri="{FF2B5EF4-FFF2-40B4-BE49-F238E27FC236}">
                <a16:creationId xmlns:a16="http://schemas.microsoft.com/office/drawing/2014/main" id="{13540F71-BA1A-2BE6-72E7-B321DD64CE22}"/>
              </a:ext>
            </a:extLst>
          </p:cNvPr>
          <p:cNvSpPr txBox="1"/>
          <p:nvPr/>
        </p:nvSpPr>
        <p:spPr>
          <a:xfrm>
            <a:off x="2829117" y="2708864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1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90" name="文字方塊 4189">
            <a:extLst>
              <a:ext uri="{FF2B5EF4-FFF2-40B4-BE49-F238E27FC236}">
                <a16:creationId xmlns:a16="http://schemas.microsoft.com/office/drawing/2014/main" id="{1B5D3D1D-3DAC-431E-6C87-C25CF2141049}"/>
              </a:ext>
            </a:extLst>
          </p:cNvPr>
          <p:cNvSpPr txBox="1"/>
          <p:nvPr/>
        </p:nvSpPr>
        <p:spPr>
          <a:xfrm>
            <a:off x="5797146" y="322357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1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91" name="文字方塊 4190">
            <a:extLst>
              <a:ext uri="{FF2B5EF4-FFF2-40B4-BE49-F238E27FC236}">
                <a16:creationId xmlns:a16="http://schemas.microsoft.com/office/drawing/2014/main" id="{027A3303-F354-A454-D6F3-7C7882AF30D3}"/>
              </a:ext>
            </a:extLst>
          </p:cNvPr>
          <p:cNvSpPr txBox="1"/>
          <p:nvPr/>
        </p:nvSpPr>
        <p:spPr>
          <a:xfrm>
            <a:off x="6247628" y="322357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1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92" name="文字方塊 4191">
            <a:extLst>
              <a:ext uri="{FF2B5EF4-FFF2-40B4-BE49-F238E27FC236}">
                <a16:creationId xmlns:a16="http://schemas.microsoft.com/office/drawing/2014/main" id="{97E234EC-F427-C082-9E34-E69DBF040A0E}"/>
              </a:ext>
            </a:extLst>
          </p:cNvPr>
          <p:cNvSpPr txBox="1"/>
          <p:nvPr/>
        </p:nvSpPr>
        <p:spPr>
          <a:xfrm>
            <a:off x="2530178" y="3205521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1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93" name="文字方塊 4192">
            <a:extLst>
              <a:ext uri="{FF2B5EF4-FFF2-40B4-BE49-F238E27FC236}">
                <a16:creationId xmlns:a16="http://schemas.microsoft.com/office/drawing/2014/main" id="{944F38E8-B780-9A42-6D59-6ADF44438F0D}"/>
              </a:ext>
            </a:extLst>
          </p:cNvPr>
          <p:cNvSpPr txBox="1"/>
          <p:nvPr/>
        </p:nvSpPr>
        <p:spPr>
          <a:xfrm>
            <a:off x="3131471" y="556594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194" name="文字方塊 4193">
            <a:extLst>
              <a:ext uri="{FF2B5EF4-FFF2-40B4-BE49-F238E27FC236}">
                <a16:creationId xmlns:a16="http://schemas.microsoft.com/office/drawing/2014/main" id="{E892DC65-763E-E9A1-6A8E-1D83D8DF35AD}"/>
              </a:ext>
            </a:extLst>
          </p:cNvPr>
          <p:cNvSpPr txBox="1"/>
          <p:nvPr/>
        </p:nvSpPr>
        <p:spPr>
          <a:xfrm>
            <a:off x="4261496" y="1343621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cxnSp>
        <p:nvCxnSpPr>
          <p:cNvPr id="4195" name="接點: 肘形 4194">
            <a:extLst>
              <a:ext uri="{FF2B5EF4-FFF2-40B4-BE49-F238E27FC236}">
                <a16:creationId xmlns:a16="http://schemas.microsoft.com/office/drawing/2014/main" id="{7F645697-E4E2-5DB0-F3B5-278E6AAE389D}"/>
              </a:ext>
            </a:extLst>
          </p:cNvPr>
          <p:cNvCxnSpPr>
            <a:cxnSpLocks/>
            <a:stCxn id="4163" idx="2"/>
            <a:endCxn id="4167" idx="7"/>
          </p:cNvCxnSpPr>
          <p:nvPr/>
        </p:nvCxnSpPr>
        <p:spPr bwMode="auto">
          <a:xfrm rot="10800000" flipV="1">
            <a:off x="2515325" y="836863"/>
            <a:ext cx="1612965" cy="1202552"/>
          </a:xfrm>
          <a:prstGeom prst="bentConnector2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96" name="接點: 肘形 4195">
            <a:extLst>
              <a:ext uri="{FF2B5EF4-FFF2-40B4-BE49-F238E27FC236}">
                <a16:creationId xmlns:a16="http://schemas.microsoft.com/office/drawing/2014/main" id="{D3A2468A-C22A-EBD9-C05C-C3404B69A70B}"/>
              </a:ext>
            </a:extLst>
          </p:cNvPr>
          <p:cNvCxnSpPr>
            <a:cxnSpLocks/>
            <a:stCxn id="4163" idx="6"/>
            <a:endCxn id="4145" idx="0"/>
          </p:cNvCxnSpPr>
          <p:nvPr/>
        </p:nvCxnSpPr>
        <p:spPr bwMode="auto">
          <a:xfrm>
            <a:off x="4671435" y="836863"/>
            <a:ext cx="907267" cy="1197415"/>
          </a:xfrm>
          <a:prstGeom prst="bentConnector2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97" name="接點: 肘形 4196">
            <a:extLst>
              <a:ext uri="{FF2B5EF4-FFF2-40B4-BE49-F238E27FC236}">
                <a16:creationId xmlns:a16="http://schemas.microsoft.com/office/drawing/2014/main" id="{F9A25A43-6473-1ABE-61D0-A6277C9810A0}"/>
              </a:ext>
            </a:extLst>
          </p:cNvPr>
          <p:cNvCxnSpPr>
            <a:cxnSpLocks/>
            <a:stCxn id="4163" idx="5"/>
          </p:cNvCxnSpPr>
          <p:nvPr/>
        </p:nvCxnSpPr>
        <p:spPr bwMode="auto">
          <a:xfrm rot="16200000" flipH="1">
            <a:off x="3504600" y="2114076"/>
            <a:ext cx="3036533" cy="861946"/>
          </a:xfrm>
          <a:prstGeom prst="bentConnector3">
            <a:avLst>
              <a:gd name="adj1" fmla="val 73826"/>
            </a:avLst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98" name="接點: 肘形 4197">
            <a:extLst>
              <a:ext uri="{FF2B5EF4-FFF2-40B4-BE49-F238E27FC236}">
                <a16:creationId xmlns:a16="http://schemas.microsoft.com/office/drawing/2014/main" id="{C394F386-048C-1478-F569-3842B5DD8C0A}"/>
              </a:ext>
            </a:extLst>
          </p:cNvPr>
          <p:cNvCxnSpPr>
            <a:cxnSpLocks/>
            <a:stCxn id="4163" idx="3"/>
          </p:cNvCxnSpPr>
          <p:nvPr/>
        </p:nvCxnSpPr>
        <p:spPr bwMode="auto">
          <a:xfrm rot="5400000">
            <a:off x="1658968" y="1541670"/>
            <a:ext cx="3063750" cy="2033977"/>
          </a:xfrm>
          <a:prstGeom prst="bentConnector3">
            <a:avLst>
              <a:gd name="adj1" fmla="val 73286"/>
            </a:avLst>
          </a:pr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99" name="接點: 肘形 4198">
            <a:extLst>
              <a:ext uri="{FF2B5EF4-FFF2-40B4-BE49-F238E27FC236}">
                <a16:creationId xmlns:a16="http://schemas.microsoft.com/office/drawing/2014/main" id="{0245664D-AA3F-17EF-C02F-85CC31A76DBF}"/>
              </a:ext>
            </a:extLst>
          </p:cNvPr>
          <p:cNvCxnSpPr>
            <a:cxnSpLocks/>
            <a:stCxn id="4139" idx="4"/>
            <a:endCxn id="4164" idx="2"/>
          </p:cNvCxnSpPr>
          <p:nvPr/>
        </p:nvCxnSpPr>
        <p:spPr bwMode="auto">
          <a:xfrm rot="16200000" flipH="1">
            <a:off x="3087467" y="4732819"/>
            <a:ext cx="1382648" cy="962334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0" name="接點: 肘形 4199">
            <a:extLst>
              <a:ext uri="{FF2B5EF4-FFF2-40B4-BE49-F238E27FC236}">
                <a16:creationId xmlns:a16="http://schemas.microsoft.com/office/drawing/2014/main" id="{66AF5081-67BE-2B67-1F04-6BC180948A4D}"/>
              </a:ext>
            </a:extLst>
          </p:cNvPr>
          <p:cNvCxnSpPr>
            <a:cxnSpLocks/>
            <a:stCxn id="4181" idx="4"/>
            <a:endCxn id="4164" idx="6"/>
          </p:cNvCxnSpPr>
          <p:nvPr/>
        </p:nvCxnSpPr>
        <p:spPr bwMode="auto">
          <a:xfrm rot="5400000">
            <a:off x="5046337" y="4251903"/>
            <a:ext cx="1410175" cy="189663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1" name="接點: 肘形 4200">
            <a:extLst>
              <a:ext uri="{FF2B5EF4-FFF2-40B4-BE49-F238E27FC236}">
                <a16:creationId xmlns:a16="http://schemas.microsoft.com/office/drawing/2014/main" id="{2DD52008-15AC-35F1-0050-474D2AABCA8F}"/>
              </a:ext>
            </a:extLst>
          </p:cNvPr>
          <p:cNvCxnSpPr>
            <a:cxnSpLocks/>
            <a:stCxn id="4169" idx="6"/>
            <a:endCxn id="4164" idx="7"/>
          </p:cNvCxnSpPr>
          <p:nvPr/>
        </p:nvCxnSpPr>
        <p:spPr bwMode="auto">
          <a:xfrm flipH="1">
            <a:off x="4723562" y="2241854"/>
            <a:ext cx="2206675" cy="3473535"/>
          </a:xfrm>
          <a:prstGeom prst="bentConnector4">
            <a:avLst>
              <a:gd name="adj1" fmla="val -10359"/>
              <a:gd name="adj2" fmla="val 86291"/>
            </a:avLst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2" name="接點: 肘形 4201">
            <a:extLst>
              <a:ext uri="{FF2B5EF4-FFF2-40B4-BE49-F238E27FC236}">
                <a16:creationId xmlns:a16="http://schemas.microsoft.com/office/drawing/2014/main" id="{0A996EE1-F691-6153-70AD-8F85CFC78FF7}"/>
              </a:ext>
            </a:extLst>
          </p:cNvPr>
          <p:cNvCxnSpPr>
            <a:cxnSpLocks/>
            <a:stCxn id="4141" idx="5"/>
            <a:endCxn id="4164" idx="1"/>
          </p:cNvCxnSpPr>
          <p:nvPr/>
        </p:nvCxnSpPr>
        <p:spPr bwMode="auto">
          <a:xfrm rot="16200000" flipH="1">
            <a:off x="2270708" y="3646596"/>
            <a:ext cx="3276095" cy="861489"/>
          </a:xfrm>
          <a:prstGeom prst="bentConnector3">
            <a:avLst>
              <a:gd name="adj1" fmla="val 38038"/>
            </a:avLst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203" name="文字方塊 4202">
            <a:extLst>
              <a:ext uri="{FF2B5EF4-FFF2-40B4-BE49-F238E27FC236}">
                <a16:creationId xmlns:a16="http://schemas.microsoft.com/office/drawing/2014/main" id="{06FD60E4-492D-20FC-F187-B97CB008891F}"/>
              </a:ext>
            </a:extLst>
          </p:cNvPr>
          <p:cNvSpPr txBox="1"/>
          <p:nvPr/>
        </p:nvSpPr>
        <p:spPr>
          <a:xfrm>
            <a:off x="4263997" y="1958087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04" name="文字方塊 4203">
            <a:extLst>
              <a:ext uri="{FF2B5EF4-FFF2-40B4-BE49-F238E27FC236}">
                <a16:creationId xmlns:a16="http://schemas.microsoft.com/office/drawing/2014/main" id="{AF9BDB53-C7EE-5685-C928-389B4561A747}"/>
              </a:ext>
            </a:extLst>
          </p:cNvPr>
          <p:cNvSpPr txBox="1"/>
          <p:nvPr/>
        </p:nvSpPr>
        <p:spPr>
          <a:xfrm>
            <a:off x="5020092" y="556709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05" name="文字方塊 4204">
            <a:extLst>
              <a:ext uri="{FF2B5EF4-FFF2-40B4-BE49-F238E27FC236}">
                <a16:creationId xmlns:a16="http://schemas.microsoft.com/office/drawing/2014/main" id="{08884F0B-4DB9-9E52-7A0B-E9B3E5558031}"/>
              </a:ext>
            </a:extLst>
          </p:cNvPr>
          <p:cNvSpPr txBox="1"/>
          <p:nvPr/>
        </p:nvSpPr>
        <p:spPr>
          <a:xfrm>
            <a:off x="3954548" y="298932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07" name="文字方塊 4206">
            <a:extLst>
              <a:ext uri="{FF2B5EF4-FFF2-40B4-BE49-F238E27FC236}">
                <a16:creationId xmlns:a16="http://schemas.microsoft.com/office/drawing/2014/main" id="{C951BEDE-8607-6F54-B480-82344C1F560B}"/>
              </a:ext>
            </a:extLst>
          </p:cNvPr>
          <p:cNvSpPr txBox="1"/>
          <p:nvPr/>
        </p:nvSpPr>
        <p:spPr>
          <a:xfrm>
            <a:off x="3270782" y="5611928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08" name="文字方塊 4207">
            <a:extLst>
              <a:ext uri="{FF2B5EF4-FFF2-40B4-BE49-F238E27FC236}">
                <a16:creationId xmlns:a16="http://schemas.microsoft.com/office/drawing/2014/main" id="{5FBE65A5-BDEE-0509-6F06-55184A399279}"/>
              </a:ext>
            </a:extLst>
          </p:cNvPr>
          <p:cNvSpPr txBox="1"/>
          <p:nvPr/>
        </p:nvSpPr>
        <p:spPr>
          <a:xfrm>
            <a:off x="6460625" y="5616699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09" name="文字方塊 4208">
            <a:extLst>
              <a:ext uri="{FF2B5EF4-FFF2-40B4-BE49-F238E27FC236}">
                <a16:creationId xmlns:a16="http://schemas.microsoft.com/office/drawing/2014/main" id="{108968DF-B123-17EE-DFB3-7E2A542C1206}"/>
              </a:ext>
            </a:extLst>
          </p:cNvPr>
          <p:cNvSpPr txBox="1"/>
          <p:nvPr/>
        </p:nvSpPr>
        <p:spPr>
          <a:xfrm>
            <a:off x="3446177" y="3387248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4210" name="文字方塊 4209">
            <a:extLst>
              <a:ext uri="{FF2B5EF4-FFF2-40B4-BE49-F238E27FC236}">
                <a16:creationId xmlns:a16="http://schemas.microsoft.com/office/drawing/2014/main" id="{D43CCA78-9947-A200-78BB-BF0438DFB2FD}"/>
              </a:ext>
            </a:extLst>
          </p:cNvPr>
          <p:cNvSpPr txBox="1"/>
          <p:nvPr/>
        </p:nvSpPr>
        <p:spPr>
          <a:xfrm>
            <a:off x="6898297" y="495137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40B413B2-E1FC-64FA-F518-C3649BF3FC5A}"/>
                  </a:ext>
                </a:extLst>
              </p14:cNvPr>
              <p14:cNvContentPartPr/>
              <p14:nvPr/>
            </p14:nvContentPartPr>
            <p14:xfrm>
              <a:off x="4602082" y="1084668"/>
              <a:ext cx="29880" cy="2180880"/>
            </p14:xfrm>
          </p:contentPart>
        </mc:Choice>
        <mc:Fallback xmlns=""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40B413B2-E1FC-64FA-F518-C3649BF3FC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66442" y="1013028"/>
                <a:ext cx="101520" cy="23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B8BBDBE2-2FFE-FEE3-0D93-D33B1C9FC111}"/>
                  </a:ext>
                </a:extLst>
              </p14:cNvPr>
              <p14:cNvContentPartPr/>
              <p14:nvPr/>
            </p14:nvContentPartPr>
            <p14:xfrm>
              <a:off x="4631962" y="3265188"/>
              <a:ext cx="814680" cy="40680"/>
            </p14:xfrm>
          </p:contentPart>
        </mc:Choice>
        <mc:Fallback xmlns=""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B8BBDBE2-2FFE-FEE3-0D93-D33B1C9FC1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95962" y="3193548"/>
                <a:ext cx="88632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B971324B-8CA8-3710-3469-44C5FE89C2D5}"/>
                  </a:ext>
                </a:extLst>
              </p14:cNvPr>
              <p14:cNvContentPartPr/>
              <p14:nvPr/>
            </p14:nvContentPartPr>
            <p14:xfrm>
              <a:off x="5445922" y="3265188"/>
              <a:ext cx="40320" cy="744120"/>
            </p14:xfrm>
          </p:contentPart>
        </mc:Choice>
        <mc:Fallback xmlns=""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B971324B-8CA8-3710-3469-44C5FE89C2D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10282" y="3193548"/>
                <a:ext cx="111960" cy="88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210F92F1-0A54-C86D-1011-A31D29CE54D9}"/>
                  </a:ext>
                </a:extLst>
              </p14:cNvPr>
              <p14:cNvContentPartPr/>
              <p14:nvPr/>
            </p14:nvContentPartPr>
            <p14:xfrm>
              <a:off x="3596962" y="4280028"/>
              <a:ext cx="1577880" cy="20520"/>
            </p14:xfrm>
          </p:contentPart>
        </mc:Choice>
        <mc:Fallback xmlns=""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210F92F1-0A54-C86D-1011-A31D29CE54D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61322" y="4208388"/>
                <a:ext cx="1649520" cy="1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筆跡 17">
                <a:extLst>
                  <a:ext uri="{FF2B5EF4-FFF2-40B4-BE49-F238E27FC236}">
                    <a16:creationId xmlns:a16="http://schemas.microsoft.com/office/drawing/2014/main" id="{6EBB7074-63C3-DD55-4B71-7E402BC13C13}"/>
                  </a:ext>
                </a:extLst>
              </p14:cNvPr>
              <p14:cNvContentPartPr/>
              <p14:nvPr/>
            </p14:nvContentPartPr>
            <p14:xfrm>
              <a:off x="3285922" y="4622028"/>
              <a:ext cx="39960" cy="1306440"/>
            </p14:xfrm>
          </p:contentPart>
        </mc:Choice>
        <mc:Fallback xmlns="">
          <p:pic>
            <p:nvPicPr>
              <p:cNvPr id="18" name="筆跡 17">
                <a:extLst>
                  <a:ext uri="{FF2B5EF4-FFF2-40B4-BE49-F238E27FC236}">
                    <a16:creationId xmlns:a16="http://schemas.microsoft.com/office/drawing/2014/main" id="{6EBB7074-63C3-DD55-4B71-7E402BC13C1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710078" y="4550028"/>
                <a:ext cx="7992000" cy="145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0C106123-8877-5E3B-A6F4-7BF1CB1ACE07}"/>
                  </a:ext>
                </a:extLst>
              </p14:cNvPr>
              <p14:cNvContentPartPr/>
              <p14:nvPr/>
            </p14:nvContentPartPr>
            <p14:xfrm>
              <a:off x="3325522" y="5958348"/>
              <a:ext cx="925200" cy="20520"/>
            </p14:xfrm>
          </p:contentPart>
        </mc:Choice>
        <mc:Fallback xmlns=""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0C106123-8877-5E3B-A6F4-7BF1CB1ACE0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289522" y="5886348"/>
                <a:ext cx="996840" cy="16416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文字方塊 20">
            <a:extLst>
              <a:ext uri="{FF2B5EF4-FFF2-40B4-BE49-F238E27FC236}">
                <a16:creationId xmlns:a16="http://schemas.microsoft.com/office/drawing/2014/main" id="{78727EAB-F425-5F5C-4336-15DC3CCF5EA7}"/>
              </a:ext>
            </a:extLst>
          </p:cNvPr>
          <p:cNvSpPr txBox="1"/>
          <p:nvPr/>
        </p:nvSpPr>
        <p:spPr>
          <a:xfrm>
            <a:off x="4558820" y="2987389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</a:rPr>
              <a:t>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416EF6C5-88C3-8DA5-BD32-47F6DB29B83F}"/>
              </a:ext>
            </a:extLst>
          </p:cNvPr>
          <p:cNvSpPr txBox="1"/>
          <p:nvPr/>
        </p:nvSpPr>
        <p:spPr>
          <a:xfrm>
            <a:off x="494414" y="5589206"/>
            <a:ext cx="1979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cost: 6</a:t>
            </a:r>
          </a:p>
          <a:p>
            <a:r>
              <a:rPr lang="en-US" altLang="zh-TW" dirty="0"/>
              <a:t>Total</a:t>
            </a:r>
            <a:r>
              <a:rPr lang="zh-TW" altLang="en-US" dirty="0"/>
              <a:t> </a:t>
            </a:r>
            <a:r>
              <a:rPr lang="en-US" altLang="zh-TW" dirty="0"/>
              <a:t>flow:4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579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C66B5-7147-7119-9C75-E3E4305F1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EE54508-4A43-BEE8-FB69-CAF7AB1F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7F360D3-34F3-7841-58D2-D5C024790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090" y="450789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為了避免過程中選錯路徑，因此需加入反向邊，在未來才能做修正路徑的動作。</a:t>
            </a:r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2DD2AB3E-C60A-808C-97B9-E64941C56067}"/>
              </a:ext>
            </a:extLst>
          </p:cNvPr>
          <p:cNvGrpSpPr/>
          <p:nvPr/>
        </p:nvGrpSpPr>
        <p:grpSpPr>
          <a:xfrm>
            <a:off x="825671" y="1928747"/>
            <a:ext cx="3345819" cy="2576507"/>
            <a:chOff x="894230" y="2291729"/>
            <a:chExt cx="3345819" cy="2576507"/>
          </a:xfrm>
        </p:grpSpPr>
        <p:sp>
          <p:nvSpPr>
            <p:cNvPr id="4" name="流程圖: 接點 3">
              <a:extLst>
                <a:ext uri="{FF2B5EF4-FFF2-40B4-BE49-F238E27FC236}">
                  <a16:creationId xmlns:a16="http://schemas.microsoft.com/office/drawing/2014/main" id="{E5CC0E23-67CA-F78A-0520-2E53F043BFB2}"/>
                </a:ext>
              </a:extLst>
            </p:cNvPr>
            <p:cNvSpPr/>
            <p:nvPr/>
          </p:nvSpPr>
          <p:spPr bwMode="auto">
            <a:xfrm>
              <a:off x="3696903" y="3278600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流程圖: 接點 4">
              <a:extLst>
                <a:ext uri="{FF2B5EF4-FFF2-40B4-BE49-F238E27FC236}">
                  <a16:creationId xmlns:a16="http://schemas.microsoft.com/office/drawing/2014/main" id="{A59D916E-F763-1D45-8937-BFE838F62837}"/>
                </a:ext>
              </a:extLst>
            </p:cNvPr>
            <p:cNvSpPr/>
            <p:nvPr/>
          </p:nvSpPr>
          <p:spPr bwMode="auto">
            <a:xfrm>
              <a:off x="2298082" y="433105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6" name="流程圖: 接點 5">
              <a:extLst>
                <a:ext uri="{FF2B5EF4-FFF2-40B4-BE49-F238E27FC236}">
                  <a16:creationId xmlns:a16="http://schemas.microsoft.com/office/drawing/2014/main" id="{FD419106-782C-759C-6614-7902F34C4755}"/>
                </a:ext>
              </a:extLst>
            </p:cNvPr>
            <p:cNvSpPr/>
            <p:nvPr/>
          </p:nvSpPr>
          <p:spPr bwMode="auto">
            <a:xfrm>
              <a:off x="2307883" y="229172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流程圖: 接點 6">
              <a:extLst>
                <a:ext uri="{FF2B5EF4-FFF2-40B4-BE49-F238E27FC236}">
                  <a16:creationId xmlns:a16="http://schemas.microsoft.com/office/drawing/2014/main" id="{2A2D3304-482F-F880-20CE-5D4D2216B6EC}"/>
                </a:ext>
              </a:extLst>
            </p:cNvPr>
            <p:cNvSpPr/>
            <p:nvPr/>
          </p:nvSpPr>
          <p:spPr bwMode="auto">
            <a:xfrm>
              <a:off x="894230" y="3335223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245D6F8E-C79D-ED6F-93B3-C2D500145D8C}"/>
                </a:ext>
              </a:extLst>
            </p:cNvPr>
            <p:cNvSpPr txBox="1"/>
            <p:nvPr/>
          </p:nvSpPr>
          <p:spPr>
            <a:xfrm>
              <a:off x="1014607" y="3429000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BB4558DE-30AA-9577-31D9-EBEF792A8374}"/>
                </a:ext>
              </a:extLst>
            </p:cNvPr>
            <p:cNvSpPr txBox="1"/>
            <p:nvPr/>
          </p:nvSpPr>
          <p:spPr>
            <a:xfrm>
              <a:off x="2422667" y="2365468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233ED669-D75C-BCB7-1262-A1D39D75710D}"/>
                </a:ext>
              </a:extLst>
            </p:cNvPr>
            <p:cNvSpPr txBox="1"/>
            <p:nvPr/>
          </p:nvSpPr>
          <p:spPr>
            <a:xfrm>
              <a:off x="2422667" y="4414981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D1018177-16FB-3FF5-0753-0616F319EF1E}"/>
                </a:ext>
              </a:extLst>
            </p:cNvPr>
            <p:cNvSpPr txBox="1"/>
            <p:nvPr/>
          </p:nvSpPr>
          <p:spPr>
            <a:xfrm>
              <a:off x="3805372" y="3354667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</a:t>
              </a:r>
              <a:endParaRPr lang="zh-TW" altLang="en-US" sz="1800" dirty="0"/>
            </a:p>
          </p:txBody>
        </p:sp>
        <p:cxnSp>
          <p:nvCxnSpPr>
            <p:cNvPr id="31" name="直線單箭頭接點 30">
              <a:extLst>
                <a:ext uri="{FF2B5EF4-FFF2-40B4-BE49-F238E27FC236}">
                  <a16:creationId xmlns:a16="http://schemas.microsoft.com/office/drawing/2014/main" id="{C9BA6E73-E7A1-1849-B58D-D3D16798D2CE}"/>
                </a:ext>
              </a:extLst>
            </p:cNvPr>
            <p:cNvCxnSpPr>
              <a:cxnSpLocks/>
              <a:stCxn id="7" idx="7"/>
              <a:endCxn id="6" idx="2"/>
            </p:cNvCxnSpPr>
            <p:nvPr/>
          </p:nvCxnSpPr>
          <p:spPr bwMode="auto">
            <a:xfrm flipV="1">
              <a:off x="1357834" y="2560318"/>
              <a:ext cx="950049" cy="85357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單箭頭接點 33">
              <a:extLst>
                <a:ext uri="{FF2B5EF4-FFF2-40B4-BE49-F238E27FC236}">
                  <a16:creationId xmlns:a16="http://schemas.microsoft.com/office/drawing/2014/main" id="{714D7E8E-3EBC-018A-E68D-B08A01DC4A69}"/>
                </a:ext>
              </a:extLst>
            </p:cNvPr>
            <p:cNvCxnSpPr>
              <a:cxnSpLocks/>
              <a:stCxn id="7" idx="5"/>
              <a:endCxn id="5" idx="2"/>
            </p:cNvCxnSpPr>
            <p:nvPr/>
          </p:nvCxnSpPr>
          <p:spPr bwMode="auto">
            <a:xfrm>
              <a:off x="1357834" y="3793732"/>
              <a:ext cx="940248" cy="805916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單箭頭接點 36">
              <a:extLst>
                <a:ext uri="{FF2B5EF4-FFF2-40B4-BE49-F238E27FC236}">
                  <a16:creationId xmlns:a16="http://schemas.microsoft.com/office/drawing/2014/main" id="{1DFF7651-0751-963B-3A63-825B22CC3461}"/>
                </a:ext>
              </a:extLst>
            </p:cNvPr>
            <p:cNvCxnSpPr>
              <a:cxnSpLocks/>
              <a:stCxn id="5" idx="6"/>
              <a:endCxn id="4" idx="3"/>
            </p:cNvCxnSpPr>
            <p:nvPr/>
          </p:nvCxnSpPr>
          <p:spPr bwMode="auto">
            <a:xfrm flipV="1">
              <a:off x="2841228" y="3737109"/>
              <a:ext cx="935217" cy="862539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單箭頭接點 39">
              <a:extLst>
                <a:ext uri="{FF2B5EF4-FFF2-40B4-BE49-F238E27FC236}">
                  <a16:creationId xmlns:a16="http://schemas.microsoft.com/office/drawing/2014/main" id="{338C9818-1AD5-51C7-133F-7259623A12D9}"/>
                </a:ext>
              </a:extLst>
            </p:cNvPr>
            <p:cNvCxnSpPr>
              <a:cxnSpLocks/>
              <a:stCxn id="6" idx="6"/>
              <a:endCxn id="4" idx="1"/>
            </p:cNvCxnSpPr>
            <p:nvPr/>
          </p:nvCxnSpPr>
          <p:spPr bwMode="auto">
            <a:xfrm>
              <a:off x="2851029" y="2560318"/>
              <a:ext cx="925416" cy="79695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單箭頭接點 42">
              <a:extLst>
                <a:ext uri="{FF2B5EF4-FFF2-40B4-BE49-F238E27FC236}">
                  <a16:creationId xmlns:a16="http://schemas.microsoft.com/office/drawing/2014/main" id="{0655ACE9-2FF9-BD95-CF22-063BA6585E30}"/>
                </a:ext>
              </a:extLst>
            </p:cNvPr>
            <p:cNvCxnSpPr>
              <a:cxnSpLocks/>
              <a:stCxn id="6" idx="4"/>
              <a:endCxn id="5" idx="0"/>
            </p:cNvCxnSpPr>
            <p:nvPr/>
          </p:nvCxnSpPr>
          <p:spPr bwMode="auto">
            <a:xfrm flipH="1">
              <a:off x="2569655" y="2828906"/>
              <a:ext cx="9801" cy="15021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A27842C6-2FB1-5703-F357-3711C6A0365F}"/>
                </a:ext>
              </a:extLst>
            </p:cNvPr>
            <p:cNvSpPr txBox="1"/>
            <p:nvPr/>
          </p:nvSpPr>
          <p:spPr>
            <a:xfrm>
              <a:off x="1612007" y="270091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id="{BBE8CB1D-686E-F27D-00F3-C1EC51989FC5}"/>
                </a:ext>
              </a:extLst>
            </p:cNvPr>
            <p:cNvSpPr txBox="1"/>
            <p:nvPr/>
          </p:nvSpPr>
          <p:spPr>
            <a:xfrm>
              <a:off x="1651809" y="415070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23FF0577-B98F-D02F-EF91-F0054F6C5ED5}"/>
                </a:ext>
              </a:extLst>
            </p:cNvPr>
            <p:cNvSpPr txBox="1"/>
            <p:nvPr/>
          </p:nvSpPr>
          <p:spPr>
            <a:xfrm>
              <a:off x="2319869" y="338433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482B73FD-DD13-9D0E-4429-629CF73AE579}"/>
                </a:ext>
              </a:extLst>
            </p:cNvPr>
            <p:cNvSpPr txBox="1"/>
            <p:nvPr/>
          </p:nvSpPr>
          <p:spPr>
            <a:xfrm>
              <a:off x="3184808" y="265101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34E9C82C-946A-D5F8-BFAE-9D2B7FAB150B}"/>
                </a:ext>
              </a:extLst>
            </p:cNvPr>
            <p:cNvSpPr txBox="1"/>
            <p:nvPr/>
          </p:nvSpPr>
          <p:spPr>
            <a:xfrm>
              <a:off x="3270006" y="410632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</p:grpSp>
      <p:grpSp>
        <p:nvGrpSpPr>
          <p:cNvPr id="4106" name="群組 4105">
            <a:extLst>
              <a:ext uri="{FF2B5EF4-FFF2-40B4-BE49-F238E27FC236}">
                <a16:creationId xmlns:a16="http://schemas.microsoft.com/office/drawing/2014/main" id="{D3926C78-6A07-4F24-6481-ACC301A34995}"/>
              </a:ext>
            </a:extLst>
          </p:cNvPr>
          <p:cNvGrpSpPr/>
          <p:nvPr/>
        </p:nvGrpSpPr>
        <p:grpSpPr>
          <a:xfrm>
            <a:off x="4682051" y="1844824"/>
            <a:ext cx="3345819" cy="2576507"/>
            <a:chOff x="4413889" y="2367979"/>
            <a:chExt cx="3345819" cy="2576507"/>
          </a:xfrm>
        </p:grpSpPr>
        <p:sp>
          <p:nvSpPr>
            <p:cNvPr id="54" name="流程圖: 接點 53">
              <a:extLst>
                <a:ext uri="{FF2B5EF4-FFF2-40B4-BE49-F238E27FC236}">
                  <a16:creationId xmlns:a16="http://schemas.microsoft.com/office/drawing/2014/main" id="{90DE8340-BD39-C884-3206-BFA109D24E30}"/>
                </a:ext>
              </a:extLst>
            </p:cNvPr>
            <p:cNvSpPr/>
            <p:nvPr/>
          </p:nvSpPr>
          <p:spPr bwMode="auto">
            <a:xfrm>
              <a:off x="7216562" y="3354850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5" name="流程圖: 接點 54">
              <a:extLst>
                <a:ext uri="{FF2B5EF4-FFF2-40B4-BE49-F238E27FC236}">
                  <a16:creationId xmlns:a16="http://schemas.microsoft.com/office/drawing/2014/main" id="{44D46EEE-F28C-2112-78B0-3F4C28CC1E67}"/>
                </a:ext>
              </a:extLst>
            </p:cNvPr>
            <p:cNvSpPr/>
            <p:nvPr/>
          </p:nvSpPr>
          <p:spPr bwMode="auto">
            <a:xfrm>
              <a:off x="5817741" y="440730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6" name="流程圖: 接點 55">
              <a:extLst>
                <a:ext uri="{FF2B5EF4-FFF2-40B4-BE49-F238E27FC236}">
                  <a16:creationId xmlns:a16="http://schemas.microsoft.com/office/drawing/2014/main" id="{988F00A6-5198-EDE5-45BD-A532E9096439}"/>
                </a:ext>
              </a:extLst>
            </p:cNvPr>
            <p:cNvSpPr/>
            <p:nvPr/>
          </p:nvSpPr>
          <p:spPr bwMode="auto">
            <a:xfrm>
              <a:off x="5827542" y="2367979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7" name="流程圖: 接點 56">
              <a:extLst>
                <a:ext uri="{FF2B5EF4-FFF2-40B4-BE49-F238E27FC236}">
                  <a16:creationId xmlns:a16="http://schemas.microsoft.com/office/drawing/2014/main" id="{1AF355B5-50A1-8BEB-17E5-F939AF871DF8}"/>
                </a:ext>
              </a:extLst>
            </p:cNvPr>
            <p:cNvSpPr/>
            <p:nvPr/>
          </p:nvSpPr>
          <p:spPr bwMode="auto">
            <a:xfrm>
              <a:off x="4413889" y="3411473"/>
              <a:ext cx="543146" cy="537177"/>
            </a:xfrm>
            <a:prstGeom prst="flowChartConnector">
              <a:avLst/>
            </a:prstGeom>
            <a:solidFill>
              <a:schemeClr val="bg2">
                <a:lumMod val="25000"/>
                <a:lumOff val="7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b="0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2C8B8FD7-B52D-23B1-45EC-6F68F4435731}"/>
                </a:ext>
              </a:extLst>
            </p:cNvPr>
            <p:cNvSpPr txBox="1"/>
            <p:nvPr/>
          </p:nvSpPr>
          <p:spPr>
            <a:xfrm>
              <a:off x="4534266" y="3505250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0</a:t>
              </a:r>
              <a:endParaRPr lang="zh-TW" altLang="en-US" sz="1800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9CBBA7FB-3E7F-5926-EB3C-A2EE4FF5CB79}"/>
                </a:ext>
              </a:extLst>
            </p:cNvPr>
            <p:cNvSpPr txBox="1"/>
            <p:nvPr/>
          </p:nvSpPr>
          <p:spPr>
            <a:xfrm>
              <a:off x="5942326" y="2441718"/>
              <a:ext cx="254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1</a:t>
              </a:r>
              <a:endParaRPr lang="zh-TW" altLang="en-US" sz="1800" dirty="0"/>
            </a:p>
          </p:txBody>
        </p:sp>
        <p:sp>
          <p:nvSpPr>
            <p:cNvPr id="60" name="文字方塊 59">
              <a:extLst>
                <a:ext uri="{FF2B5EF4-FFF2-40B4-BE49-F238E27FC236}">
                  <a16:creationId xmlns:a16="http://schemas.microsoft.com/office/drawing/2014/main" id="{7D9ED64B-2D42-62EF-260B-8A50DAF67D18}"/>
                </a:ext>
              </a:extLst>
            </p:cNvPr>
            <p:cNvSpPr txBox="1"/>
            <p:nvPr/>
          </p:nvSpPr>
          <p:spPr>
            <a:xfrm>
              <a:off x="5942326" y="4491231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2</a:t>
              </a:r>
              <a:endParaRPr lang="zh-TW" altLang="en-US" sz="1800" dirty="0"/>
            </a:p>
          </p:txBody>
        </p: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04A6EE45-3B2E-362F-9642-8A5A72A5D296}"/>
                </a:ext>
              </a:extLst>
            </p:cNvPr>
            <p:cNvSpPr txBox="1"/>
            <p:nvPr/>
          </p:nvSpPr>
          <p:spPr>
            <a:xfrm>
              <a:off x="7325031" y="3430917"/>
              <a:ext cx="362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800" dirty="0"/>
                <a:t>3</a:t>
              </a:r>
              <a:endParaRPr lang="zh-TW" altLang="en-US" sz="1800" dirty="0"/>
            </a:p>
          </p:txBody>
        </p:sp>
        <p:cxnSp>
          <p:nvCxnSpPr>
            <p:cNvPr id="62" name="直線單箭頭接點 61">
              <a:extLst>
                <a:ext uri="{FF2B5EF4-FFF2-40B4-BE49-F238E27FC236}">
                  <a16:creationId xmlns:a16="http://schemas.microsoft.com/office/drawing/2014/main" id="{B15D7B5F-D16B-BAA6-CF44-D9AE0AE58AAD}"/>
                </a:ext>
              </a:extLst>
            </p:cNvPr>
            <p:cNvCxnSpPr>
              <a:cxnSpLocks/>
              <a:stCxn id="57" idx="7"/>
              <a:endCxn id="56" idx="2"/>
            </p:cNvCxnSpPr>
            <p:nvPr/>
          </p:nvCxnSpPr>
          <p:spPr bwMode="auto">
            <a:xfrm flipV="1">
              <a:off x="4877493" y="2636568"/>
              <a:ext cx="950049" cy="85357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單箭頭接點 62">
              <a:extLst>
                <a:ext uri="{FF2B5EF4-FFF2-40B4-BE49-F238E27FC236}">
                  <a16:creationId xmlns:a16="http://schemas.microsoft.com/office/drawing/2014/main" id="{ED703830-FFAA-0263-4DC9-3F2EA25012B0}"/>
                </a:ext>
              </a:extLst>
            </p:cNvPr>
            <p:cNvCxnSpPr>
              <a:cxnSpLocks/>
              <a:stCxn id="57" idx="5"/>
              <a:endCxn id="55" idx="2"/>
            </p:cNvCxnSpPr>
            <p:nvPr/>
          </p:nvCxnSpPr>
          <p:spPr bwMode="auto">
            <a:xfrm>
              <a:off x="4877493" y="3869982"/>
              <a:ext cx="940248" cy="805916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96" name="直線單箭頭接點 4095">
              <a:extLst>
                <a:ext uri="{FF2B5EF4-FFF2-40B4-BE49-F238E27FC236}">
                  <a16:creationId xmlns:a16="http://schemas.microsoft.com/office/drawing/2014/main" id="{85363842-9591-F37E-B545-3168238F4711}"/>
                </a:ext>
              </a:extLst>
            </p:cNvPr>
            <p:cNvCxnSpPr>
              <a:cxnSpLocks/>
              <a:stCxn id="55" idx="6"/>
              <a:endCxn id="54" idx="3"/>
            </p:cNvCxnSpPr>
            <p:nvPr/>
          </p:nvCxnSpPr>
          <p:spPr bwMode="auto">
            <a:xfrm flipV="1">
              <a:off x="6360887" y="3813359"/>
              <a:ext cx="935217" cy="862539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97" name="直線單箭頭接點 4096">
              <a:extLst>
                <a:ext uri="{FF2B5EF4-FFF2-40B4-BE49-F238E27FC236}">
                  <a16:creationId xmlns:a16="http://schemas.microsoft.com/office/drawing/2014/main" id="{58E43520-CA22-6C83-5B13-3A721B10E6DB}"/>
                </a:ext>
              </a:extLst>
            </p:cNvPr>
            <p:cNvCxnSpPr>
              <a:cxnSpLocks/>
              <a:stCxn id="56" idx="6"/>
              <a:endCxn id="54" idx="1"/>
            </p:cNvCxnSpPr>
            <p:nvPr/>
          </p:nvCxnSpPr>
          <p:spPr bwMode="auto">
            <a:xfrm>
              <a:off x="6370688" y="2636568"/>
              <a:ext cx="925416" cy="796950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00" name="直線單箭頭接點 4099">
              <a:extLst>
                <a:ext uri="{FF2B5EF4-FFF2-40B4-BE49-F238E27FC236}">
                  <a16:creationId xmlns:a16="http://schemas.microsoft.com/office/drawing/2014/main" id="{72DB85BC-0DA8-AAA0-272C-B4AAFAC0FAAD}"/>
                </a:ext>
              </a:extLst>
            </p:cNvPr>
            <p:cNvCxnSpPr>
              <a:cxnSpLocks/>
              <a:stCxn id="56" idx="4"/>
              <a:endCxn id="55" idx="0"/>
            </p:cNvCxnSpPr>
            <p:nvPr/>
          </p:nvCxnSpPr>
          <p:spPr bwMode="auto">
            <a:xfrm flipH="1">
              <a:off x="6089314" y="2905156"/>
              <a:ext cx="9801" cy="1502153"/>
            </a:xfrm>
            <a:prstGeom prst="straightConnector1">
              <a:avLst/>
            </a:prstGeom>
            <a:ln w="19050"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01" name="文字方塊 4100">
              <a:extLst>
                <a:ext uri="{FF2B5EF4-FFF2-40B4-BE49-F238E27FC236}">
                  <a16:creationId xmlns:a16="http://schemas.microsoft.com/office/drawing/2014/main" id="{E02B74C3-B877-93FD-5B14-EDD80E376EEB}"/>
                </a:ext>
              </a:extLst>
            </p:cNvPr>
            <p:cNvSpPr txBox="1"/>
            <p:nvPr/>
          </p:nvSpPr>
          <p:spPr>
            <a:xfrm>
              <a:off x="5131666" y="2777164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0</a:t>
              </a:r>
              <a:endParaRPr lang="zh-TW" altLang="en-US" sz="1400" dirty="0"/>
            </a:p>
          </p:txBody>
        </p:sp>
        <p:sp>
          <p:nvSpPr>
            <p:cNvPr id="4102" name="文字方塊 4101">
              <a:extLst>
                <a:ext uri="{FF2B5EF4-FFF2-40B4-BE49-F238E27FC236}">
                  <a16:creationId xmlns:a16="http://schemas.microsoft.com/office/drawing/2014/main" id="{F4AF4CBD-77A5-083F-702F-319FD1D33E97}"/>
                </a:ext>
              </a:extLst>
            </p:cNvPr>
            <p:cNvSpPr txBox="1"/>
            <p:nvPr/>
          </p:nvSpPr>
          <p:spPr>
            <a:xfrm>
              <a:off x="5171468" y="4226953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103" name="文字方塊 4102">
              <a:extLst>
                <a:ext uri="{FF2B5EF4-FFF2-40B4-BE49-F238E27FC236}">
                  <a16:creationId xmlns:a16="http://schemas.microsoft.com/office/drawing/2014/main" id="{00FF6E91-AF0C-C6EA-21ED-E18F0841DCE5}"/>
                </a:ext>
              </a:extLst>
            </p:cNvPr>
            <p:cNvSpPr txBox="1"/>
            <p:nvPr/>
          </p:nvSpPr>
          <p:spPr>
            <a:xfrm>
              <a:off x="5843744" y="3487060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0</a:t>
              </a:r>
              <a:endParaRPr lang="zh-TW" altLang="en-US" sz="1400" dirty="0"/>
            </a:p>
          </p:txBody>
        </p:sp>
        <p:sp>
          <p:nvSpPr>
            <p:cNvPr id="4104" name="文字方塊 4103">
              <a:extLst>
                <a:ext uri="{FF2B5EF4-FFF2-40B4-BE49-F238E27FC236}">
                  <a16:creationId xmlns:a16="http://schemas.microsoft.com/office/drawing/2014/main" id="{CDFDF6CA-51D0-74CD-D320-DBAA7C47892E}"/>
                </a:ext>
              </a:extLst>
            </p:cNvPr>
            <p:cNvSpPr txBox="1"/>
            <p:nvPr/>
          </p:nvSpPr>
          <p:spPr>
            <a:xfrm>
              <a:off x="6704467" y="272726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1</a:t>
              </a:r>
              <a:endParaRPr lang="zh-TW" altLang="en-US" sz="1400" dirty="0"/>
            </a:p>
          </p:txBody>
        </p:sp>
        <p:sp>
          <p:nvSpPr>
            <p:cNvPr id="4105" name="文字方塊 4104">
              <a:extLst>
                <a:ext uri="{FF2B5EF4-FFF2-40B4-BE49-F238E27FC236}">
                  <a16:creationId xmlns:a16="http://schemas.microsoft.com/office/drawing/2014/main" id="{CD5E60BF-D368-ED2C-796E-CA6988660C12}"/>
                </a:ext>
              </a:extLst>
            </p:cNvPr>
            <p:cNvSpPr txBox="1"/>
            <p:nvPr/>
          </p:nvSpPr>
          <p:spPr>
            <a:xfrm>
              <a:off x="6789665" y="4182576"/>
              <a:ext cx="3620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0</a:t>
              </a:r>
              <a:endParaRPr lang="zh-TW" altLang="en-US" sz="1400" dirty="0"/>
            </a:p>
          </p:txBody>
        </p:sp>
      </p:grpSp>
      <p:sp>
        <p:nvSpPr>
          <p:cNvPr id="4108" name="流程圖: 接點 4107">
            <a:extLst>
              <a:ext uri="{FF2B5EF4-FFF2-40B4-BE49-F238E27FC236}">
                <a16:creationId xmlns:a16="http://schemas.microsoft.com/office/drawing/2014/main" id="{46CD579D-73D8-F099-9C16-441F56C228B4}"/>
              </a:ext>
            </a:extLst>
          </p:cNvPr>
          <p:cNvSpPr/>
          <p:nvPr/>
        </p:nvSpPr>
        <p:spPr bwMode="auto">
          <a:xfrm>
            <a:off x="5518878" y="4938211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09" name="流程圖: 接點 4108">
            <a:extLst>
              <a:ext uri="{FF2B5EF4-FFF2-40B4-BE49-F238E27FC236}">
                <a16:creationId xmlns:a16="http://schemas.microsoft.com/office/drawing/2014/main" id="{053D25C1-0863-AAE3-1244-224202D57E6F}"/>
              </a:ext>
            </a:extLst>
          </p:cNvPr>
          <p:cNvSpPr/>
          <p:nvPr/>
        </p:nvSpPr>
        <p:spPr bwMode="auto">
          <a:xfrm>
            <a:off x="4120057" y="5990670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10" name="流程圖: 接點 4109">
            <a:extLst>
              <a:ext uri="{FF2B5EF4-FFF2-40B4-BE49-F238E27FC236}">
                <a16:creationId xmlns:a16="http://schemas.microsoft.com/office/drawing/2014/main" id="{768D9F54-62C7-A940-6D4D-27ED20A06A84}"/>
              </a:ext>
            </a:extLst>
          </p:cNvPr>
          <p:cNvSpPr/>
          <p:nvPr/>
        </p:nvSpPr>
        <p:spPr bwMode="auto">
          <a:xfrm>
            <a:off x="4129858" y="3951340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11" name="流程圖: 接點 4110">
            <a:extLst>
              <a:ext uri="{FF2B5EF4-FFF2-40B4-BE49-F238E27FC236}">
                <a16:creationId xmlns:a16="http://schemas.microsoft.com/office/drawing/2014/main" id="{AC1119C8-6C50-68DE-F90A-1A68AC880D25}"/>
              </a:ext>
            </a:extLst>
          </p:cNvPr>
          <p:cNvSpPr/>
          <p:nvPr/>
        </p:nvSpPr>
        <p:spPr bwMode="auto">
          <a:xfrm>
            <a:off x="2716205" y="4994834"/>
            <a:ext cx="543146" cy="537177"/>
          </a:xfrm>
          <a:prstGeom prst="flowChartConnector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2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12" name="文字方塊 4111">
            <a:extLst>
              <a:ext uri="{FF2B5EF4-FFF2-40B4-BE49-F238E27FC236}">
                <a16:creationId xmlns:a16="http://schemas.microsoft.com/office/drawing/2014/main" id="{F41D8B8F-5885-6FFD-6ED6-4751C1E67315}"/>
              </a:ext>
            </a:extLst>
          </p:cNvPr>
          <p:cNvSpPr txBox="1"/>
          <p:nvPr/>
        </p:nvSpPr>
        <p:spPr>
          <a:xfrm>
            <a:off x="2836582" y="5088611"/>
            <a:ext cx="36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0</a:t>
            </a:r>
            <a:endParaRPr lang="zh-TW" altLang="en-US" sz="1800" dirty="0"/>
          </a:p>
        </p:txBody>
      </p: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7E7FC00C-222B-8CC3-C3AF-71FF27232C96}"/>
              </a:ext>
            </a:extLst>
          </p:cNvPr>
          <p:cNvSpPr txBox="1"/>
          <p:nvPr/>
        </p:nvSpPr>
        <p:spPr>
          <a:xfrm>
            <a:off x="4244642" y="4025079"/>
            <a:ext cx="25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1</a:t>
            </a:r>
            <a:endParaRPr lang="zh-TW" altLang="en-US" sz="1800" dirty="0"/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8DEA486D-E9ED-4DB0-5F49-32BC7BFF5152}"/>
              </a:ext>
            </a:extLst>
          </p:cNvPr>
          <p:cNvSpPr txBox="1"/>
          <p:nvPr/>
        </p:nvSpPr>
        <p:spPr>
          <a:xfrm>
            <a:off x="4244642" y="6074592"/>
            <a:ext cx="36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2</a:t>
            </a:r>
            <a:endParaRPr lang="zh-TW" altLang="en-US" sz="1800" dirty="0"/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05D5CD6C-52E9-D804-B743-9E80469F614D}"/>
              </a:ext>
            </a:extLst>
          </p:cNvPr>
          <p:cNvSpPr txBox="1"/>
          <p:nvPr/>
        </p:nvSpPr>
        <p:spPr>
          <a:xfrm>
            <a:off x="5627347" y="5014278"/>
            <a:ext cx="36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3</a:t>
            </a:r>
            <a:endParaRPr lang="zh-TW" altLang="en-US" sz="1800" dirty="0"/>
          </a:p>
        </p:txBody>
      </p:sp>
      <p:cxnSp>
        <p:nvCxnSpPr>
          <p:cNvPr id="4116" name="直線單箭頭接點 4115">
            <a:extLst>
              <a:ext uri="{FF2B5EF4-FFF2-40B4-BE49-F238E27FC236}">
                <a16:creationId xmlns:a16="http://schemas.microsoft.com/office/drawing/2014/main" id="{877C4FD0-654E-0515-2FB5-5BA8256C76FA}"/>
              </a:ext>
            </a:extLst>
          </p:cNvPr>
          <p:cNvCxnSpPr>
            <a:cxnSpLocks/>
            <a:stCxn id="4111" idx="7"/>
            <a:endCxn id="4110" idx="2"/>
          </p:cNvCxnSpPr>
          <p:nvPr/>
        </p:nvCxnSpPr>
        <p:spPr bwMode="auto">
          <a:xfrm flipV="1">
            <a:off x="3179809" y="4219929"/>
            <a:ext cx="950049" cy="853573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17" name="直線單箭頭接點 4116">
            <a:extLst>
              <a:ext uri="{FF2B5EF4-FFF2-40B4-BE49-F238E27FC236}">
                <a16:creationId xmlns:a16="http://schemas.microsoft.com/office/drawing/2014/main" id="{454DEBC0-FF0C-A8E2-A765-28E3934F18A8}"/>
              </a:ext>
            </a:extLst>
          </p:cNvPr>
          <p:cNvCxnSpPr>
            <a:cxnSpLocks/>
            <a:stCxn id="4111" idx="5"/>
            <a:endCxn id="4109" idx="2"/>
          </p:cNvCxnSpPr>
          <p:nvPr/>
        </p:nvCxnSpPr>
        <p:spPr bwMode="auto">
          <a:xfrm>
            <a:off x="3179809" y="5453343"/>
            <a:ext cx="940248" cy="805916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18" name="直線單箭頭接點 4117">
            <a:extLst>
              <a:ext uri="{FF2B5EF4-FFF2-40B4-BE49-F238E27FC236}">
                <a16:creationId xmlns:a16="http://schemas.microsoft.com/office/drawing/2014/main" id="{0F19F62A-459F-9B27-8424-6FC4D9C0536B}"/>
              </a:ext>
            </a:extLst>
          </p:cNvPr>
          <p:cNvCxnSpPr>
            <a:cxnSpLocks/>
            <a:stCxn id="4109" idx="6"/>
            <a:endCxn id="4108" idx="3"/>
          </p:cNvCxnSpPr>
          <p:nvPr/>
        </p:nvCxnSpPr>
        <p:spPr bwMode="auto">
          <a:xfrm flipV="1">
            <a:off x="4663203" y="5396720"/>
            <a:ext cx="935217" cy="862539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19" name="直線單箭頭接點 4118">
            <a:extLst>
              <a:ext uri="{FF2B5EF4-FFF2-40B4-BE49-F238E27FC236}">
                <a16:creationId xmlns:a16="http://schemas.microsoft.com/office/drawing/2014/main" id="{932F93C7-8DF4-07C3-3971-28AC85B7535D}"/>
              </a:ext>
            </a:extLst>
          </p:cNvPr>
          <p:cNvCxnSpPr>
            <a:cxnSpLocks/>
            <a:stCxn id="4110" idx="6"/>
            <a:endCxn id="4108" idx="1"/>
          </p:cNvCxnSpPr>
          <p:nvPr/>
        </p:nvCxnSpPr>
        <p:spPr bwMode="auto">
          <a:xfrm>
            <a:off x="4673004" y="4219929"/>
            <a:ext cx="925416" cy="79695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20" name="直線單箭頭接點 4119">
            <a:extLst>
              <a:ext uri="{FF2B5EF4-FFF2-40B4-BE49-F238E27FC236}">
                <a16:creationId xmlns:a16="http://schemas.microsoft.com/office/drawing/2014/main" id="{7738C8AE-F845-F1CC-573F-057B2F8B7FA9}"/>
              </a:ext>
            </a:extLst>
          </p:cNvPr>
          <p:cNvCxnSpPr>
            <a:cxnSpLocks/>
          </p:cNvCxnSpPr>
          <p:nvPr/>
        </p:nvCxnSpPr>
        <p:spPr bwMode="auto">
          <a:xfrm flipH="1">
            <a:off x="4328344" y="4499234"/>
            <a:ext cx="9801" cy="1502153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21" name="文字方塊 4120">
            <a:extLst>
              <a:ext uri="{FF2B5EF4-FFF2-40B4-BE49-F238E27FC236}">
                <a16:creationId xmlns:a16="http://schemas.microsoft.com/office/drawing/2014/main" id="{6FDD487F-CD08-6E77-AF4A-9A9A02B72D5F}"/>
              </a:ext>
            </a:extLst>
          </p:cNvPr>
          <p:cNvSpPr txBox="1"/>
          <p:nvPr/>
        </p:nvSpPr>
        <p:spPr>
          <a:xfrm>
            <a:off x="3433982" y="4360525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p:sp>
        <p:nvSpPr>
          <p:cNvPr id="4122" name="文字方塊 4121">
            <a:extLst>
              <a:ext uri="{FF2B5EF4-FFF2-40B4-BE49-F238E27FC236}">
                <a16:creationId xmlns:a16="http://schemas.microsoft.com/office/drawing/2014/main" id="{B634499C-AFCE-77F2-906E-141874A2E498}"/>
              </a:ext>
            </a:extLst>
          </p:cNvPr>
          <p:cNvSpPr txBox="1"/>
          <p:nvPr/>
        </p:nvSpPr>
        <p:spPr>
          <a:xfrm>
            <a:off x="3473784" y="5810314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sp>
        <p:nvSpPr>
          <p:cNvPr id="4123" name="文字方塊 4122">
            <a:extLst>
              <a:ext uri="{FF2B5EF4-FFF2-40B4-BE49-F238E27FC236}">
                <a16:creationId xmlns:a16="http://schemas.microsoft.com/office/drawing/2014/main" id="{B8ACAEC1-B78F-8507-2C86-1A4466D730C1}"/>
              </a:ext>
            </a:extLst>
          </p:cNvPr>
          <p:cNvSpPr txBox="1"/>
          <p:nvPr/>
        </p:nvSpPr>
        <p:spPr>
          <a:xfrm>
            <a:off x="4098910" y="5078106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p:sp>
        <p:nvSpPr>
          <p:cNvPr id="4124" name="文字方塊 4123">
            <a:extLst>
              <a:ext uri="{FF2B5EF4-FFF2-40B4-BE49-F238E27FC236}">
                <a16:creationId xmlns:a16="http://schemas.microsoft.com/office/drawing/2014/main" id="{23D97B8A-6C47-705E-D9D9-02EAF23CB359}"/>
              </a:ext>
            </a:extLst>
          </p:cNvPr>
          <p:cNvSpPr txBox="1"/>
          <p:nvPr/>
        </p:nvSpPr>
        <p:spPr>
          <a:xfrm>
            <a:off x="5006783" y="4310627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sp>
        <p:nvSpPr>
          <p:cNvPr id="4125" name="文字方塊 4124">
            <a:extLst>
              <a:ext uri="{FF2B5EF4-FFF2-40B4-BE49-F238E27FC236}">
                <a16:creationId xmlns:a16="http://schemas.microsoft.com/office/drawing/2014/main" id="{E1D7206E-3414-D553-2825-893BE97AF700}"/>
              </a:ext>
            </a:extLst>
          </p:cNvPr>
          <p:cNvSpPr txBox="1"/>
          <p:nvPr/>
        </p:nvSpPr>
        <p:spPr>
          <a:xfrm>
            <a:off x="5091981" y="5765937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p:cxnSp>
        <p:nvCxnSpPr>
          <p:cNvPr id="4126" name="直線單箭頭接點 4125">
            <a:extLst>
              <a:ext uri="{FF2B5EF4-FFF2-40B4-BE49-F238E27FC236}">
                <a16:creationId xmlns:a16="http://schemas.microsoft.com/office/drawing/2014/main" id="{89D179F7-6BC8-B109-4D8A-DF71F7FAA27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30595" y="4370768"/>
            <a:ext cx="950049" cy="853574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1" name="文字方塊 4130">
            <a:extLst>
              <a:ext uri="{FF2B5EF4-FFF2-40B4-BE49-F238E27FC236}">
                <a16:creationId xmlns:a16="http://schemas.microsoft.com/office/drawing/2014/main" id="{A56B1164-058F-DAD6-E850-2E6A007A09B5}"/>
              </a:ext>
            </a:extLst>
          </p:cNvPr>
          <p:cNvSpPr txBox="1"/>
          <p:nvPr/>
        </p:nvSpPr>
        <p:spPr>
          <a:xfrm>
            <a:off x="3690104" y="4717013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cxnSp>
        <p:nvCxnSpPr>
          <p:cNvPr id="4132" name="直線單箭頭接點 4131">
            <a:extLst>
              <a:ext uri="{FF2B5EF4-FFF2-40B4-BE49-F238E27FC236}">
                <a16:creationId xmlns:a16="http://schemas.microsoft.com/office/drawing/2014/main" id="{14D82DE5-0662-B0C0-E49D-20FB52BC2BEC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6614" y="4516862"/>
            <a:ext cx="5048" cy="1471796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5" name="文字方塊 4134">
            <a:extLst>
              <a:ext uri="{FF2B5EF4-FFF2-40B4-BE49-F238E27FC236}">
                <a16:creationId xmlns:a16="http://schemas.microsoft.com/office/drawing/2014/main" id="{FDC36A36-00F1-E74E-3FD5-91DAA48AA4E6}"/>
              </a:ext>
            </a:extLst>
          </p:cNvPr>
          <p:cNvSpPr txBox="1"/>
          <p:nvPr/>
        </p:nvSpPr>
        <p:spPr>
          <a:xfrm>
            <a:off x="4410078" y="5078105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p:cxnSp>
        <p:nvCxnSpPr>
          <p:cNvPr id="4136" name="直線單箭頭接點 4135">
            <a:extLst>
              <a:ext uri="{FF2B5EF4-FFF2-40B4-BE49-F238E27FC236}">
                <a16:creationId xmlns:a16="http://schemas.microsoft.com/office/drawing/2014/main" id="{EBE0D3BC-12C9-C25C-E446-85223302EEC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49150" y="5337688"/>
            <a:ext cx="838694" cy="763156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9" name="文字方塊 4138">
            <a:extLst>
              <a:ext uri="{FF2B5EF4-FFF2-40B4-BE49-F238E27FC236}">
                <a16:creationId xmlns:a16="http://schemas.microsoft.com/office/drawing/2014/main" id="{5F249414-1955-996D-1D6F-3F0A7B59079A}"/>
              </a:ext>
            </a:extLst>
          </p:cNvPr>
          <p:cNvSpPr txBox="1"/>
          <p:nvPr/>
        </p:nvSpPr>
        <p:spPr>
          <a:xfrm>
            <a:off x="4874225" y="5452741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</a:t>
            </a:r>
            <a:endParaRPr lang="zh-TW" altLang="en-US" sz="1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43" name="筆跡 4142">
                <a:extLst>
                  <a:ext uri="{FF2B5EF4-FFF2-40B4-BE49-F238E27FC236}">
                    <a16:creationId xmlns:a16="http://schemas.microsoft.com/office/drawing/2014/main" id="{C4DF41C1-1794-7C0A-8AB2-445E36CD7F33}"/>
                  </a:ext>
                </a:extLst>
              </p14:cNvPr>
              <p14:cNvContentPartPr/>
              <p14:nvPr/>
            </p14:nvContentPartPr>
            <p14:xfrm>
              <a:off x="4446090" y="4533121"/>
              <a:ext cx="19080" cy="1402200"/>
            </p14:xfrm>
          </p:contentPart>
        </mc:Choice>
        <mc:Fallback xmlns="">
          <p:pic>
            <p:nvPicPr>
              <p:cNvPr id="4143" name="筆跡 4142">
                <a:extLst>
                  <a:ext uri="{FF2B5EF4-FFF2-40B4-BE49-F238E27FC236}">
                    <a16:creationId xmlns:a16="http://schemas.microsoft.com/office/drawing/2014/main" id="{C4DF41C1-1794-7C0A-8AB2-445E36CD7F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0450" y="4461121"/>
                <a:ext cx="90720" cy="154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45" name="筆跡 4144">
                <a:extLst>
                  <a:ext uri="{FF2B5EF4-FFF2-40B4-BE49-F238E27FC236}">
                    <a16:creationId xmlns:a16="http://schemas.microsoft.com/office/drawing/2014/main" id="{1755AA2A-0566-A4BF-67F0-D7A711F91236}"/>
                  </a:ext>
                </a:extLst>
              </p14:cNvPr>
              <p14:cNvContentPartPr/>
              <p14:nvPr/>
            </p14:nvContentPartPr>
            <p14:xfrm>
              <a:off x="4701330" y="4228201"/>
              <a:ext cx="853920" cy="766440"/>
            </p14:xfrm>
          </p:contentPart>
        </mc:Choice>
        <mc:Fallback xmlns="">
          <p:pic>
            <p:nvPicPr>
              <p:cNvPr id="4145" name="筆跡 4144">
                <a:extLst>
                  <a:ext uri="{FF2B5EF4-FFF2-40B4-BE49-F238E27FC236}">
                    <a16:creationId xmlns:a16="http://schemas.microsoft.com/office/drawing/2014/main" id="{1755AA2A-0566-A4BF-67F0-D7A711F9123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65330" y="4156201"/>
                <a:ext cx="925560" cy="910080"/>
              </a:xfrm>
              <a:prstGeom prst="rect">
                <a:avLst/>
              </a:prstGeom>
            </p:spPr>
          </p:pic>
        </mc:Fallback>
      </mc:AlternateContent>
      <p:cxnSp>
        <p:nvCxnSpPr>
          <p:cNvPr id="4146" name="直線單箭頭接點 4145">
            <a:extLst>
              <a:ext uri="{FF2B5EF4-FFF2-40B4-BE49-F238E27FC236}">
                <a16:creationId xmlns:a16="http://schemas.microsoft.com/office/drawing/2014/main" id="{0EFB319F-3F6A-367A-4A77-F2C5600CCD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62710" y="5383329"/>
            <a:ext cx="853495" cy="734762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50" name="直線單箭頭接點 4149">
            <a:extLst>
              <a:ext uri="{FF2B5EF4-FFF2-40B4-BE49-F238E27FC236}">
                <a16:creationId xmlns:a16="http://schemas.microsoft.com/office/drawing/2014/main" id="{0572EC85-7987-D296-B114-72BADBE75F0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63203" y="4370114"/>
            <a:ext cx="824641" cy="742301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55" name="文字方塊 4154">
            <a:extLst>
              <a:ext uri="{FF2B5EF4-FFF2-40B4-BE49-F238E27FC236}">
                <a16:creationId xmlns:a16="http://schemas.microsoft.com/office/drawing/2014/main" id="{97686030-5CF8-6861-E837-74003C6A1CFF}"/>
              </a:ext>
            </a:extLst>
          </p:cNvPr>
          <p:cNvSpPr txBox="1"/>
          <p:nvPr/>
        </p:nvSpPr>
        <p:spPr>
          <a:xfrm>
            <a:off x="3594659" y="5505821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0D3F31B3-A1C8-0151-E07B-419FE26141A6}"/>
              </a:ext>
            </a:extLst>
          </p:cNvPr>
          <p:cNvSpPr txBox="1"/>
          <p:nvPr/>
        </p:nvSpPr>
        <p:spPr>
          <a:xfrm>
            <a:off x="4849774" y="4646595"/>
            <a:ext cx="36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0</a:t>
            </a:r>
            <a:endParaRPr lang="zh-TW" altLang="en-US" sz="1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159" name="筆跡 4158">
                <a:extLst>
                  <a:ext uri="{FF2B5EF4-FFF2-40B4-BE49-F238E27FC236}">
                    <a16:creationId xmlns:a16="http://schemas.microsoft.com/office/drawing/2014/main" id="{9C82FCA5-5BF5-0C81-A355-2633A931EB46}"/>
                  </a:ext>
                </a:extLst>
              </p14:cNvPr>
              <p14:cNvContentPartPr/>
              <p14:nvPr/>
            </p14:nvContentPartPr>
            <p14:xfrm>
              <a:off x="3196260" y="5497051"/>
              <a:ext cx="892080" cy="792720"/>
            </p14:xfrm>
          </p:contentPart>
        </mc:Choice>
        <mc:Fallback xmlns="">
          <p:pic>
            <p:nvPicPr>
              <p:cNvPr id="4159" name="筆跡 4158">
                <a:extLst>
                  <a:ext uri="{FF2B5EF4-FFF2-40B4-BE49-F238E27FC236}">
                    <a16:creationId xmlns:a16="http://schemas.microsoft.com/office/drawing/2014/main" id="{9C82FCA5-5BF5-0C81-A355-2633A931EB4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60260" y="5425051"/>
                <a:ext cx="963720" cy="9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160" name="筆跡 4159">
                <a:extLst>
                  <a:ext uri="{FF2B5EF4-FFF2-40B4-BE49-F238E27FC236}">
                    <a16:creationId xmlns:a16="http://schemas.microsoft.com/office/drawing/2014/main" id="{72930067-A95A-D0D7-519E-78EB55A9888D}"/>
                  </a:ext>
                </a:extLst>
              </p14:cNvPr>
              <p14:cNvContentPartPr/>
              <p14:nvPr/>
            </p14:nvContentPartPr>
            <p14:xfrm>
              <a:off x="4087980" y="6289411"/>
              <a:ext cx="360" cy="360"/>
            </p14:xfrm>
          </p:contentPart>
        </mc:Choice>
        <mc:Fallback xmlns="">
          <p:pic>
            <p:nvPicPr>
              <p:cNvPr id="4160" name="筆跡 4159">
                <a:extLst>
                  <a:ext uri="{FF2B5EF4-FFF2-40B4-BE49-F238E27FC236}">
                    <a16:creationId xmlns:a16="http://schemas.microsoft.com/office/drawing/2014/main" id="{72930067-A95A-D0D7-519E-78EB55A9888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51980" y="6217411"/>
                <a:ext cx="72000" cy="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928849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3386</TotalTime>
  <Words>990</Words>
  <Application>Microsoft Office PowerPoint</Application>
  <PresentationFormat>如螢幕大小 (4:3)</PresentationFormat>
  <Paragraphs>277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Tahoma</vt:lpstr>
      <vt:lpstr>Times New Roman</vt:lpstr>
      <vt:lpstr>Wingdings</vt:lpstr>
      <vt:lpstr>Blends</vt:lpstr>
      <vt:lpstr>12092:Paint the Roads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紫葳 郭</cp:lastModifiedBy>
  <cp:revision>115</cp:revision>
  <dcterms:created xsi:type="dcterms:W3CDTF">1601-01-01T00:00:00Z</dcterms:created>
  <dcterms:modified xsi:type="dcterms:W3CDTF">2025-04-30T13:29:38Z</dcterms:modified>
</cp:coreProperties>
</file>